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61" r:id="rId3"/>
    <p:sldId id="348" r:id="rId4"/>
    <p:sldId id="260" r:id="rId5"/>
    <p:sldId id="264" r:id="rId6"/>
    <p:sldId id="267" r:id="rId7"/>
    <p:sldId id="289" r:id="rId8"/>
    <p:sldId id="265" r:id="rId9"/>
    <p:sldId id="268" r:id="rId10"/>
    <p:sldId id="270" r:id="rId11"/>
    <p:sldId id="284" r:id="rId12"/>
    <p:sldId id="285" r:id="rId13"/>
    <p:sldId id="281" r:id="rId14"/>
    <p:sldId id="355" r:id="rId15"/>
    <p:sldId id="356" r:id="rId16"/>
    <p:sldId id="357" r:id="rId17"/>
    <p:sldId id="358" r:id="rId18"/>
    <p:sldId id="351" r:id="rId19"/>
    <p:sldId id="368" r:id="rId20"/>
    <p:sldId id="369" r:id="rId21"/>
    <p:sldId id="370" r:id="rId22"/>
    <p:sldId id="352" r:id="rId23"/>
    <p:sldId id="293" r:id="rId24"/>
    <p:sldId id="350" r:id="rId25"/>
  </p:sldIdLst>
  <p:sldSz cx="9144000" cy="6858000" type="screen4x3"/>
  <p:notesSz cx="7102475" cy="102346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726B"/>
    <a:srgbClr val="FF6699"/>
    <a:srgbClr val="FFCCFF"/>
    <a:srgbClr val="000000"/>
    <a:srgbClr val="969696"/>
    <a:srgbClr val="00CCFF"/>
    <a:srgbClr val="66FF33"/>
    <a:srgbClr val="CC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87" autoAdjust="0"/>
    <p:restoredTop sz="85378" autoAdjust="0"/>
  </p:normalViewPr>
  <p:slideViewPr>
    <p:cSldViewPr>
      <p:cViewPr varScale="1">
        <p:scale>
          <a:sx n="66" d="100"/>
          <a:sy n="66" d="100"/>
        </p:scale>
        <p:origin x="-1014" y="-108"/>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sorterViewPr>
    <p:cViewPr>
      <p:scale>
        <a:sx n="66" d="100"/>
        <a:sy n="66" d="100"/>
      </p:scale>
      <p:origin x="0" y="834"/>
    </p:cViewPr>
  </p:sorterViewPr>
  <p:notesViewPr>
    <p:cSldViewPr>
      <p:cViewPr varScale="1">
        <p:scale>
          <a:sx n="101" d="100"/>
          <a:sy n="101" d="100"/>
        </p:scale>
        <p:origin x="-3528" y="-102"/>
      </p:cViewPr>
      <p:guideLst>
        <p:guide orient="horz" pos="3224"/>
        <p:guide pos="223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4022725" y="0"/>
            <a:ext cx="3078163" cy="511175"/>
          </a:xfrm>
          <a:prstGeom prst="rect">
            <a:avLst/>
          </a:prstGeom>
        </p:spPr>
        <p:txBody>
          <a:bodyPr vert="horz" lIns="91440" tIns="45720" rIns="91440" bIns="45720" rtlCol="0"/>
          <a:lstStyle>
            <a:lvl1pPr algn="r">
              <a:defRPr sz="1200"/>
            </a:lvl1pPr>
          </a:lstStyle>
          <a:p>
            <a:fld id="{432E1790-770A-4B85-B3FC-D2FD743390C9}" type="datetimeFigureOut">
              <a:rPr lang="pt-BR" smtClean="0"/>
              <a:pPr/>
              <a:t>28/10/2008</a:t>
            </a:fld>
            <a:endParaRPr lang="fr-FR"/>
          </a:p>
        </p:txBody>
      </p:sp>
      <p:sp>
        <p:nvSpPr>
          <p:cNvPr id="4" name="Espace réservé du pied de page 3"/>
          <p:cNvSpPr>
            <a:spLocks noGrp="1"/>
          </p:cNvSpPr>
          <p:nvPr>
            <p:ph type="ftr" sz="quarter" idx="2"/>
          </p:nvPr>
        </p:nvSpPr>
        <p:spPr>
          <a:xfrm>
            <a:off x="0" y="9721850"/>
            <a:ext cx="3078163" cy="5111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2725" y="9721850"/>
            <a:ext cx="3078163" cy="511175"/>
          </a:xfrm>
          <a:prstGeom prst="rect">
            <a:avLst/>
          </a:prstGeom>
        </p:spPr>
        <p:txBody>
          <a:bodyPr vert="horz" lIns="91440" tIns="45720" rIns="91440" bIns="45720" rtlCol="0" anchor="b"/>
          <a:lstStyle>
            <a:lvl1pPr algn="r">
              <a:defRPr sz="1200"/>
            </a:lvl1pPr>
          </a:lstStyle>
          <a:p>
            <a:fld id="{6416CB13-F080-4E2A-8C3A-48530F485418}" type="slidenum">
              <a:rPr lang="fr-FR" smtClean="0"/>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vl1pPr>
          </a:lstStyle>
          <a:p>
            <a:endParaRPr lang="pt-BR"/>
          </a:p>
        </p:txBody>
      </p:sp>
      <p:sp>
        <p:nvSpPr>
          <p:cNvPr id="3" name="Espace réservé de la date 2"/>
          <p:cNvSpPr>
            <a:spLocks noGrp="1"/>
          </p:cNvSpPr>
          <p:nvPr>
            <p:ph type="dt" idx="1"/>
          </p:nvPr>
        </p:nvSpPr>
        <p:spPr>
          <a:xfrm>
            <a:off x="4023092" y="0"/>
            <a:ext cx="3077739" cy="511731"/>
          </a:xfrm>
          <a:prstGeom prst="rect">
            <a:avLst/>
          </a:prstGeom>
        </p:spPr>
        <p:txBody>
          <a:bodyPr vert="horz" lIns="99066" tIns="49533" rIns="99066" bIns="49533" rtlCol="0"/>
          <a:lstStyle>
            <a:lvl1pPr algn="r">
              <a:defRPr sz="1300"/>
            </a:lvl1pPr>
          </a:lstStyle>
          <a:p>
            <a:fld id="{1D7176E3-B5C7-4A82-B992-DC849AD16B80}" type="datetimeFigureOut">
              <a:rPr lang="pt-BR" smtClean="0"/>
              <a:pPr/>
              <a:t>28/10/2008</a:t>
            </a:fld>
            <a:endParaRPr lang="pt-BR"/>
          </a:p>
        </p:txBody>
      </p:sp>
      <p:sp>
        <p:nvSpPr>
          <p:cNvPr id="4" name="Espace réservé de l'image des diapositives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9066" tIns="49533" rIns="99066" bIns="49533" rtlCol="0" anchor="ctr"/>
          <a:lstStyle/>
          <a:p>
            <a:endParaRPr lang="pt-BR"/>
          </a:p>
        </p:txBody>
      </p:sp>
      <p:sp>
        <p:nvSpPr>
          <p:cNvPr id="5" name="Espace réservé des commentaires 4"/>
          <p:cNvSpPr>
            <a:spLocks noGrp="1"/>
          </p:cNvSpPr>
          <p:nvPr>
            <p:ph type="body" sz="quarter" idx="3"/>
          </p:nvPr>
        </p:nvSpPr>
        <p:spPr>
          <a:xfrm>
            <a:off x="710248" y="4861441"/>
            <a:ext cx="5681980" cy="4605576"/>
          </a:xfrm>
          <a:prstGeom prst="rect">
            <a:avLst/>
          </a:prstGeom>
        </p:spPr>
        <p:txBody>
          <a:bodyPr vert="horz" lIns="99066" tIns="49533" rIns="99066" bIns="49533"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pt-BR"/>
          </a:p>
        </p:txBody>
      </p:sp>
      <p:sp>
        <p:nvSpPr>
          <p:cNvPr id="6" name="Espace réservé du pied de page 5"/>
          <p:cNvSpPr>
            <a:spLocks noGrp="1"/>
          </p:cNvSpPr>
          <p:nvPr>
            <p:ph type="ftr" sz="quarter" idx="4"/>
          </p:nvPr>
        </p:nvSpPr>
        <p:spPr>
          <a:xfrm>
            <a:off x="0" y="9721106"/>
            <a:ext cx="3077739" cy="511731"/>
          </a:xfrm>
          <a:prstGeom prst="rect">
            <a:avLst/>
          </a:prstGeom>
        </p:spPr>
        <p:txBody>
          <a:bodyPr vert="horz" lIns="99066" tIns="49533" rIns="99066" bIns="49533" rtlCol="0" anchor="b"/>
          <a:lstStyle>
            <a:lvl1pPr algn="l">
              <a:defRPr sz="1300"/>
            </a:lvl1pPr>
          </a:lstStyle>
          <a:p>
            <a:endParaRPr lang="pt-BR"/>
          </a:p>
        </p:txBody>
      </p:sp>
      <p:sp>
        <p:nvSpPr>
          <p:cNvPr id="7" name="Espace réservé du numéro de diapositive 6"/>
          <p:cNvSpPr>
            <a:spLocks noGrp="1"/>
          </p:cNvSpPr>
          <p:nvPr>
            <p:ph type="sldNum" sz="quarter" idx="5"/>
          </p:nvPr>
        </p:nvSpPr>
        <p:spPr>
          <a:xfrm>
            <a:off x="4023092" y="9721106"/>
            <a:ext cx="3077739" cy="511731"/>
          </a:xfrm>
          <a:prstGeom prst="rect">
            <a:avLst/>
          </a:prstGeom>
        </p:spPr>
        <p:txBody>
          <a:bodyPr vert="horz" lIns="99066" tIns="49533" rIns="99066" bIns="49533" rtlCol="0" anchor="b"/>
          <a:lstStyle>
            <a:lvl1pPr algn="r">
              <a:defRPr sz="1300"/>
            </a:lvl1pPr>
          </a:lstStyle>
          <a:p>
            <a:fld id="{567731A9-5A53-44D1-AD08-5A08157D5C6B}" type="slidenum">
              <a:rPr lang="pt-BR" smtClean="0"/>
              <a:pPr/>
              <a:t>‹N°›</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228600" indent="-228600">
              <a:buFont typeface="+mj-lt"/>
              <a:buNone/>
            </a:pPr>
            <a:r>
              <a:rPr lang="pt-BR" dirty="0" smtClean="0"/>
              <a:t>Good</a:t>
            </a:r>
            <a:r>
              <a:rPr lang="pt-BR" baseline="0" dirty="0" smtClean="0"/>
              <a:t> afternoon. My name is Eduardo and I’ve just finished my Ph.D at the ETIS Labs of the University of Cergy-Pontoise in France. Our team works with content based research, classification and indexing of image and video databases. Today I’ll present our research on the indexing of high-dimensional multimedia descriptors [click]</a:t>
            </a:r>
          </a:p>
          <a:p>
            <a:pPr marL="228600" indent="-228600">
              <a:buAutoNum type="arabicParenR"/>
            </a:pPr>
            <a:endParaRPr lang="pt-BR" baseline="0" dirty="0" smtClean="0"/>
          </a:p>
          <a:p>
            <a:endParaRPr lang="pt-BR" dirty="0"/>
          </a:p>
        </p:txBody>
      </p:sp>
      <p:sp>
        <p:nvSpPr>
          <p:cNvPr id="4" name="Espace réservé du numéro de diapositive 3"/>
          <p:cNvSpPr>
            <a:spLocks noGrp="1"/>
          </p:cNvSpPr>
          <p:nvPr>
            <p:ph type="sldNum" sz="quarter" idx="10"/>
          </p:nvPr>
        </p:nvSpPr>
        <p:spPr/>
        <p:txBody>
          <a:bodyPr/>
          <a:lstStyle/>
          <a:p>
            <a:fld id="{567731A9-5A53-44D1-AD08-5A08157D5C6B}" type="slidenum">
              <a:rPr lang="pt-BR" smtClean="0"/>
              <a:pPr/>
              <a:t>1</a:t>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pt-BR" dirty="0" smtClean="0"/>
              <a:t>The matching of the descriptors is usually</a:t>
            </a:r>
            <a:r>
              <a:rPr lang="pt-BR" baseline="0" dirty="0" smtClean="0"/>
              <a:t> performed through an operation named similarity search or k nearest neighbour search. It is a very simple concept: [click] we just want to find, in the space of the data, which points are closer to the query point.  // We want to do it faster than by brute-force sequential search, but the problem, is that indexing typically breaks down for high dimensional spaces, because of the infamous “curse of dimensionality”. // So we are forced to accept approximate solutions, but as the dimensionality grows the compromise between precision and speed becomes worse and worse.</a:t>
            </a:r>
          </a:p>
        </p:txBody>
      </p:sp>
      <p:sp>
        <p:nvSpPr>
          <p:cNvPr id="4" name="Espace réservé du numéro de diapositive 3"/>
          <p:cNvSpPr>
            <a:spLocks noGrp="1"/>
          </p:cNvSpPr>
          <p:nvPr>
            <p:ph type="sldNum" sz="quarter" idx="10"/>
          </p:nvPr>
        </p:nvSpPr>
        <p:spPr/>
        <p:txBody>
          <a:bodyPr/>
          <a:lstStyle/>
          <a:p>
            <a:fld id="{567731A9-5A53-44D1-AD08-5A08157D5C6B}" type="slidenum">
              <a:rPr lang="pt-BR" smtClean="0"/>
              <a:pPr/>
              <a:t>10</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pt-BR" dirty="0" smtClean="0"/>
              <a:t>To conquer that, one idea is to use an structure composed by multiple subindexes. The</a:t>
            </a:r>
            <a:r>
              <a:rPr lang="pt-BR" baseline="0" dirty="0" smtClean="0"/>
              <a:t> idea is using several structures of lesser dimensionality, to tame the “curse”.</a:t>
            </a:r>
            <a:endParaRPr lang="pt-BR" dirty="0"/>
          </a:p>
        </p:txBody>
      </p:sp>
      <p:sp>
        <p:nvSpPr>
          <p:cNvPr id="4" name="Espace réservé du numéro de diapositive 3"/>
          <p:cNvSpPr>
            <a:spLocks noGrp="1"/>
          </p:cNvSpPr>
          <p:nvPr>
            <p:ph type="sldNum" sz="quarter" idx="10"/>
          </p:nvPr>
        </p:nvSpPr>
        <p:spPr/>
        <p:txBody>
          <a:bodyPr/>
          <a:lstStyle/>
          <a:p>
            <a:fld id="{567731A9-5A53-44D1-AD08-5A08157D5C6B}" type="slidenum">
              <a:rPr lang="pt-BR" smtClean="0"/>
              <a:pPr/>
              <a:t>11</a:t>
            </a:fld>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pt-BR" dirty="0" smtClean="0"/>
              <a:t>One such algorithm is MEDRANK. It reduces</a:t>
            </a:r>
            <a:r>
              <a:rPr lang="pt-BR" baseline="0" dirty="0" smtClean="0"/>
              <a:t> the dimensionality quite dramatically: in fact each sub-index has exactly one dimension. [click] MEDRANK projects the data onto straight lines and uses a vote mechanism to decide which are the nearestneighbours. // The choice of one-dimensional subindexes has an enormous advantage: the data now has a total order, and each individual subindex is simply a sorted list. Because we have so many efficient data structures to deal with sorted lists, this makes implementing the method much easier.</a:t>
            </a:r>
            <a:endParaRPr lang="pt-BR" dirty="0"/>
          </a:p>
        </p:txBody>
      </p:sp>
      <p:sp>
        <p:nvSpPr>
          <p:cNvPr id="4" name="Espace réservé du numéro de diapositive 3"/>
          <p:cNvSpPr>
            <a:spLocks noGrp="1"/>
          </p:cNvSpPr>
          <p:nvPr>
            <p:ph type="sldNum" sz="quarter" idx="10"/>
          </p:nvPr>
        </p:nvSpPr>
        <p:spPr/>
        <p:txBody>
          <a:bodyPr/>
          <a:lstStyle/>
          <a:p>
            <a:fld id="{567731A9-5A53-44D1-AD08-5A08157D5C6B}" type="slidenum">
              <a:rPr lang="pt-BR" smtClean="0"/>
              <a:pPr/>
              <a:t>12</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The </a:t>
            </a:r>
            <a:r>
              <a:rPr lang="fr-FR" dirty="0" err="1" smtClean="0"/>
              <a:t>problem</a:t>
            </a:r>
            <a:r>
              <a:rPr lang="fr-FR" dirty="0" smtClean="0"/>
              <a:t> </a:t>
            </a:r>
            <a:r>
              <a:rPr lang="fr-FR" dirty="0" err="1" smtClean="0"/>
              <a:t>with</a:t>
            </a:r>
            <a:r>
              <a:rPr lang="fr-FR" dirty="0" smtClean="0"/>
              <a:t> MEDRANK </a:t>
            </a:r>
            <a:r>
              <a:rPr lang="fr-FR" dirty="0" err="1" smtClean="0"/>
              <a:t>is</a:t>
            </a:r>
            <a:r>
              <a:rPr lang="fr-FR" baseline="0" dirty="0" smtClean="0"/>
              <a:t> </a:t>
            </a:r>
            <a:r>
              <a:rPr lang="fr-FR" baseline="0" dirty="0" err="1" smtClean="0"/>
              <a:t>that</a:t>
            </a:r>
            <a:r>
              <a:rPr lang="fr-FR" baseline="0" dirty="0" smtClean="0"/>
              <a:t> once </a:t>
            </a:r>
            <a:r>
              <a:rPr lang="fr-FR" baseline="0" dirty="0" err="1" smtClean="0"/>
              <a:t>dimensionality</a:t>
            </a:r>
            <a:r>
              <a:rPr lang="fr-FR" baseline="0" dirty="0" smtClean="0"/>
              <a:t> </a:t>
            </a:r>
            <a:r>
              <a:rPr lang="fr-FR" baseline="0" dirty="0" err="1" smtClean="0"/>
              <a:t>grows</a:t>
            </a:r>
            <a:r>
              <a:rPr lang="fr-FR" baseline="0" dirty="0" smtClean="0"/>
              <a:t> </a:t>
            </a:r>
            <a:r>
              <a:rPr lang="fr-FR" baseline="0" dirty="0" err="1" smtClean="0"/>
              <a:t>too</a:t>
            </a:r>
            <a:r>
              <a:rPr lang="fr-FR" baseline="0" dirty="0" smtClean="0"/>
              <a:t> </a:t>
            </a:r>
            <a:r>
              <a:rPr lang="fr-FR" baseline="0" dirty="0" err="1" smtClean="0"/>
              <a:t>much</a:t>
            </a:r>
            <a:r>
              <a:rPr lang="fr-FR" baseline="0" dirty="0" smtClean="0"/>
              <a:t>, </a:t>
            </a:r>
            <a:r>
              <a:rPr lang="fr-FR" baseline="0" dirty="0" err="1" smtClean="0"/>
              <a:t>it</a:t>
            </a:r>
            <a:r>
              <a:rPr lang="fr-FR" baseline="0" dirty="0" smtClean="0"/>
              <a:t> </a:t>
            </a:r>
            <a:r>
              <a:rPr lang="fr-FR" baseline="0" dirty="0" err="1" smtClean="0"/>
              <a:t>starts</a:t>
            </a:r>
            <a:r>
              <a:rPr lang="fr-FR" baseline="0" dirty="0" smtClean="0"/>
              <a:t> to have a </a:t>
            </a:r>
            <a:r>
              <a:rPr lang="fr-FR" baseline="0" dirty="0" err="1" smtClean="0"/>
              <a:t>lack</a:t>
            </a:r>
            <a:r>
              <a:rPr lang="fr-FR" baseline="0" dirty="0" smtClean="0"/>
              <a:t> of </a:t>
            </a:r>
            <a:r>
              <a:rPr lang="fr-FR" baseline="0" dirty="0" err="1" smtClean="0"/>
              <a:t>correlation</a:t>
            </a:r>
            <a:r>
              <a:rPr lang="fr-FR" baseline="0" dirty="0" smtClean="0"/>
              <a:t> </a:t>
            </a:r>
            <a:r>
              <a:rPr lang="fr-FR" baseline="0" dirty="0" err="1" smtClean="0"/>
              <a:t>between</a:t>
            </a:r>
            <a:r>
              <a:rPr lang="fr-FR" baseline="0" dirty="0" smtClean="0"/>
              <a:t> </a:t>
            </a:r>
            <a:r>
              <a:rPr lang="fr-FR" baseline="0" dirty="0" err="1" smtClean="0"/>
              <a:t>proximity</a:t>
            </a:r>
            <a:r>
              <a:rPr lang="fr-FR" baseline="0" dirty="0" smtClean="0"/>
              <a:t> in the one </a:t>
            </a:r>
            <a:r>
              <a:rPr lang="fr-FR" baseline="0" dirty="0" err="1" smtClean="0"/>
              <a:t>dimensional</a:t>
            </a:r>
            <a:r>
              <a:rPr lang="fr-FR" baseline="0" dirty="0" smtClean="0"/>
              <a:t> subindexes and </a:t>
            </a:r>
            <a:r>
              <a:rPr lang="fr-FR" baseline="0" dirty="0" err="1" smtClean="0"/>
              <a:t>proximity</a:t>
            </a:r>
            <a:r>
              <a:rPr lang="fr-FR" baseline="0" dirty="0" smtClean="0"/>
              <a:t> in the </a:t>
            </a:r>
            <a:r>
              <a:rPr lang="fr-FR" baseline="0" dirty="0" err="1" smtClean="0"/>
              <a:t>entire</a:t>
            </a:r>
            <a:r>
              <a:rPr lang="fr-FR" baseline="0" dirty="0" smtClean="0"/>
              <a:t> </a:t>
            </a:r>
            <a:r>
              <a:rPr lang="fr-FR" baseline="0" dirty="0" err="1" smtClean="0"/>
              <a:t>space</a:t>
            </a:r>
            <a:r>
              <a:rPr lang="fr-FR" baseline="0" dirty="0" smtClean="0"/>
              <a:t>. </a:t>
            </a:r>
            <a:r>
              <a:rPr lang="fr-FR" baseline="0" dirty="0" err="1" smtClean="0"/>
              <a:t>Worse</a:t>
            </a:r>
            <a:r>
              <a:rPr lang="fr-FR" baseline="0" dirty="0" smtClean="0"/>
              <a:t>: if the data </a:t>
            </a:r>
            <a:r>
              <a:rPr lang="fr-FR" baseline="0" dirty="0" err="1" smtClean="0"/>
              <a:t>is</a:t>
            </a:r>
            <a:r>
              <a:rPr lang="fr-FR" baseline="0" dirty="0" smtClean="0"/>
              <a:t> </a:t>
            </a:r>
            <a:r>
              <a:rPr lang="fr-FR" baseline="0" dirty="0" err="1" smtClean="0"/>
              <a:t>quantised</a:t>
            </a:r>
            <a:r>
              <a:rPr lang="fr-FR" baseline="0" dirty="0" smtClean="0"/>
              <a:t> [click] I </a:t>
            </a:r>
            <a:r>
              <a:rPr lang="fr-FR" baseline="0" dirty="0" err="1" smtClean="0"/>
              <a:t>start</a:t>
            </a:r>
            <a:r>
              <a:rPr lang="fr-FR" baseline="0" dirty="0" smtClean="0"/>
              <a:t> to have lots of collisions: all data, </a:t>
            </a:r>
            <a:r>
              <a:rPr lang="fr-FR" baseline="0" dirty="0" err="1" smtClean="0"/>
              <a:t>even</a:t>
            </a:r>
            <a:r>
              <a:rPr lang="fr-FR" baseline="0" dirty="0" smtClean="0"/>
              <a:t> </a:t>
            </a:r>
            <a:r>
              <a:rPr lang="fr-FR" baseline="0" dirty="0" err="1" smtClean="0"/>
              <a:t>those</a:t>
            </a:r>
            <a:r>
              <a:rPr lang="fr-FR" baseline="0" dirty="0" smtClean="0"/>
              <a:t> distant </a:t>
            </a:r>
            <a:r>
              <a:rPr lang="fr-FR" baseline="0" dirty="0" err="1" smtClean="0"/>
              <a:t>from</a:t>
            </a:r>
            <a:r>
              <a:rPr lang="fr-FR" baseline="0" dirty="0" smtClean="0"/>
              <a:t> the </a:t>
            </a:r>
            <a:r>
              <a:rPr lang="fr-FR" baseline="0" dirty="0" err="1" smtClean="0"/>
              <a:t>query</a:t>
            </a:r>
            <a:r>
              <a:rPr lang="fr-FR" baseline="0" dirty="0" smtClean="0"/>
              <a:t>, </a:t>
            </a:r>
            <a:r>
              <a:rPr lang="fr-FR" baseline="0" dirty="0" err="1" smtClean="0"/>
              <a:t>will</a:t>
            </a:r>
            <a:r>
              <a:rPr lang="fr-FR" baseline="0" dirty="0" smtClean="0"/>
              <a:t> </a:t>
            </a:r>
            <a:r>
              <a:rPr lang="fr-FR" baseline="0" dirty="0" err="1" smtClean="0"/>
              <a:t>share</a:t>
            </a:r>
            <a:r>
              <a:rPr lang="fr-FR" baseline="0" dirty="0" smtClean="0"/>
              <a:t> </a:t>
            </a:r>
            <a:r>
              <a:rPr lang="fr-FR" baseline="0" dirty="0" err="1" smtClean="0"/>
              <a:t>exactly</a:t>
            </a:r>
            <a:r>
              <a:rPr lang="fr-FR" baseline="0" dirty="0" smtClean="0"/>
              <a:t> the </a:t>
            </a:r>
            <a:r>
              <a:rPr lang="fr-FR" baseline="0" dirty="0" err="1" smtClean="0"/>
              <a:t>same</a:t>
            </a:r>
            <a:r>
              <a:rPr lang="fr-FR" baseline="0" dirty="0" smtClean="0"/>
              <a:t> value </a:t>
            </a:r>
            <a:r>
              <a:rPr lang="fr-FR" baseline="0" dirty="0" err="1" smtClean="0"/>
              <a:t>with</a:t>
            </a:r>
            <a:r>
              <a:rPr lang="fr-FR" baseline="0" dirty="0" smtClean="0"/>
              <a:t> the </a:t>
            </a:r>
            <a:r>
              <a:rPr lang="fr-FR" baseline="0" dirty="0" err="1" smtClean="0"/>
              <a:t>query</a:t>
            </a:r>
            <a:r>
              <a:rPr lang="fr-FR" baseline="0" dirty="0" smtClean="0"/>
              <a:t> in </a:t>
            </a:r>
            <a:r>
              <a:rPr lang="fr-FR" baseline="0" dirty="0" err="1" smtClean="0"/>
              <a:t>at</a:t>
            </a:r>
            <a:r>
              <a:rPr lang="fr-FR" baseline="0" dirty="0" smtClean="0"/>
              <a:t> least one of the dimensions. // </a:t>
            </a:r>
            <a:r>
              <a:rPr lang="fr-FR" baseline="0" dirty="0" err="1" smtClean="0"/>
              <a:t>Those</a:t>
            </a:r>
            <a:r>
              <a:rPr lang="fr-FR" baseline="0" dirty="0" smtClean="0"/>
              <a:t> </a:t>
            </a:r>
            <a:r>
              <a:rPr lang="fr-FR" baseline="0" dirty="0" err="1" smtClean="0"/>
              <a:t>two</a:t>
            </a:r>
            <a:r>
              <a:rPr lang="fr-FR" baseline="0" dirty="0" smtClean="0"/>
              <a:t> </a:t>
            </a:r>
            <a:r>
              <a:rPr lang="fr-FR" baseline="0" dirty="0" err="1" smtClean="0"/>
              <a:t>effects</a:t>
            </a:r>
            <a:r>
              <a:rPr lang="fr-FR" baseline="0" dirty="0" smtClean="0"/>
              <a:t> are </a:t>
            </a:r>
            <a:r>
              <a:rPr lang="fr-FR" baseline="0" dirty="0" err="1" smtClean="0"/>
              <a:t>enough</a:t>
            </a:r>
            <a:r>
              <a:rPr lang="fr-FR" baseline="0" dirty="0" smtClean="0"/>
              <a:t> to </a:t>
            </a:r>
            <a:r>
              <a:rPr lang="fr-FR" baseline="0" dirty="0" err="1" smtClean="0"/>
              <a:t>ruin</a:t>
            </a:r>
            <a:r>
              <a:rPr lang="fr-FR" baseline="0" dirty="0" smtClean="0"/>
              <a:t> </a:t>
            </a:r>
            <a:r>
              <a:rPr lang="fr-FR" baseline="0" dirty="0" err="1" smtClean="0"/>
              <a:t>MEDRANK’s</a:t>
            </a:r>
            <a:r>
              <a:rPr lang="fr-FR" baseline="0" dirty="0" smtClean="0"/>
              <a:t> performance for the </a:t>
            </a:r>
            <a:r>
              <a:rPr lang="fr-FR" baseline="0" dirty="0" err="1" smtClean="0"/>
              <a:t>high</a:t>
            </a:r>
            <a:r>
              <a:rPr lang="fr-FR" baseline="0" dirty="0" smtClean="0"/>
              <a:t> </a:t>
            </a:r>
            <a:r>
              <a:rPr lang="fr-FR" baseline="0" dirty="0" err="1" smtClean="0"/>
              <a:t>dimensionalities</a:t>
            </a:r>
            <a:r>
              <a:rPr lang="fr-FR" baseline="0" dirty="0" smtClean="0"/>
              <a:t> in </a:t>
            </a:r>
            <a:r>
              <a:rPr lang="fr-FR" baseline="0" dirty="0" err="1" smtClean="0"/>
              <a:t>which</a:t>
            </a:r>
            <a:r>
              <a:rPr lang="fr-FR" baseline="0" dirty="0" smtClean="0"/>
              <a:t> </a:t>
            </a:r>
            <a:r>
              <a:rPr lang="fr-FR" baseline="0" dirty="0" err="1" smtClean="0"/>
              <a:t>we</a:t>
            </a:r>
            <a:r>
              <a:rPr lang="fr-FR" baseline="0" dirty="0" smtClean="0"/>
              <a:t> are </a:t>
            </a:r>
            <a:r>
              <a:rPr lang="fr-FR" baseline="0" dirty="0" err="1" smtClean="0"/>
              <a:t>working</a:t>
            </a:r>
            <a:r>
              <a:rPr lang="fr-FR" baseline="0" dirty="0" smtClean="0"/>
              <a:t>.</a:t>
            </a:r>
            <a:endParaRPr lang="fr-FR" dirty="0"/>
          </a:p>
        </p:txBody>
      </p:sp>
      <p:sp>
        <p:nvSpPr>
          <p:cNvPr id="4" name="Espace réservé du numéro de diapositive 3"/>
          <p:cNvSpPr>
            <a:spLocks noGrp="1"/>
          </p:cNvSpPr>
          <p:nvPr>
            <p:ph type="sldNum" sz="quarter" idx="10"/>
          </p:nvPr>
        </p:nvSpPr>
        <p:spPr/>
        <p:txBody>
          <a:bodyPr/>
          <a:lstStyle/>
          <a:p>
            <a:fld id="{567731A9-5A53-44D1-AD08-5A08157D5C6B}" type="slidenum">
              <a:rPr lang="pt-BR" smtClean="0"/>
              <a:pPr/>
              <a:t>13</a:t>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pt-BR" dirty="0" smtClean="0"/>
              <a:t>We</a:t>
            </a:r>
            <a:r>
              <a:rPr lang="pt-BR" baseline="0" dirty="0" smtClean="0"/>
              <a:t> have a difficult situation: we want to have more than one dimension in the sub-indexes, so they can better “capture” the distance between points in the entire space. But when we do so, we of course loose the total order on the point set, which is annoying, because the sorted lists are really convenient to use. // Now, of course we can give the points an arbitrary total order, like an row-first order, but what we really need is the order to be respectfull of the distance. Naturally, it is impossible to do it globally for more than one dimension, but we can do it locally, using some kind of “vicinity-sensitive” ordering. That’s exactly what is provided by the space filling curves. [click] Those fractal curves have the insteresting property of passing trhough every point of a given space, and of, locally, being respectful of the distance.</a:t>
            </a:r>
            <a:endParaRPr lang="pt-BR" dirty="0"/>
          </a:p>
        </p:txBody>
      </p:sp>
      <p:sp>
        <p:nvSpPr>
          <p:cNvPr id="4" name="Espace réservé du numéro de diapositive 3"/>
          <p:cNvSpPr>
            <a:spLocks noGrp="1"/>
          </p:cNvSpPr>
          <p:nvPr>
            <p:ph type="sldNum" sz="quarter" idx="10"/>
          </p:nvPr>
        </p:nvSpPr>
        <p:spPr/>
        <p:txBody>
          <a:bodyPr/>
          <a:lstStyle/>
          <a:p>
            <a:fld id="{567731A9-5A53-44D1-AD08-5A08157D5C6B}" type="slidenum">
              <a:rPr lang="pt-BR" smtClean="0"/>
              <a:pPr/>
              <a:t>14</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pt-BR" dirty="0" smtClean="0"/>
              <a:t>Well, the problem is that those curves have discontinuities, so we can have</a:t>
            </a:r>
            <a:r>
              <a:rPr lang="pt-BR" baseline="0" dirty="0" smtClean="0"/>
              <a:t> perverse situations like we show here. We can’t preserve the distance relationship everywhere in the curve, so at some boundaries, points which are near in the space may come very distant in the curve. And this worsen as dimensionality grows. // All the art of using space-filling curves to do multidimensional indexing is on how to conquer those boundary effects.</a:t>
            </a:r>
            <a:endParaRPr lang="pt-BR" dirty="0"/>
          </a:p>
        </p:txBody>
      </p:sp>
      <p:sp>
        <p:nvSpPr>
          <p:cNvPr id="4" name="Espace réservé du numéro de diapositive 3"/>
          <p:cNvSpPr>
            <a:spLocks noGrp="1"/>
          </p:cNvSpPr>
          <p:nvPr>
            <p:ph type="sldNum" sz="quarter" idx="10"/>
          </p:nvPr>
        </p:nvSpPr>
        <p:spPr/>
        <p:txBody>
          <a:bodyPr/>
          <a:lstStyle/>
          <a:p>
            <a:fld id="{567731A9-5A53-44D1-AD08-5A08157D5C6B}" type="slidenum">
              <a:rPr lang="pt-BR" smtClean="0"/>
              <a:pPr/>
              <a:t>15</a:t>
            </a:fld>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pt-BR" dirty="0" smtClean="0"/>
              <a:t>Our proposition is to</a:t>
            </a:r>
            <a:r>
              <a:rPr lang="pt-BR" baseline="0" dirty="0" smtClean="0"/>
              <a:t> use multiple curves, but not only that: use curves of lower dimensionality. That way we gain twice: because we have more than one curve, we have a good chance that at least one of them will not put the points we want to retrieve in a discontinuity situation. But also, because of the lower dimensionality, the boundary effects are less severe.</a:t>
            </a:r>
            <a:endParaRPr lang="pt-BR" dirty="0"/>
          </a:p>
        </p:txBody>
      </p:sp>
      <p:sp>
        <p:nvSpPr>
          <p:cNvPr id="4" name="Espace réservé du numéro de diapositive 3"/>
          <p:cNvSpPr>
            <a:spLocks noGrp="1"/>
          </p:cNvSpPr>
          <p:nvPr>
            <p:ph type="sldNum" sz="quarter" idx="10"/>
          </p:nvPr>
        </p:nvSpPr>
        <p:spPr/>
        <p:txBody>
          <a:bodyPr/>
          <a:lstStyle/>
          <a:p>
            <a:fld id="{567731A9-5A53-44D1-AD08-5A08157D5C6B}" type="slidenum">
              <a:rPr lang="pt-BR" smtClean="0"/>
              <a:pPr/>
              <a:t>16</a:t>
            </a:fld>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pt-BR" dirty="0" smtClean="0"/>
              <a:t>All that remains</a:t>
            </a:r>
            <a:r>
              <a:rPr lang="pt-BR" baseline="0" dirty="0" smtClean="0"/>
              <a:t> is the choice of how many curves and how to share the dimensions among them. In our context of disk-based search, the number of curves must be quite small, since every aditional curve implies at least one additional random access to the data, so it’s reasonable to assume that no more than 8 or 10 curves will be used. // As for the dimension distribution, we use for the moment a simple partitioning, but it would be interesting to figure an optimal way to do it.</a:t>
            </a:r>
            <a:endParaRPr lang="pt-BR" dirty="0"/>
          </a:p>
        </p:txBody>
      </p:sp>
      <p:sp>
        <p:nvSpPr>
          <p:cNvPr id="4" name="Espace réservé du numéro de diapositive 3"/>
          <p:cNvSpPr>
            <a:spLocks noGrp="1"/>
          </p:cNvSpPr>
          <p:nvPr>
            <p:ph type="sldNum" sz="quarter" idx="10"/>
          </p:nvPr>
        </p:nvSpPr>
        <p:spPr/>
        <p:txBody>
          <a:bodyPr/>
          <a:lstStyle/>
          <a:p>
            <a:fld id="{567731A9-5A53-44D1-AD08-5A08157D5C6B}" type="slidenum">
              <a:rPr lang="pt-BR" smtClean="0"/>
              <a:pPr/>
              <a:t>17</a:t>
            </a:fld>
            <a:endParaRPr 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pt-BR" dirty="0" smtClean="0"/>
              <a:t>Now for some empirical evalutaion. // Our</a:t>
            </a:r>
            <a:r>
              <a:rPr lang="pt-BR" baseline="0" dirty="0" smtClean="0"/>
              <a:t> interested on image identification was strongly motivated by cultural heritage applications, and this is reflected in the databases we used to evaluate the matching. The first one is a database of historical photographs from the State Archives of Minas Gerais. We took a small sample of the database, subjected the image to a variety of transformations and created a database of descriptors.</a:t>
            </a:r>
            <a:endParaRPr lang="pt-BR" dirty="0"/>
          </a:p>
        </p:txBody>
      </p:sp>
      <p:sp>
        <p:nvSpPr>
          <p:cNvPr id="4" name="Espace réservé du numéro de diapositive 3"/>
          <p:cNvSpPr>
            <a:spLocks noGrp="1"/>
          </p:cNvSpPr>
          <p:nvPr>
            <p:ph type="sldNum" sz="quarter" idx="10"/>
          </p:nvPr>
        </p:nvSpPr>
        <p:spPr/>
        <p:txBody>
          <a:bodyPr/>
          <a:lstStyle/>
          <a:p>
            <a:fld id="{567731A9-5A53-44D1-AD08-5A08157D5C6B}" type="slidenum">
              <a:rPr lang="pt-BR" smtClean="0"/>
              <a:pPr/>
              <a:t>18</a:t>
            </a:fld>
            <a:endParaRPr 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pt-BR" dirty="0" smtClean="0"/>
              <a:t>And those are the results for the descriptor matching, showing our method compared with two other state-of-the-art</a:t>
            </a:r>
            <a:r>
              <a:rPr lang="pt-BR" baseline="0" dirty="0" smtClean="0"/>
              <a:t> methods, also based on space-filling curves. The method by Liao et al., which also uses multiple curves, but in their case all curves have all the dimensions of the data, and boundary effects are managed by performing translations on the data points</a:t>
            </a:r>
            <a:r>
              <a:rPr lang="pt-BR" dirty="0" smtClean="0"/>
              <a:t>. And the method by Mainar-Ruiz et</a:t>
            </a:r>
            <a:r>
              <a:rPr lang="pt-BR" baseline="0" dirty="0" smtClean="0"/>
              <a:t> al., which has an interesting approach, using only one curve, and instead creating multiple instances of the data, which are slightly disturbed, to allow them to cross the boundaries. // </a:t>
            </a:r>
            <a:r>
              <a:rPr lang="pt-BR" dirty="0" smtClean="0"/>
              <a:t> On the vertical axis</a:t>
            </a:r>
            <a:r>
              <a:rPr lang="pt-BR" baseline="0" dirty="0" smtClean="0"/>
              <a:t> we have the precision, here measured by the Mean Average Precision, and on the horizontal axis we have the speed, measured by how many points from the database have to be read. // We varied some parameters for the methods: for multicurves and Liao, the number of curves used, and for Mainar-Ruiz, the number of instances created for each data point. // What we observe is that multicurves has a much better compromise between speed and precision.</a:t>
            </a:r>
            <a:endParaRPr lang="pt-BR" dirty="0"/>
          </a:p>
        </p:txBody>
      </p:sp>
      <p:sp>
        <p:nvSpPr>
          <p:cNvPr id="4" name="Espace réservé du numéro de diapositive 3"/>
          <p:cNvSpPr>
            <a:spLocks noGrp="1"/>
          </p:cNvSpPr>
          <p:nvPr>
            <p:ph type="sldNum" sz="quarter" idx="10"/>
          </p:nvPr>
        </p:nvSpPr>
        <p:spPr/>
        <p:txBody>
          <a:bodyPr/>
          <a:lstStyle/>
          <a:p>
            <a:fld id="{567731A9-5A53-44D1-AD08-5A08157D5C6B}" type="slidenum">
              <a:rPr lang="pt-BR" smtClean="0"/>
              <a:pPr/>
              <a:t>19</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err="1" smtClean="0"/>
              <a:t>I’ll</a:t>
            </a:r>
            <a:r>
              <a:rPr lang="fr-FR" baseline="0" dirty="0" smtClean="0"/>
              <a:t> </a:t>
            </a:r>
            <a:r>
              <a:rPr lang="fr-FR" baseline="0" dirty="0" err="1" smtClean="0"/>
              <a:t>start</a:t>
            </a:r>
            <a:r>
              <a:rPr lang="fr-FR" baseline="0" dirty="0" smtClean="0"/>
              <a:t> </a:t>
            </a:r>
            <a:r>
              <a:rPr lang="fr-FR" baseline="0" dirty="0" err="1" smtClean="0"/>
              <a:t>with</a:t>
            </a:r>
            <a:r>
              <a:rPr lang="fr-FR" baseline="0" dirty="0" smtClean="0"/>
              <a:t> the application </a:t>
            </a:r>
            <a:r>
              <a:rPr lang="fr-FR" baseline="0" dirty="0" err="1" smtClean="0"/>
              <a:t>which</a:t>
            </a:r>
            <a:r>
              <a:rPr lang="fr-FR" baseline="0" dirty="0" smtClean="0"/>
              <a:t> </a:t>
            </a:r>
            <a:r>
              <a:rPr lang="fr-FR" baseline="0" dirty="0" err="1" smtClean="0"/>
              <a:t>motivated</a:t>
            </a:r>
            <a:r>
              <a:rPr lang="fr-FR" baseline="0" dirty="0" smtClean="0"/>
              <a:t> </a:t>
            </a:r>
            <a:r>
              <a:rPr lang="fr-FR" baseline="0" dirty="0" err="1" smtClean="0"/>
              <a:t>our</a:t>
            </a:r>
            <a:r>
              <a:rPr lang="fr-FR" baseline="0" dirty="0" smtClean="0"/>
              <a:t> </a:t>
            </a:r>
            <a:r>
              <a:rPr lang="fr-FR" baseline="0" dirty="0" err="1" smtClean="0"/>
              <a:t>research</a:t>
            </a:r>
            <a:r>
              <a:rPr lang="fr-FR" baseline="0" dirty="0" smtClean="0"/>
              <a:t> in </a:t>
            </a:r>
            <a:r>
              <a:rPr lang="fr-FR" baseline="0" dirty="0" err="1" smtClean="0"/>
              <a:t>this</a:t>
            </a:r>
            <a:r>
              <a:rPr lang="fr-FR" baseline="0" dirty="0" smtClean="0"/>
              <a:t>, </a:t>
            </a:r>
            <a:r>
              <a:rPr lang="fr-FR" baseline="0" dirty="0" err="1" smtClean="0"/>
              <a:t>which</a:t>
            </a:r>
            <a:r>
              <a:rPr lang="fr-FR" baseline="0" dirty="0" smtClean="0"/>
              <a:t> </a:t>
            </a:r>
            <a:r>
              <a:rPr lang="fr-FR" baseline="0" dirty="0" err="1" smtClean="0"/>
              <a:t>is</a:t>
            </a:r>
            <a:r>
              <a:rPr lang="fr-FR" baseline="0" dirty="0" smtClean="0"/>
              <a:t> image identification.  // This </a:t>
            </a:r>
            <a:r>
              <a:rPr lang="fr-FR" baseline="0" dirty="0" err="1" smtClean="0"/>
              <a:t>is</a:t>
            </a:r>
            <a:r>
              <a:rPr lang="fr-FR" baseline="0" dirty="0" smtClean="0"/>
              <a:t> </a:t>
            </a:r>
            <a:r>
              <a:rPr lang="fr-FR" baseline="0" dirty="0" err="1" smtClean="0"/>
              <a:t>also</a:t>
            </a:r>
            <a:r>
              <a:rPr lang="fr-FR" baseline="0" dirty="0" smtClean="0"/>
              <a:t> </a:t>
            </a:r>
            <a:r>
              <a:rPr lang="fr-FR" baseline="0" dirty="0" err="1" smtClean="0"/>
              <a:t>known</a:t>
            </a:r>
            <a:r>
              <a:rPr lang="fr-FR" baseline="0" dirty="0" smtClean="0"/>
              <a:t> as copy </a:t>
            </a:r>
            <a:r>
              <a:rPr lang="fr-FR" baseline="0" dirty="0" err="1" smtClean="0"/>
              <a:t>detection</a:t>
            </a:r>
            <a:r>
              <a:rPr lang="fr-FR" baseline="0" dirty="0" smtClean="0"/>
              <a:t> or </a:t>
            </a:r>
            <a:r>
              <a:rPr lang="fr-FR" baseline="0" dirty="0" err="1" smtClean="0"/>
              <a:t>near</a:t>
            </a:r>
            <a:r>
              <a:rPr lang="fr-FR" baseline="0" dirty="0" smtClean="0"/>
              <a:t>-duplicate </a:t>
            </a:r>
            <a:r>
              <a:rPr lang="fr-FR" baseline="0" dirty="0" err="1" smtClean="0"/>
              <a:t>detection</a:t>
            </a:r>
            <a:r>
              <a:rPr lang="fr-FR" baseline="0" dirty="0" smtClean="0"/>
              <a:t>, and </a:t>
            </a:r>
            <a:r>
              <a:rPr lang="fr-FR" baseline="0" dirty="0" err="1" smtClean="0"/>
              <a:t>allows</a:t>
            </a:r>
            <a:r>
              <a:rPr lang="fr-FR" baseline="0" dirty="0" smtClean="0"/>
              <a:t> the </a:t>
            </a:r>
            <a:r>
              <a:rPr lang="fr-FR" baseline="0" dirty="0" err="1" smtClean="0"/>
              <a:t>retrieval</a:t>
            </a:r>
            <a:r>
              <a:rPr lang="fr-FR" baseline="0" dirty="0" smtClean="0"/>
              <a:t> of a document </a:t>
            </a:r>
            <a:r>
              <a:rPr lang="fr-FR" baseline="0" dirty="0" err="1" smtClean="0"/>
              <a:t>even</a:t>
            </a:r>
            <a:r>
              <a:rPr lang="fr-FR" baseline="0" dirty="0" smtClean="0"/>
              <a:t> in the absence of the </a:t>
            </a:r>
            <a:r>
              <a:rPr lang="fr-FR" baseline="0" dirty="0" err="1" smtClean="0"/>
              <a:t>proper</a:t>
            </a:r>
            <a:r>
              <a:rPr lang="fr-FR" baseline="0" dirty="0" smtClean="0"/>
              <a:t> </a:t>
            </a:r>
            <a:r>
              <a:rPr lang="fr-FR" baseline="0" dirty="0" err="1" smtClean="0"/>
              <a:t>bibliographic</a:t>
            </a:r>
            <a:r>
              <a:rPr lang="fr-FR" baseline="0" dirty="0" smtClean="0"/>
              <a:t> </a:t>
            </a:r>
            <a:r>
              <a:rPr lang="fr-FR" baseline="0" dirty="0" err="1" smtClean="0"/>
              <a:t>references</a:t>
            </a:r>
            <a:r>
              <a:rPr lang="fr-FR" baseline="0" dirty="0" smtClean="0"/>
              <a:t>. </a:t>
            </a:r>
            <a:r>
              <a:rPr lang="fr-FR" baseline="0" dirty="0" err="1" smtClean="0"/>
              <a:t>It’s</a:t>
            </a:r>
            <a:r>
              <a:rPr lang="fr-FR" baseline="0" dirty="0" smtClean="0"/>
              <a:t> a </a:t>
            </a:r>
            <a:r>
              <a:rPr lang="fr-FR" baseline="0" dirty="0" err="1" smtClean="0"/>
              <a:t>common</a:t>
            </a:r>
            <a:r>
              <a:rPr lang="fr-FR" baseline="0" dirty="0" smtClean="0"/>
              <a:t> </a:t>
            </a:r>
            <a:r>
              <a:rPr lang="fr-FR" baseline="0" dirty="0" err="1" smtClean="0"/>
              <a:t>need</a:t>
            </a:r>
            <a:r>
              <a:rPr lang="fr-FR" baseline="0" dirty="0" smtClean="0"/>
              <a:t> for </a:t>
            </a:r>
            <a:r>
              <a:rPr lang="fr-FR" baseline="0" dirty="0" err="1" smtClean="0"/>
              <a:t>every</a:t>
            </a:r>
            <a:r>
              <a:rPr lang="fr-FR" baseline="0" dirty="0" smtClean="0"/>
              <a:t> large document </a:t>
            </a:r>
            <a:r>
              <a:rPr lang="fr-FR" baseline="0" dirty="0" err="1" smtClean="0"/>
              <a:t>repository</a:t>
            </a:r>
            <a:r>
              <a:rPr lang="fr-FR" baseline="0" dirty="0" smtClean="0"/>
              <a:t>, and </a:t>
            </a:r>
            <a:r>
              <a:rPr lang="fr-FR" baseline="0" dirty="0" err="1" smtClean="0"/>
              <a:t>especially</a:t>
            </a:r>
            <a:r>
              <a:rPr lang="fr-FR" baseline="0" dirty="0" smtClean="0"/>
              <a:t> for </a:t>
            </a:r>
            <a:r>
              <a:rPr lang="fr-FR" baseline="0" dirty="0" err="1" smtClean="0"/>
              <a:t>those</a:t>
            </a:r>
            <a:r>
              <a:rPr lang="fr-FR" baseline="0" dirty="0" smtClean="0"/>
              <a:t> </a:t>
            </a:r>
            <a:r>
              <a:rPr lang="fr-FR" baseline="0" dirty="0" err="1" smtClean="0"/>
              <a:t>that</a:t>
            </a:r>
            <a:r>
              <a:rPr lang="fr-FR" baseline="0" dirty="0" smtClean="0"/>
              <a:t> deal </a:t>
            </a:r>
            <a:r>
              <a:rPr lang="fr-FR" baseline="0" dirty="0" err="1" smtClean="0"/>
              <a:t>with</a:t>
            </a:r>
            <a:r>
              <a:rPr lang="fr-FR" baseline="0" dirty="0" smtClean="0"/>
              <a:t> </a:t>
            </a:r>
            <a:r>
              <a:rPr lang="fr-FR" baseline="0" dirty="0" err="1" smtClean="0"/>
              <a:t>visual</a:t>
            </a:r>
            <a:r>
              <a:rPr lang="fr-FR" baseline="0" dirty="0" smtClean="0"/>
              <a:t> data...  // Visual documents are </a:t>
            </a:r>
            <a:r>
              <a:rPr lang="fr-FR" baseline="0" dirty="0" err="1" smtClean="0"/>
              <a:t>often</a:t>
            </a:r>
            <a:r>
              <a:rPr lang="fr-FR" baseline="0" dirty="0" smtClean="0"/>
              <a:t> </a:t>
            </a:r>
            <a:r>
              <a:rPr lang="fr-FR" baseline="0" dirty="0" err="1" smtClean="0"/>
              <a:t>reused</a:t>
            </a:r>
            <a:r>
              <a:rPr lang="fr-FR" baseline="0" dirty="0" smtClean="0"/>
              <a:t> and </a:t>
            </a:r>
            <a:r>
              <a:rPr lang="fr-FR" baseline="0" dirty="0" err="1" smtClean="0"/>
              <a:t>embedded</a:t>
            </a:r>
            <a:r>
              <a:rPr lang="fr-FR" baseline="0" dirty="0" smtClean="0"/>
              <a:t> in new documents, and in </a:t>
            </a:r>
            <a:r>
              <a:rPr lang="fr-FR" baseline="0" dirty="0" err="1" smtClean="0"/>
              <a:t>this</a:t>
            </a:r>
            <a:r>
              <a:rPr lang="fr-FR" baseline="0" dirty="0" smtClean="0"/>
              <a:t> </a:t>
            </a:r>
            <a:r>
              <a:rPr lang="fr-FR" baseline="0" dirty="0" err="1" smtClean="0"/>
              <a:t>process</a:t>
            </a:r>
            <a:r>
              <a:rPr lang="fr-FR" baseline="0" dirty="0" smtClean="0"/>
              <a:t> the </a:t>
            </a:r>
            <a:r>
              <a:rPr lang="fr-FR" baseline="0" dirty="0" err="1" smtClean="0"/>
              <a:t>context</a:t>
            </a:r>
            <a:r>
              <a:rPr lang="fr-FR" baseline="0" dirty="0" smtClean="0"/>
              <a:t> and the </a:t>
            </a:r>
            <a:r>
              <a:rPr lang="fr-FR" baseline="0" dirty="0" err="1" smtClean="0"/>
              <a:t>references</a:t>
            </a:r>
            <a:r>
              <a:rPr lang="fr-FR" baseline="0" dirty="0" smtClean="0"/>
              <a:t> </a:t>
            </a:r>
            <a:r>
              <a:rPr lang="fr-FR" baseline="0" dirty="0" err="1" smtClean="0"/>
              <a:t>needed</a:t>
            </a:r>
            <a:r>
              <a:rPr lang="fr-FR" baseline="0" dirty="0" smtClean="0"/>
              <a:t> to </a:t>
            </a:r>
            <a:r>
              <a:rPr lang="fr-FR" baseline="0" dirty="0" err="1" smtClean="0"/>
              <a:t>identify</a:t>
            </a:r>
            <a:r>
              <a:rPr lang="fr-FR" baseline="0" dirty="0" smtClean="0"/>
              <a:t> the original are </a:t>
            </a:r>
            <a:r>
              <a:rPr lang="fr-FR" baseline="0" dirty="0" err="1" smtClean="0"/>
              <a:t>lost</a:t>
            </a:r>
            <a:r>
              <a:rPr lang="fr-FR" baseline="0" dirty="0" smtClean="0"/>
              <a:t> [</a:t>
            </a:r>
            <a:r>
              <a:rPr lang="fr-FR" baseline="0" dirty="0" smtClean="0">
                <a:sym typeface="Wingdings"/>
              </a:rPr>
              <a:t>]</a:t>
            </a:r>
            <a:r>
              <a:rPr lang="fr-FR" baseline="0" dirty="0" smtClean="0"/>
              <a:t>. </a:t>
            </a:r>
            <a:r>
              <a:rPr lang="fr-FR" baseline="0" dirty="0" err="1" smtClean="0"/>
              <a:t>Obviously</a:t>
            </a:r>
            <a:r>
              <a:rPr lang="fr-FR" baseline="0" dirty="0" smtClean="0"/>
              <a:t>, the </a:t>
            </a:r>
            <a:r>
              <a:rPr lang="fr-FR" baseline="0" dirty="0" err="1" smtClean="0"/>
              <a:t>loss</a:t>
            </a:r>
            <a:r>
              <a:rPr lang="fr-FR" baseline="0" dirty="0" smtClean="0"/>
              <a:t> of the </a:t>
            </a:r>
            <a:r>
              <a:rPr lang="fr-FR" baseline="0" dirty="0" err="1" smtClean="0"/>
              <a:t>context</a:t>
            </a:r>
            <a:r>
              <a:rPr lang="fr-FR" baseline="0" dirty="0" smtClean="0"/>
              <a:t> and the </a:t>
            </a:r>
            <a:r>
              <a:rPr lang="fr-FR" baseline="0" dirty="0" err="1" smtClean="0"/>
              <a:t>metadata</a:t>
            </a:r>
            <a:r>
              <a:rPr lang="fr-FR" baseline="0" dirty="0" smtClean="0"/>
              <a:t> </a:t>
            </a:r>
            <a:r>
              <a:rPr lang="fr-FR" baseline="0" dirty="0" err="1" smtClean="0"/>
              <a:t>deteriorates</a:t>
            </a:r>
            <a:r>
              <a:rPr lang="fr-FR" baseline="0" dirty="0" smtClean="0"/>
              <a:t> the user</a:t>
            </a:r>
            <a:r>
              <a:rPr lang="pt-BR" baseline="0" dirty="0" smtClean="0"/>
              <a:t>’s ability to interpret the document. Since the context is attached to the identity of the original document, </a:t>
            </a:r>
            <a:r>
              <a:rPr lang="fr-FR" baseline="0" dirty="0" smtClean="0"/>
              <a:t>[</a:t>
            </a:r>
            <a:r>
              <a:rPr lang="fr-FR" baseline="0" dirty="0" smtClean="0">
                <a:sym typeface="Wingdings"/>
              </a:rPr>
              <a:t>] </a:t>
            </a:r>
            <a:r>
              <a:rPr lang="pt-BR" baseline="0" dirty="0" smtClean="0"/>
              <a:t>recovering the context requires identifying this original</a:t>
            </a:r>
            <a:endParaRPr lang="fr-FR" baseline="0" dirty="0" smtClean="0"/>
          </a:p>
        </p:txBody>
      </p:sp>
      <p:sp>
        <p:nvSpPr>
          <p:cNvPr id="4" name="Espace réservé du numéro de diapositive 3"/>
          <p:cNvSpPr>
            <a:spLocks noGrp="1"/>
          </p:cNvSpPr>
          <p:nvPr>
            <p:ph type="sldNum" sz="quarter" idx="10"/>
          </p:nvPr>
        </p:nvSpPr>
        <p:spPr/>
        <p:txBody>
          <a:bodyPr/>
          <a:lstStyle/>
          <a:p>
            <a:fld id="{567731A9-5A53-44D1-AD08-5A08157D5C6B}"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pt-BR" dirty="0" smtClean="0"/>
              <a:t>We also</a:t>
            </a:r>
            <a:r>
              <a:rPr lang="pt-BR" baseline="0" dirty="0" smtClean="0"/>
              <a:t> tested the method on a larger, more realistic database, using the Public Domain Yorck database of paintings.</a:t>
            </a:r>
            <a:endParaRPr lang="pt-BR" dirty="0"/>
          </a:p>
        </p:txBody>
      </p:sp>
      <p:sp>
        <p:nvSpPr>
          <p:cNvPr id="4" name="Espace réservé du numéro de diapositive 3"/>
          <p:cNvSpPr>
            <a:spLocks noGrp="1"/>
          </p:cNvSpPr>
          <p:nvPr>
            <p:ph type="sldNum" sz="quarter" idx="10"/>
          </p:nvPr>
        </p:nvSpPr>
        <p:spPr/>
        <p:txBody>
          <a:bodyPr/>
          <a:lstStyle/>
          <a:p>
            <a:fld id="{567731A9-5A53-44D1-AD08-5A08157D5C6B}" type="slidenum">
              <a:rPr lang="pt-BR" smtClean="0"/>
              <a:pPr/>
              <a:t>20</a:t>
            </a:fld>
            <a:endParaRPr 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pt-BR" dirty="0" smtClean="0"/>
              <a:t>Here the</a:t>
            </a:r>
            <a:r>
              <a:rPr lang="pt-BR" baseline="0" dirty="0" smtClean="0"/>
              <a:t> parameter we varied was how many descriptors we examines on each curve (for Mainar-Ruiz we multiplied this by the number of instances, in the interest of fairness). Again, Multicurves has a significantly better compromise.</a:t>
            </a:r>
            <a:endParaRPr lang="pt-BR" dirty="0"/>
          </a:p>
        </p:txBody>
      </p:sp>
      <p:sp>
        <p:nvSpPr>
          <p:cNvPr id="4" name="Espace réservé du numéro de diapositive 3"/>
          <p:cNvSpPr>
            <a:spLocks noGrp="1"/>
          </p:cNvSpPr>
          <p:nvPr>
            <p:ph type="sldNum" sz="quarter" idx="10"/>
          </p:nvPr>
        </p:nvSpPr>
        <p:spPr/>
        <p:txBody>
          <a:bodyPr/>
          <a:lstStyle/>
          <a:p>
            <a:fld id="{567731A9-5A53-44D1-AD08-5A08157D5C6B}" type="slidenum">
              <a:rPr lang="pt-BR" smtClean="0"/>
              <a:pPr/>
              <a:t>21</a:t>
            </a:fld>
            <a:endParaRPr lang="pt-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pt-BR" dirty="0" smtClean="0"/>
              <a:t>Now for an</a:t>
            </a:r>
            <a:r>
              <a:rPr lang="pt-BR" baseline="0" dirty="0" smtClean="0"/>
              <a:t> experimento on the system as a whole. // </a:t>
            </a:r>
            <a:r>
              <a:rPr lang="pt-BR" dirty="0" smtClean="0"/>
              <a:t>Since</a:t>
            </a:r>
            <a:r>
              <a:rPr lang="pt-BR" baseline="0" dirty="0" smtClean="0"/>
              <a:t> the multicurves give an approximate solution, we wanted to see how much its use degrades the ability of the system to make the identification. We noticed that on average, each correctly image lost 20% of its votes, but it turns out to have no effect on the retrieval precision, which is not entirely unexpected, since we have so many descriptors per query. // What is interesting, [click] is that using the multicurves leads to a great speed up on the system. </a:t>
            </a:r>
            <a:endParaRPr lang="pt-BR" dirty="0"/>
          </a:p>
        </p:txBody>
      </p:sp>
      <p:sp>
        <p:nvSpPr>
          <p:cNvPr id="4" name="Espace réservé du numéro de diapositive 3"/>
          <p:cNvSpPr>
            <a:spLocks noGrp="1"/>
          </p:cNvSpPr>
          <p:nvPr>
            <p:ph type="sldNum" sz="quarter" idx="10"/>
          </p:nvPr>
        </p:nvSpPr>
        <p:spPr/>
        <p:txBody>
          <a:bodyPr/>
          <a:lstStyle/>
          <a:p>
            <a:fld id="{567731A9-5A53-44D1-AD08-5A08157D5C6B}" type="slidenum">
              <a:rPr lang="pt-BR" smtClean="0"/>
              <a:pPr/>
              <a:t>22</a:t>
            </a:fld>
            <a:endParaRPr lang="pt-B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pt-BR" dirty="0" smtClean="0"/>
              <a:t>So to conclude, a good indexing method allows us to profit</a:t>
            </a:r>
            <a:r>
              <a:rPr lang="pt-BR" baseline="0" dirty="0" smtClean="0"/>
              <a:t> from the high precision brought by local descriptors, without paying an unacceptable performance penalty. The multicurves provides just that: its moderate dimensional subindexes allow to conquer border effects and have a fast and precise descriptor matching. Besides, the use of the space-filling curves allow to reconcile having multiple dimensions on the subindexes and still using the convenient, sorted-list data structures in the implementation.</a:t>
            </a:r>
          </a:p>
        </p:txBody>
      </p:sp>
      <p:sp>
        <p:nvSpPr>
          <p:cNvPr id="4" name="Espace réservé du numéro de diapositive 3"/>
          <p:cNvSpPr>
            <a:spLocks noGrp="1"/>
          </p:cNvSpPr>
          <p:nvPr>
            <p:ph type="sldNum" sz="quarter" idx="10"/>
          </p:nvPr>
        </p:nvSpPr>
        <p:spPr/>
        <p:txBody>
          <a:bodyPr/>
          <a:lstStyle/>
          <a:p>
            <a:fld id="{567731A9-5A53-44D1-AD08-5A08157D5C6B}" type="slidenum">
              <a:rPr lang="pt-BR" smtClean="0"/>
              <a:pPr/>
              <a:t>23</a:t>
            </a:fld>
            <a:endParaRPr lang="pt-B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pt-BR" dirty="0" smtClean="0"/>
              <a:t>Thank you.</a:t>
            </a:r>
            <a:endParaRPr lang="pt-BR" dirty="0"/>
          </a:p>
        </p:txBody>
      </p:sp>
      <p:sp>
        <p:nvSpPr>
          <p:cNvPr id="4" name="Espace réservé du numéro de diapositive 3"/>
          <p:cNvSpPr>
            <a:spLocks noGrp="1"/>
          </p:cNvSpPr>
          <p:nvPr>
            <p:ph type="sldNum" sz="quarter" idx="10"/>
          </p:nvPr>
        </p:nvSpPr>
        <p:spPr/>
        <p:txBody>
          <a:bodyPr/>
          <a:lstStyle/>
          <a:p>
            <a:fld id="{567731A9-5A53-44D1-AD08-5A08157D5C6B}" type="slidenum">
              <a:rPr lang="pt-BR" smtClean="0"/>
              <a:pPr/>
              <a:t>24</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This </a:t>
            </a:r>
            <a:r>
              <a:rPr lang="fr-FR" dirty="0" err="1" smtClean="0"/>
              <a:t>task</a:t>
            </a:r>
            <a:r>
              <a:rPr lang="fr-FR" dirty="0" smtClean="0"/>
              <a:t> </a:t>
            </a:r>
            <a:r>
              <a:rPr lang="fr-FR" dirty="0" err="1" smtClean="0"/>
              <a:t>is</a:t>
            </a:r>
            <a:r>
              <a:rPr lang="fr-FR" dirty="0" smtClean="0"/>
              <a:t> </a:t>
            </a:r>
            <a:r>
              <a:rPr lang="fr-FR" dirty="0" err="1" smtClean="0"/>
              <a:t>often</a:t>
            </a:r>
            <a:r>
              <a:rPr lang="fr-FR" baseline="0" dirty="0" smtClean="0"/>
              <a:t> </a:t>
            </a:r>
            <a:r>
              <a:rPr lang="fr-FR" baseline="0" dirty="0" err="1" smtClean="0"/>
              <a:t>performed</a:t>
            </a:r>
            <a:r>
              <a:rPr lang="fr-FR" baseline="0" dirty="0" smtClean="0"/>
              <a:t> in cultural institutions, </a:t>
            </a:r>
            <a:r>
              <a:rPr lang="fr-FR" baseline="0" dirty="0" err="1" smtClean="0"/>
              <a:t>like</a:t>
            </a:r>
            <a:r>
              <a:rPr lang="fr-FR" baseline="0" dirty="0" smtClean="0"/>
              <a:t> </a:t>
            </a:r>
            <a:r>
              <a:rPr lang="fr-FR" baseline="0" dirty="0" err="1" smtClean="0"/>
              <a:t>libraries</a:t>
            </a:r>
            <a:r>
              <a:rPr lang="fr-FR" baseline="0" dirty="0" smtClean="0"/>
              <a:t> and archives, </a:t>
            </a:r>
            <a:r>
              <a:rPr lang="fr-FR" baseline="0" dirty="0" err="1" smtClean="0"/>
              <a:t>where</a:t>
            </a:r>
            <a:r>
              <a:rPr lang="fr-FR" baseline="0" dirty="0" smtClean="0"/>
              <a:t> the </a:t>
            </a:r>
            <a:r>
              <a:rPr lang="fr-FR" baseline="0" dirty="0" err="1" smtClean="0"/>
              <a:t>users</a:t>
            </a:r>
            <a:r>
              <a:rPr lang="fr-FR" baseline="0" dirty="0" smtClean="0"/>
              <a:t> arrive </a:t>
            </a:r>
            <a:r>
              <a:rPr lang="fr-FR" baseline="0" dirty="0" err="1" smtClean="0"/>
              <a:t>with</a:t>
            </a:r>
            <a:r>
              <a:rPr lang="fr-FR" baseline="0" dirty="0" smtClean="0"/>
              <a:t> </a:t>
            </a:r>
            <a:r>
              <a:rPr lang="fr-FR" baseline="0" dirty="0" err="1" smtClean="0"/>
              <a:t>newspapers</a:t>
            </a:r>
            <a:r>
              <a:rPr lang="fr-FR" baseline="0" dirty="0" smtClean="0"/>
              <a:t> </a:t>
            </a:r>
            <a:r>
              <a:rPr lang="fr-FR" baseline="0" dirty="0" err="1" smtClean="0"/>
              <a:t>clippins</a:t>
            </a:r>
            <a:r>
              <a:rPr lang="fr-FR" baseline="0" dirty="0" smtClean="0"/>
              <a:t> or photocopies of books, </a:t>
            </a:r>
            <a:r>
              <a:rPr lang="fr-FR" baseline="0" dirty="0" err="1" smtClean="0"/>
              <a:t>which</a:t>
            </a:r>
            <a:r>
              <a:rPr lang="fr-FR" baseline="0" dirty="0" smtClean="0"/>
              <a:t> have </a:t>
            </a:r>
            <a:r>
              <a:rPr lang="fr-FR" baseline="0" dirty="0" err="1" smtClean="0"/>
              <a:t>very</a:t>
            </a:r>
            <a:r>
              <a:rPr lang="fr-FR" baseline="0" dirty="0" smtClean="0"/>
              <a:t> </a:t>
            </a:r>
            <a:r>
              <a:rPr lang="fr-FR" baseline="0" dirty="0" err="1" smtClean="0"/>
              <a:t>poor</a:t>
            </a:r>
            <a:r>
              <a:rPr lang="fr-FR" baseline="0" dirty="0" smtClean="0"/>
              <a:t> identification </a:t>
            </a:r>
            <a:r>
              <a:rPr lang="fr-FR" baseline="0" dirty="0" err="1" smtClean="0"/>
              <a:t>metadata</a:t>
            </a:r>
            <a:r>
              <a:rPr lang="fr-FR" baseline="0" dirty="0" smtClean="0"/>
              <a:t>. </a:t>
            </a:r>
            <a:r>
              <a:rPr lang="fr-FR" baseline="0" dirty="0" err="1" smtClean="0"/>
              <a:t>Besides</a:t>
            </a:r>
            <a:r>
              <a:rPr lang="fr-FR" baseline="0" dirty="0" smtClean="0"/>
              <a:t> </a:t>
            </a:r>
            <a:r>
              <a:rPr lang="fr-FR" baseline="0" dirty="0" err="1" smtClean="0"/>
              <a:t>those</a:t>
            </a:r>
            <a:r>
              <a:rPr lang="fr-FR" baseline="0" dirty="0" smtClean="0"/>
              <a:t> « </a:t>
            </a:r>
            <a:r>
              <a:rPr lang="fr-FR" baseline="0" dirty="0" err="1" smtClean="0"/>
              <a:t>external</a:t>
            </a:r>
            <a:r>
              <a:rPr lang="fr-FR" baseline="0" dirty="0" smtClean="0"/>
              <a:t> » </a:t>
            </a:r>
            <a:r>
              <a:rPr lang="fr-FR" baseline="0" dirty="0" err="1" smtClean="0"/>
              <a:t>requests</a:t>
            </a:r>
            <a:r>
              <a:rPr lang="fr-FR" baseline="0" dirty="0" smtClean="0"/>
              <a:t> </a:t>
            </a:r>
            <a:r>
              <a:rPr lang="fr-FR" baseline="0" dirty="0" err="1" smtClean="0"/>
              <a:t>there</a:t>
            </a:r>
            <a:r>
              <a:rPr lang="fr-FR" baseline="0" dirty="0" smtClean="0"/>
              <a:t> are </a:t>
            </a:r>
            <a:r>
              <a:rPr lang="fr-FR" baseline="0" dirty="0" err="1" smtClean="0"/>
              <a:t>also</a:t>
            </a:r>
            <a:r>
              <a:rPr lang="fr-FR" baseline="0" dirty="0" smtClean="0"/>
              <a:t> </a:t>
            </a:r>
            <a:r>
              <a:rPr lang="fr-FR" baseline="0" dirty="0" err="1" smtClean="0"/>
              <a:t>idenfitication</a:t>
            </a:r>
            <a:r>
              <a:rPr lang="fr-FR" baseline="0" dirty="0" smtClean="0"/>
              <a:t> </a:t>
            </a:r>
            <a:r>
              <a:rPr lang="fr-FR" baseline="0" dirty="0" err="1" smtClean="0"/>
              <a:t>needs</a:t>
            </a:r>
            <a:r>
              <a:rPr lang="fr-FR" baseline="0" dirty="0" smtClean="0"/>
              <a:t> </a:t>
            </a:r>
            <a:r>
              <a:rPr lang="fr-FR" baseline="0" dirty="0" err="1" smtClean="0"/>
              <a:t>inside</a:t>
            </a:r>
            <a:r>
              <a:rPr lang="fr-FR" baseline="0" dirty="0" smtClean="0"/>
              <a:t> </a:t>
            </a:r>
            <a:r>
              <a:rPr lang="fr-FR" baseline="0" dirty="0" err="1" smtClean="0"/>
              <a:t>those</a:t>
            </a:r>
            <a:r>
              <a:rPr lang="fr-FR" baseline="0" dirty="0" smtClean="0"/>
              <a:t> institutions, </a:t>
            </a:r>
            <a:r>
              <a:rPr lang="fr-FR" baseline="0" dirty="0" err="1" smtClean="0"/>
              <a:t>whenever</a:t>
            </a:r>
            <a:r>
              <a:rPr lang="fr-FR" baseline="0" dirty="0" smtClean="0"/>
              <a:t> a document </a:t>
            </a:r>
            <a:r>
              <a:rPr lang="fr-FR" baseline="0" dirty="0" err="1" smtClean="0"/>
              <a:t>gets</a:t>
            </a:r>
            <a:r>
              <a:rPr lang="fr-FR" baseline="0" dirty="0" smtClean="0"/>
              <a:t> </a:t>
            </a:r>
            <a:r>
              <a:rPr lang="fr-FR" baseline="0" dirty="0" err="1" smtClean="0"/>
              <a:t>accidentally</a:t>
            </a:r>
            <a:r>
              <a:rPr lang="fr-FR" baseline="0" dirty="0" smtClean="0"/>
              <a:t> </a:t>
            </a:r>
            <a:r>
              <a:rPr lang="fr-FR" baseline="0" dirty="0" err="1" smtClean="0"/>
              <a:t>separated</a:t>
            </a:r>
            <a:r>
              <a:rPr lang="fr-FR" baseline="0" dirty="0" smtClean="0"/>
              <a:t> </a:t>
            </a:r>
            <a:r>
              <a:rPr lang="fr-FR" baseline="0" dirty="0" err="1" smtClean="0"/>
              <a:t>from</a:t>
            </a:r>
            <a:r>
              <a:rPr lang="fr-FR" baseline="0" dirty="0" smtClean="0"/>
              <a:t> </a:t>
            </a:r>
            <a:r>
              <a:rPr lang="fr-FR" baseline="0" dirty="0" err="1" smtClean="0"/>
              <a:t>its</a:t>
            </a:r>
            <a:r>
              <a:rPr lang="fr-FR" baseline="0" dirty="0" smtClean="0"/>
              <a:t> </a:t>
            </a:r>
            <a:r>
              <a:rPr lang="fr-FR" baseline="0" dirty="0" err="1" smtClean="0"/>
              <a:t>metadata</a:t>
            </a:r>
            <a:r>
              <a:rPr lang="fr-FR" baseline="0" dirty="0" smtClean="0"/>
              <a:t>.</a:t>
            </a:r>
            <a:endParaRPr lang="fr-FR" dirty="0"/>
          </a:p>
        </p:txBody>
      </p:sp>
      <p:sp>
        <p:nvSpPr>
          <p:cNvPr id="4" name="Espace réservé du numéro de diapositive 3"/>
          <p:cNvSpPr>
            <a:spLocks noGrp="1"/>
          </p:cNvSpPr>
          <p:nvPr>
            <p:ph type="sldNum" sz="quarter" idx="10"/>
          </p:nvPr>
        </p:nvSpPr>
        <p:spPr/>
        <p:txBody>
          <a:bodyPr/>
          <a:lstStyle/>
          <a:p>
            <a:fld id="{567731A9-5A53-44D1-AD08-5A08157D5C6B}" type="slidenum">
              <a:rPr lang="pt-BR" smtClean="0"/>
              <a:pPr/>
              <a:t>3</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The </a:t>
            </a:r>
            <a:r>
              <a:rPr lang="fr-FR" dirty="0" err="1" smtClean="0"/>
              <a:t>detection</a:t>
            </a:r>
            <a:r>
              <a:rPr lang="fr-FR" dirty="0" smtClean="0"/>
              <a:t> of copyright violation</a:t>
            </a:r>
            <a:r>
              <a:rPr lang="fr-FR" baseline="0" dirty="0" smtClean="0"/>
              <a:t> </a:t>
            </a:r>
            <a:r>
              <a:rPr lang="fr-FR" baseline="0" dirty="0" err="1" smtClean="0"/>
              <a:t>is</a:t>
            </a:r>
            <a:r>
              <a:rPr lang="fr-FR" baseline="0" dirty="0" smtClean="0"/>
              <a:t> </a:t>
            </a:r>
            <a:r>
              <a:rPr lang="fr-FR" baseline="0" dirty="0" err="1" smtClean="0"/>
              <a:t>another</a:t>
            </a:r>
            <a:r>
              <a:rPr lang="fr-FR" baseline="0" dirty="0" smtClean="0"/>
              <a:t> application of image identification, and </a:t>
            </a:r>
            <a:r>
              <a:rPr lang="fr-FR" baseline="0" dirty="0" err="1" smtClean="0"/>
              <a:t>perhaps</a:t>
            </a:r>
            <a:r>
              <a:rPr lang="fr-FR" baseline="0" dirty="0" smtClean="0"/>
              <a:t> one of the </a:t>
            </a:r>
            <a:r>
              <a:rPr lang="fr-FR" baseline="0" dirty="0" err="1" smtClean="0"/>
              <a:t>most</a:t>
            </a:r>
            <a:r>
              <a:rPr lang="fr-FR" baseline="0" dirty="0" smtClean="0"/>
              <a:t> </a:t>
            </a:r>
            <a:r>
              <a:rPr lang="fr-FR" baseline="0" dirty="0" err="1" smtClean="0"/>
              <a:t>sought</a:t>
            </a:r>
            <a:r>
              <a:rPr lang="fr-FR" baseline="0" dirty="0" smtClean="0"/>
              <a:t> </a:t>
            </a:r>
            <a:r>
              <a:rPr lang="fr-FR" baseline="0" dirty="0" err="1" smtClean="0"/>
              <a:t>after</a:t>
            </a:r>
            <a:r>
              <a:rPr lang="fr-FR" baseline="0" dirty="0" smtClean="0"/>
              <a:t>. </a:t>
            </a:r>
            <a:r>
              <a:rPr lang="fr-FR" baseline="0" dirty="0" err="1" smtClean="0"/>
              <a:t>Since</a:t>
            </a:r>
            <a:r>
              <a:rPr lang="fr-FR" baseline="0" dirty="0" smtClean="0"/>
              <a:t> </a:t>
            </a:r>
            <a:r>
              <a:rPr lang="fr-FR" baseline="0" dirty="0" err="1" smtClean="0"/>
              <a:t>many</a:t>
            </a:r>
            <a:r>
              <a:rPr lang="fr-FR" baseline="0" dirty="0" smtClean="0"/>
              <a:t> image </a:t>
            </a:r>
            <a:r>
              <a:rPr lang="fr-FR" baseline="0" dirty="0" err="1" smtClean="0"/>
              <a:t>repositories</a:t>
            </a:r>
            <a:r>
              <a:rPr lang="fr-FR" baseline="0" dirty="0" smtClean="0"/>
              <a:t> </a:t>
            </a:r>
            <a:r>
              <a:rPr lang="fr-FR" baseline="0" dirty="0" err="1" smtClean="0"/>
              <a:t>license</a:t>
            </a:r>
            <a:r>
              <a:rPr lang="fr-FR" baseline="0" dirty="0" smtClean="0"/>
              <a:t> </a:t>
            </a:r>
            <a:r>
              <a:rPr lang="fr-FR" baseline="0" dirty="0" err="1" smtClean="0"/>
              <a:t>their</a:t>
            </a:r>
            <a:r>
              <a:rPr lang="fr-FR" baseline="0" dirty="0" smtClean="0"/>
              <a:t> images for a profit, </a:t>
            </a:r>
            <a:r>
              <a:rPr lang="fr-FR" baseline="0" dirty="0" err="1" smtClean="0"/>
              <a:t>there</a:t>
            </a:r>
            <a:r>
              <a:rPr lang="fr-FR" baseline="0" dirty="0" smtClean="0"/>
              <a:t> </a:t>
            </a:r>
            <a:r>
              <a:rPr lang="fr-FR" baseline="0" dirty="0" err="1" smtClean="0"/>
              <a:t>is</a:t>
            </a:r>
            <a:r>
              <a:rPr lang="fr-FR" baseline="0" dirty="0" smtClean="0"/>
              <a:t> the </a:t>
            </a:r>
            <a:r>
              <a:rPr lang="fr-FR" baseline="0" dirty="0" err="1" smtClean="0"/>
              <a:t>need</a:t>
            </a:r>
            <a:r>
              <a:rPr lang="fr-FR" baseline="0" dirty="0" smtClean="0"/>
              <a:t> to </a:t>
            </a:r>
            <a:r>
              <a:rPr lang="fr-FR" baseline="0" dirty="0" err="1" smtClean="0"/>
              <a:t>detect</a:t>
            </a:r>
            <a:r>
              <a:rPr lang="fr-FR" baseline="0" dirty="0" smtClean="0"/>
              <a:t> the </a:t>
            </a:r>
            <a:r>
              <a:rPr lang="fr-FR" baseline="0" dirty="0" err="1" smtClean="0"/>
              <a:t>unauthorised</a:t>
            </a:r>
            <a:r>
              <a:rPr lang="fr-FR" baseline="0" dirty="0" smtClean="0"/>
              <a:t> use of </a:t>
            </a:r>
            <a:r>
              <a:rPr lang="fr-FR" baseline="0" dirty="0" err="1" smtClean="0"/>
              <a:t>those</a:t>
            </a:r>
            <a:r>
              <a:rPr lang="fr-FR" baseline="0" dirty="0" smtClean="0"/>
              <a:t> images.</a:t>
            </a:r>
            <a:endParaRPr lang="fr-FR" dirty="0"/>
          </a:p>
        </p:txBody>
      </p:sp>
      <p:sp>
        <p:nvSpPr>
          <p:cNvPr id="4" name="Espace réservé du numéro de diapositive 3"/>
          <p:cNvSpPr>
            <a:spLocks noGrp="1"/>
          </p:cNvSpPr>
          <p:nvPr>
            <p:ph type="sldNum" sz="quarter" idx="10"/>
          </p:nvPr>
        </p:nvSpPr>
        <p:spPr/>
        <p:txBody>
          <a:bodyPr/>
          <a:lstStyle/>
          <a:p>
            <a:fld id="{567731A9-5A53-44D1-AD08-5A08157D5C6B}" type="slidenum">
              <a:rPr lang="pt-BR" smtClean="0"/>
              <a:pPr/>
              <a:t>4</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smtClean="0"/>
              <a:t>Of course, </a:t>
            </a:r>
            <a:r>
              <a:rPr lang="fr-FR" baseline="0" dirty="0" err="1" smtClean="0"/>
              <a:t>what</a:t>
            </a:r>
            <a:r>
              <a:rPr lang="fr-FR" baseline="0" dirty="0" smtClean="0"/>
              <a:t> </a:t>
            </a:r>
            <a:r>
              <a:rPr lang="fr-FR" baseline="0" dirty="0" err="1" smtClean="0"/>
              <a:t>we</a:t>
            </a:r>
            <a:r>
              <a:rPr lang="fr-FR" baseline="0" dirty="0" smtClean="0"/>
              <a:t> are </a:t>
            </a:r>
            <a:r>
              <a:rPr lang="fr-FR" baseline="0" dirty="0" err="1" smtClean="0"/>
              <a:t>trying</a:t>
            </a:r>
            <a:r>
              <a:rPr lang="fr-FR" baseline="0" dirty="0" smtClean="0"/>
              <a:t> to </a:t>
            </a:r>
            <a:r>
              <a:rPr lang="fr-FR" baseline="0" dirty="0" err="1" smtClean="0"/>
              <a:t>identify</a:t>
            </a:r>
            <a:r>
              <a:rPr lang="fr-FR" baseline="0" dirty="0" smtClean="0"/>
              <a:t> are not </a:t>
            </a:r>
            <a:r>
              <a:rPr lang="fr-FR" baseline="0" dirty="0" err="1" smtClean="0"/>
              <a:t>perfect</a:t>
            </a:r>
            <a:r>
              <a:rPr lang="fr-FR" baseline="0" dirty="0" smtClean="0"/>
              <a:t> copies of the original. Our </a:t>
            </a:r>
            <a:r>
              <a:rPr lang="fr-FR" baseline="0" dirty="0" err="1" smtClean="0"/>
              <a:t>task</a:t>
            </a:r>
            <a:r>
              <a:rPr lang="fr-FR" baseline="0" dirty="0" smtClean="0"/>
              <a:t> </a:t>
            </a:r>
            <a:r>
              <a:rPr lang="fr-FR" baseline="0" dirty="0" err="1" smtClean="0"/>
              <a:t>is</a:t>
            </a:r>
            <a:r>
              <a:rPr lang="fr-FR" baseline="0" dirty="0" smtClean="0"/>
              <a:t> more </a:t>
            </a:r>
            <a:r>
              <a:rPr lang="fr-FR" baseline="0" dirty="0" err="1" smtClean="0"/>
              <a:t>complex</a:t>
            </a:r>
            <a:r>
              <a:rPr lang="fr-FR" baseline="0" dirty="0" smtClean="0"/>
              <a:t> </a:t>
            </a:r>
            <a:r>
              <a:rPr lang="fr-FR" baseline="0" dirty="0" err="1" smtClean="0"/>
              <a:t>because</a:t>
            </a:r>
            <a:r>
              <a:rPr lang="fr-FR" baseline="0" dirty="0" smtClean="0"/>
              <a:t> </a:t>
            </a:r>
            <a:r>
              <a:rPr lang="fr-FR" baseline="0" dirty="0" err="1" smtClean="0"/>
              <a:t>we</a:t>
            </a:r>
            <a:r>
              <a:rPr lang="fr-FR" baseline="0" dirty="0" smtClean="0"/>
              <a:t> must </a:t>
            </a:r>
            <a:r>
              <a:rPr lang="fr-FR" baseline="0" dirty="0" err="1" smtClean="0"/>
              <a:t>be</a:t>
            </a:r>
            <a:r>
              <a:rPr lang="fr-FR" baseline="0" dirty="0" smtClean="0"/>
              <a:t> </a:t>
            </a:r>
            <a:r>
              <a:rPr lang="fr-FR" baseline="0" dirty="0" err="1" smtClean="0"/>
              <a:t>robust</a:t>
            </a:r>
            <a:r>
              <a:rPr lang="fr-FR" baseline="0" dirty="0" smtClean="0"/>
              <a:t> to transformations [click], </a:t>
            </a:r>
            <a:r>
              <a:rPr lang="fr-FR" baseline="0" dirty="0" err="1" smtClean="0"/>
              <a:t>which</a:t>
            </a:r>
            <a:r>
              <a:rPr lang="fr-FR" baseline="0" dirty="0" smtClean="0"/>
              <a:t> are </a:t>
            </a:r>
            <a:r>
              <a:rPr lang="fr-FR" baseline="0" dirty="0" err="1" smtClean="0"/>
              <a:t>very</a:t>
            </a:r>
            <a:r>
              <a:rPr lang="fr-FR" baseline="0" dirty="0" smtClean="0"/>
              <a:t> diverse and </a:t>
            </a:r>
            <a:r>
              <a:rPr lang="fr-FR" baseline="0" dirty="0" err="1" smtClean="0"/>
              <a:t>potentially</a:t>
            </a:r>
            <a:r>
              <a:rPr lang="fr-FR" baseline="0" dirty="0" smtClean="0"/>
              <a:t> </a:t>
            </a:r>
            <a:r>
              <a:rPr lang="fr-FR" baseline="0" dirty="0" err="1" smtClean="0"/>
              <a:t>very</a:t>
            </a:r>
            <a:r>
              <a:rPr lang="fr-FR" baseline="0" dirty="0" smtClean="0"/>
              <a:t> </a:t>
            </a:r>
            <a:r>
              <a:rPr lang="fr-FR" baseline="0" dirty="0" err="1" smtClean="0"/>
              <a:t>strong</a:t>
            </a:r>
            <a:r>
              <a:rPr lang="fr-FR" baseline="0" dirty="0" smtClean="0"/>
              <a:t>. </a:t>
            </a:r>
          </a:p>
        </p:txBody>
      </p:sp>
      <p:sp>
        <p:nvSpPr>
          <p:cNvPr id="4" name="Espace réservé du numéro de diapositive 3"/>
          <p:cNvSpPr>
            <a:spLocks noGrp="1"/>
          </p:cNvSpPr>
          <p:nvPr>
            <p:ph type="sldNum" sz="quarter" idx="10"/>
          </p:nvPr>
        </p:nvSpPr>
        <p:spPr/>
        <p:txBody>
          <a:bodyPr/>
          <a:lstStyle/>
          <a:p>
            <a:fld id="{567731A9-5A53-44D1-AD08-5A08157D5C6B}"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The solution</a:t>
            </a:r>
            <a:r>
              <a:rPr lang="fr-FR" baseline="0" dirty="0" smtClean="0"/>
              <a:t> </a:t>
            </a:r>
            <a:r>
              <a:rPr lang="fr-FR" baseline="0" dirty="0" err="1" smtClean="0"/>
              <a:t>we</a:t>
            </a:r>
            <a:r>
              <a:rPr lang="fr-FR" baseline="0" dirty="0" smtClean="0"/>
              <a:t> propose to </a:t>
            </a:r>
            <a:r>
              <a:rPr lang="fr-FR" baseline="0" dirty="0" err="1" smtClean="0"/>
              <a:t>identify</a:t>
            </a:r>
            <a:r>
              <a:rPr lang="fr-FR" baseline="0" dirty="0" smtClean="0"/>
              <a:t> the images </a:t>
            </a:r>
            <a:r>
              <a:rPr lang="fr-FR" baseline="0" dirty="0" err="1" smtClean="0"/>
              <a:t>is</a:t>
            </a:r>
            <a:r>
              <a:rPr lang="fr-FR" baseline="0" dirty="0" smtClean="0"/>
              <a:t> </a:t>
            </a:r>
            <a:r>
              <a:rPr lang="fr-FR" baseline="0" dirty="0" err="1" smtClean="0"/>
              <a:t>using</a:t>
            </a:r>
            <a:r>
              <a:rPr lang="fr-FR" baseline="0" dirty="0" smtClean="0"/>
              <a:t> Content </a:t>
            </a:r>
            <a:r>
              <a:rPr lang="fr-FR" baseline="0" dirty="0" err="1" smtClean="0"/>
              <a:t>Based</a:t>
            </a:r>
            <a:r>
              <a:rPr lang="fr-FR" baseline="0" dirty="0" smtClean="0"/>
              <a:t> </a:t>
            </a:r>
            <a:r>
              <a:rPr lang="fr-FR" baseline="0" dirty="0" err="1" smtClean="0"/>
              <a:t>Retrieval</a:t>
            </a:r>
            <a:r>
              <a:rPr lang="fr-FR" baseline="0" dirty="0" smtClean="0"/>
              <a:t>. </a:t>
            </a:r>
            <a:r>
              <a:rPr lang="fr-FR" baseline="0" dirty="0" err="1" smtClean="0"/>
              <a:t>Contrarily</a:t>
            </a:r>
            <a:r>
              <a:rPr lang="fr-FR" baseline="0" dirty="0" smtClean="0"/>
              <a:t> to </a:t>
            </a:r>
            <a:r>
              <a:rPr lang="fr-FR" baseline="0" dirty="0" err="1" smtClean="0"/>
              <a:t>other</a:t>
            </a:r>
            <a:r>
              <a:rPr lang="fr-FR" baseline="0" dirty="0" smtClean="0"/>
              <a:t> </a:t>
            </a:r>
            <a:r>
              <a:rPr lang="fr-FR" baseline="0" dirty="0" err="1" smtClean="0"/>
              <a:t>methods</a:t>
            </a:r>
            <a:r>
              <a:rPr lang="fr-FR" baseline="0" dirty="0" smtClean="0"/>
              <a:t>, </a:t>
            </a:r>
            <a:r>
              <a:rPr lang="fr-FR" baseline="0" dirty="0" err="1" smtClean="0"/>
              <a:t>this</a:t>
            </a:r>
            <a:r>
              <a:rPr lang="fr-FR" baseline="0" dirty="0" smtClean="0"/>
              <a:t> </a:t>
            </a:r>
            <a:r>
              <a:rPr lang="fr-FR" baseline="0" dirty="0" err="1" smtClean="0"/>
              <a:t>approach</a:t>
            </a:r>
            <a:r>
              <a:rPr lang="fr-FR" baseline="0" dirty="0" smtClean="0"/>
              <a:t> </a:t>
            </a:r>
            <a:r>
              <a:rPr lang="fr-FR" baseline="0" dirty="0" err="1" smtClean="0"/>
              <a:t>doesn’t</a:t>
            </a:r>
            <a:r>
              <a:rPr lang="fr-FR" baseline="0" dirty="0" smtClean="0"/>
              <a:t> </a:t>
            </a:r>
            <a:r>
              <a:rPr lang="fr-FR" baseline="0" dirty="0" err="1" smtClean="0"/>
              <a:t>need</a:t>
            </a:r>
            <a:r>
              <a:rPr lang="fr-FR" baseline="0" dirty="0" smtClean="0"/>
              <a:t> keywords </a:t>
            </a:r>
            <a:r>
              <a:rPr lang="fr-FR" baseline="0" dirty="0" err="1" smtClean="0"/>
              <a:t>nor</a:t>
            </a:r>
            <a:r>
              <a:rPr lang="fr-FR" baseline="0" dirty="0" smtClean="0"/>
              <a:t> </a:t>
            </a:r>
            <a:r>
              <a:rPr lang="fr-FR" baseline="0" dirty="0" err="1" smtClean="0"/>
              <a:t>watermarks</a:t>
            </a:r>
            <a:r>
              <a:rPr lang="fr-FR" baseline="0" dirty="0" smtClean="0"/>
              <a:t>, </a:t>
            </a:r>
            <a:r>
              <a:rPr lang="fr-FR" baseline="0" dirty="0" err="1" smtClean="0"/>
              <a:t>which</a:t>
            </a:r>
            <a:r>
              <a:rPr lang="fr-FR" baseline="0" dirty="0" smtClean="0"/>
              <a:t> </a:t>
            </a:r>
            <a:r>
              <a:rPr lang="fr-FR" baseline="0" dirty="0" err="1" smtClean="0"/>
              <a:t>can</a:t>
            </a:r>
            <a:r>
              <a:rPr lang="fr-FR" baseline="0" dirty="0" smtClean="0"/>
              <a:t> </a:t>
            </a:r>
            <a:r>
              <a:rPr lang="fr-FR" baseline="0" dirty="0" err="1" smtClean="0"/>
              <a:t>be</a:t>
            </a:r>
            <a:r>
              <a:rPr lang="fr-FR" baseline="0" dirty="0" smtClean="0"/>
              <a:t> </a:t>
            </a:r>
            <a:r>
              <a:rPr lang="fr-FR" baseline="0" dirty="0" err="1" smtClean="0"/>
              <a:t>unavailable</a:t>
            </a:r>
            <a:r>
              <a:rPr lang="fr-FR" baseline="0" dirty="0" smtClean="0"/>
              <a:t> or incorrect. Content </a:t>
            </a:r>
            <a:r>
              <a:rPr lang="fr-FR" baseline="0" dirty="0" err="1" smtClean="0"/>
              <a:t>Based</a:t>
            </a:r>
            <a:r>
              <a:rPr lang="fr-FR" baseline="0" dirty="0" smtClean="0"/>
              <a:t> </a:t>
            </a:r>
            <a:r>
              <a:rPr lang="fr-FR" baseline="0" dirty="0" err="1" smtClean="0"/>
              <a:t>Retrieval</a:t>
            </a:r>
            <a:r>
              <a:rPr lang="fr-FR" baseline="0" dirty="0" smtClean="0"/>
              <a:t> uses </a:t>
            </a:r>
            <a:r>
              <a:rPr lang="fr-FR" baseline="0" dirty="0" err="1" smtClean="0"/>
              <a:t>only</a:t>
            </a:r>
            <a:r>
              <a:rPr lang="fr-FR" baseline="0" dirty="0" smtClean="0"/>
              <a:t> the </a:t>
            </a:r>
            <a:r>
              <a:rPr lang="fr-FR" baseline="0" dirty="0" err="1" smtClean="0"/>
              <a:t>visual</a:t>
            </a:r>
            <a:r>
              <a:rPr lang="fr-FR" baseline="0" dirty="0" smtClean="0"/>
              <a:t> information </a:t>
            </a:r>
            <a:r>
              <a:rPr lang="fr-FR" baseline="0" dirty="0" err="1" smtClean="0"/>
              <a:t>itself</a:t>
            </a:r>
            <a:r>
              <a:rPr lang="fr-FR" baseline="0" dirty="0" smtClean="0"/>
              <a:t>. // </a:t>
            </a:r>
            <a:r>
              <a:rPr lang="fr-FR" baseline="0" dirty="0" err="1" smtClean="0"/>
              <a:t>Because</a:t>
            </a:r>
            <a:r>
              <a:rPr lang="fr-FR" baseline="0" dirty="0" smtClean="0"/>
              <a:t> the </a:t>
            </a:r>
            <a:r>
              <a:rPr lang="fr-FR" baseline="0" dirty="0" err="1" smtClean="0"/>
              <a:t>representation</a:t>
            </a:r>
            <a:r>
              <a:rPr lang="fr-FR" baseline="0" dirty="0" smtClean="0"/>
              <a:t> of </a:t>
            </a:r>
            <a:r>
              <a:rPr lang="fr-FR" baseline="0" dirty="0" err="1" smtClean="0"/>
              <a:t>visual</a:t>
            </a:r>
            <a:r>
              <a:rPr lang="fr-FR" baseline="0" dirty="0" smtClean="0"/>
              <a:t> information </a:t>
            </a:r>
            <a:r>
              <a:rPr lang="fr-FR" baseline="0" dirty="0" err="1" smtClean="0"/>
              <a:t>is</a:t>
            </a:r>
            <a:r>
              <a:rPr lang="fr-FR" baseline="0" dirty="0" smtClean="0"/>
              <a:t> </a:t>
            </a:r>
            <a:r>
              <a:rPr lang="fr-FR" baseline="0" dirty="0" err="1" smtClean="0"/>
              <a:t>semantically</a:t>
            </a:r>
            <a:r>
              <a:rPr lang="fr-FR" baseline="0" dirty="0" smtClean="0"/>
              <a:t> </a:t>
            </a:r>
            <a:r>
              <a:rPr lang="fr-FR" baseline="0" dirty="0" err="1" smtClean="0"/>
              <a:t>poor</a:t>
            </a:r>
            <a:r>
              <a:rPr lang="fr-FR" baseline="0" dirty="0" smtClean="0"/>
              <a:t>, content </a:t>
            </a:r>
            <a:r>
              <a:rPr lang="fr-FR" baseline="0" dirty="0" err="1" smtClean="0"/>
              <a:t>based</a:t>
            </a:r>
            <a:r>
              <a:rPr lang="fr-FR" baseline="0" dirty="0" smtClean="0"/>
              <a:t> </a:t>
            </a:r>
            <a:r>
              <a:rPr lang="fr-FR" baseline="0" dirty="0" err="1" smtClean="0"/>
              <a:t>retrieval</a:t>
            </a:r>
            <a:r>
              <a:rPr lang="fr-FR" baseline="0" dirty="0" smtClean="0"/>
              <a:t> uses </a:t>
            </a:r>
            <a:r>
              <a:rPr lang="fr-FR" baseline="0" dirty="0" err="1" smtClean="0"/>
              <a:t>descriptors</a:t>
            </a:r>
            <a:r>
              <a:rPr lang="fr-FR" baseline="0" dirty="0" smtClean="0"/>
              <a:t> to </a:t>
            </a:r>
            <a:r>
              <a:rPr lang="fr-FR" baseline="0" dirty="0" err="1" smtClean="0"/>
              <a:t>mediate</a:t>
            </a:r>
            <a:r>
              <a:rPr lang="fr-FR" baseline="0" dirty="0" smtClean="0"/>
              <a:t> the </a:t>
            </a:r>
            <a:r>
              <a:rPr lang="fr-FR" baseline="0" dirty="0" err="1" smtClean="0"/>
              <a:t>search</a:t>
            </a:r>
            <a:r>
              <a:rPr lang="fr-FR" baseline="0" dirty="0" smtClean="0"/>
              <a:t>. </a:t>
            </a:r>
            <a:r>
              <a:rPr lang="fr-FR" dirty="0" smtClean="0"/>
              <a:t>The description of the documents </a:t>
            </a:r>
            <a:r>
              <a:rPr lang="fr-FR" dirty="0" err="1" smtClean="0"/>
              <a:t>can</a:t>
            </a:r>
            <a:r>
              <a:rPr lang="fr-FR" baseline="0" dirty="0" smtClean="0"/>
              <a:t> </a:t>
            </a:r>
            <a:r>
              <a:rPr lang="fr-FR" baseline="0" dirty="0" err="1" smtClean="0"/>
              <a:t>be</a:t>
            </a:r>
            <a:r>
              <a:rPr lang="fr-FR" baseline="0" dirty="0" smtClean="0"/>
              <a:t> </a:t>
            </a:r>
            <a:r>
              <a:rPr lang="fr-FR" baseline="0" dirty="0" err="1" smtClean="0"/>
              <a:t>either</a:t>
            </a:r>
            <a:r>
              <a:rPr lang="fr-FR" baseline="0" dirty="0" smtClean="0"/>
              <a:t> global or local. In the first case, a single </a:t>
            </a:r>
            <a:r>
              <a:rPr lang="fr-FR" baseline="0" dirty="0" err="1" smtClean="0"/>
              <a:t>descriptor</a:t>
            </a:r>
            <a:r>
              <a:rPr lang="fr-FR" baseline="0" dirty="0" smtClean="0"/>
              <a:t> </a:t>
            </a:r>
            <a:r>
              <a:rPr lang="fr-FR" baseline="0" dirty="0" err="1" smtClean="0"/>
              <a:t>is</a:t>
            </a:r>
            <a:r>
              <a:rPr lang="fr-FR" baseline="0" dirty="0" smtClean="0"/>
              <a:t> </a:t>
            </a:r>
            <a:r>
              <a:rPr lang="fr-FR" baseline="0" dirty="0" err="1" smtClean="0"/>
              <a:t>created</a:t>
            </a:r>
            <a:r>
              <a:rPr lang="fr-FR" baseline="0" dirty="0" smtClean="0"/>
              <a:t> for the </a:t>
            </a:r>
            <a:r>
              <a:rPr lang="fr-FR" baseline="0" dirty="0" err="1" smtClean="0"/>
              <a:t>entire</a:t>
            </a:r>
            <a:r>
              <a:rPr lang="fr-FR" baseline="0" dirty="0" smtClean="0"/>
              <a:t> document [click] the </a:t>
            </a:r>
            <a:r>
              <a:rPr lang="fr-FR" baseline="0" dirty="0" err="1" smtClean="0"/>
              <a:t>typical</a:t>
            </a:r>
            <a:r>
              <a:rPr lang="fr-FR" baseline="0" dirty="0" smtClean="0"/>
              <a:t> exemple </a:t>
            </a:r>
            <a:r>
              <a:rPr lang="fr-FR" baseline="0" dirty="0" err="1" smtClean="0"/>
              <a:t>is</a:t>
            </a:r>
            <a:r>
              <a:rPr lang="fr-FR" baseline="0" dirty="0" smtClean="0"/>
              <a:t> the </a:t>
            </a:r>
            <a:r>
              <a:rPr lang="fr-FR" baseline="0" dirty="0" err="1" smtClean="0"/>
              <a:t>colour</a:t>
            </a:r>
            <a:r>
              <a:rPr lang="fr-FR" baseline="0" dirty="0" smtClean="0"/>
              <a:t> </a:t>
            </a:r>
            <a:r>
              <a:rPr lang="fr-FR" baseline="0" dirty="0" err="1" smtClean="0"/>
              <a:t>histogram</a:t>
            </a:r>
            <a:r>
              <a:rPr lang="fr-FR" baseline="0" dirty="0" smtClean="0"/>
              <a:t>. [click]. // In the second case, multiple </a:t>
            </a:r>
            <a:r>
              <a:rPr lang="fr-FR" baseline="0" dirty="0" err="1" smtClean="0"/>
              <a:t>descriptors</a:t>
            </a:r>
            <a:r>
              <a:rPr lang="fr-FR" baseline="0" dirty="0" smtClean="0"/>
              <a:t> are </a:t>
            </a:r>
            <a:r>
              <a:rPr lang="fr-FR" baseline="0" dirty="0" err="1" smtClean="0"/>
              <a:t>created</a:t>
            </a:r>
            <a:r>
              <a:rPr lang="fr-FR" baseline="0" dirty="0" smtClean="0"/>
              <a:t> for </a:t>
            </a:r>
            <a:r>
              <a:rPr lang="fr-FR" baseline="0" dirty="0" err="1" smtClean="0"/>
              <a:t>different</a:t>
            </a:r>
            <a:r>
              <a:rPr lang="fr-FR" baseline="0" dirty="0" smtClean="0"/>
              <a:t> </a:t>
            </a:r>
            <a:r>
              <a:rPr lang="fr-FR" baseline="0" dirty="0" err="1" smtClean="0"/>
              <a:t>features</a:t>
            </a:r>
            <a:r>
              <a:rPr lang="fr-FR" baseline="0" dirty="0" smtClean="0"/>
              <a:t> of the image. [click] The </a:t>
            </a:r>
            <a:r>
              <a:rPr lang="fr-FR" baseline="0" dirty="0" err="1" smtClean="0"/>
              <a:t>typical</a:t>
            </a:r>
            <a:r>
              <a:rPr lang="fr-FR" baseline="0" dirty="0" smtClean="0"/>
              <a:t> </a:t>
            </a:r>
            <a:r>
              <a:rPr lang="fr-FR" baseline="0" dirty="0" err="1" smtClean="0"/>
              <a:t>example</a:t>
            </a:r>
            <a:r>
              <a:rPr lang="fr-FR" baseline="0" dirty="0" smtClean="0"/>
              <a:t> </a:t>
            </a:r>
            <a:r>
              <a:rPr lang="fr-FR" baseline="0" dirty="0" err="1" smtClean="0"/>
              <a:t>is</a:t>
            </a:r>
            <a:r>
              <a:rPr lang="fr-FR" baseline="0" dirty="0" smtClean="0"/>
              <a:t> SIFT [click], </a:t>
            </a:r>
            <a:r>
              <a:rPr lang="fr-FR" baseline="0" dirty="0" err="1" smtClean="0"/>
              <a:t>which</a:t>
            </a:r>
            <a:r>
              <a:rPr lang="fr-FR" baseline="0" dirty="0" smtClean="0"/>
              <a:t> </a:t>
            </a:r>
            <a:r>
              <a:rPr lang="fr-FR" baseline="0" dirty="0" err="1" smtClean="0"/>
              <a:t>we</a:t>
            </a:r>
            <a:r>
              <a:rPr lang="fr-FR" baseline="0" dirty="0" smtClean="0"/>
              <a:t> use on </a:t>
            </a:r>
            <a:r>
              <a:rPr lang="fr-FR" baseline="0" dirty="0" err="1" smtClean="0"/>
              <a:t>our</a:t>
            </a:r>
            <a:r>
              <a:rPr lang="fr-FR" baseline="0" dirty="0" smtClean="0"/>
              <a:t> work, and </a:t>
            </a:r>
            <a:r>
              <a:rPr lang="fr-FR" baseline="0" dirty="0" err="1" smtClean="0"/>
              <a:t>which</a:t>
            </a:r>
            <a:r>
              <a:rPr lang="fr-FR" baseline="0" dirty="0" smtClean="0"/>
              <a:t> </a:t>
            </a:r>
            <a:r>
              <a:rPr lang="fr-FR" baseline="0" dirty="0" err="1" smtClean="0"/>
              <a:t>works</a:t>
            </a:r>
            <a:r>
              <a:rPr lang="fr-FR" baseline="0" dirty="0" smtClean="0"/>
              <a:t> on Points of </a:t>
            </a:r>
            <a:r>
              <a:rPr lang="fr-FR" baseline="0" dirty="0" err="1" smtClean="0"/>
              <a:t>Interest</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567731A9-5A53-44D1-AD08-5A08157D5C6B}" type="slidenum">
              <a:rPr lang="pt-BR" smtClean="0"/>
              <a:pPr/>
              <a:t>6</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To </a:t>
            </a:r>
            <a:r>
              <a:rPr lang="fr-FR" dirty="0" err="1" smtClean="0"/>
              <a:t>see</a:t>
            </a:r>
            <a:r>
              <a:rPr lang="fr-FR" baseline="0" dirty="0" smtClean="0"/>
              <a:t> the </a:t>
            </a:r>
            <a:r>
              <a:rPr lang="fr-FR" baseline="0" dirty="0" err="1" smtClean="0"/>
              <a:t>superiority</a:t>
            </a:r>
            <a:r>
              <a:rPr lang="fr-FR" baseline="0" dirty="0" smtClean="0"/>
              <a:t> of the local </a:t>
            </a:r>
            <a:r>
              <a:rPr lang="fr-FR" baseline="0" dirty="0" err="1" smtClean="0"/>
              <a:t>descriptors</a:t>
            </a:r>
            <a:r>
              <a:rPr lang="fr-FR" baseline="0" dirty="0" smtClean="0"/>
              <a:t>, imagine </a:t>
            </a:r>
            <a:r>
              <a:rPr lang="fr-FR" baseline="0" dirty="0" err="1" smtClean="0"/>
              <a:t>what</a:t>
            </a:r>
            <a:r>
              <a:rPr lang="fr-FR" baseline="0" dirty="0" smtClean="0"/>
              <a:t> </a:t>
            </a:r>
            <a:r>
              <a:rPr lang="fr-FR" baseline="0" dirty="0" err="1" smtClean="0"/>
              <a:t>happens</a:t>
            </a:r>
            <a:r>
              <a:rPr lang="fr-FR" baseline="0" dirty="0" smtClean="0"/>
              <a:t> in face of a transformation.  The global </a:t>
            </a:r>
            <a:r>
              <a:rPr lang="fr-FR" baseline="0" dirty="0" err="1" smtClean="0"/>
              <a:t>descriptor</a:t>
            </a:r>
            <a:r>
              <a:rPr lang="fr-FR" baseline="0" dirty="0" smtClean="0"/>
              <a:t>, if </a:t>
            </a:r>
            <a:r>
              <a:rPr lang="fr-FR" baseline="0" dirty="0" err="1" smtClean="0"/>
              <a:t>it</a:t>
            </a:r>
            <a:r>
              <a:rPr lang="fr-FR" baseline="0" dirty="0" smtClean="0"/>
              <a:t> </a:t>
            </a:r>
            <a:r>
              <a:rPr lang="fr-FR" baseline="0" dirty="0" err="1" smtClean="0"/>
              <a:t>fails</a:t>
            </a:r>
            <a:r>
              <a:rPr lang="fr-FR" baseline="0" dirty="0" smtClean="0"/>
              <a:t> [click] </a:t>
            </a:r>
            <a:r>
              <a:rPr lang="fr-FR" baseline="0" dirty="0" err="1" smtClean="0"/>
              <a:t>it</a:t>
            </a:r>
            <a:r>
              <a:rPr lang="fr-FR" baseline="0" dirty="0" smtClean="0"/>
              <a:t> </a:t>
            </a:r>
            <a:r>
              <a:rPr lang="fr-FR" baseline="0" dirty="0" err="1" smtClean="0"/>
              <a:t>fails</a:t>
            </a:r>
            <a:r>
              <a:rPr lang="fr-FR" baseline="0" dirty="0" smtClean="0"/>
              <a:t> </a:t>
            </a:r>
            <a:r>
              <a:rPr lang="fr-FR" baseline="0" dirty="0" err="1" smtClean="0"/>
              <a:t>completely</a:t>
            </a:r>
            <a:r>
              <a:rPr lang="fr-FR" baseline="0" dirty="0" smtClean="0"/>
              <a:t>. But the local </a:t>
            </a:r>
            <a:r>
              <a:rPr lang="fr-FR" baseline="0" dirty="0" err="1" smtClean="0"/>
              <a:t>descriptors</a:t>
            </a:r>
            <a:r>
              <a:rPr lang="fr-FR" baseline="0" dirty="0" smtClean="0"/>
              <a:t> [click] </a:t>
            </a:r>
            <a:r>
              <a:rPr lang="fr-FR" baseline="0" dirty="0" err="1" smtClean="0"/>
              <a:t>since</a:t>
            </a:r>
            <a:r>
              <a:rPr lang="fr-FR" baseline="0" dirty="0" smtClean="0"/>
              <a:t> </a:t>
            </a:r>
            <a:r>
              <a:rPr lang="fr-FR" baseline="0" dirty="0" err="1" smtClean="0"/>
              <a:t>they</a:t>
            </a:r>
            <a:r>
              <a:rPr lang="fr-FR" baseline="0" dirty="0" smtClean="0"/>
              <a:t> are </a:t>
            </a:r>
            <a:r>
              <a:rPr lang="fr-FR" baseline="0" dirty="0" err="1" smtClean="0"/>
              <a:t>many</a:t>
            </a:r>
            <a:r>
              <a:rPr lang="fr-FR" baseline="0" dirty="0" smtClean="0"/>
              <a:t>, </a:t>
            </a:r>
            <a:r>
              <a:rPr lang="fr-FR" baseline="0" dirty="0" err="1" smtClean="0"/>
              <a:t>allow</a:t>
            </a:r>
            <a:r>
              <a:rPr lang="fr-FR" baseline="0" dirty="0" smtClean="0"/>
              <a:t> for a more </a:t>
            </a:r>
            <a:r>
              <a:rPr lang="fr-FR" baseline="0" dirty="0" err="1" smtClean="0"/>
              <a:t>robust</a:t>
            </a:r>
            <a:r>
              <a:rPr lang="fr-FR" baseline="0" dirty="0" smtClean="0"/>
              <a:t> </a:t>
            </a:r>
            <a:r>
              <a:rPr lang="fr-FR" baseline="0" dirty="0" err="1" smtClean="0"/>
              <a:t>scheme</a:t>
            </a:r>
            <a:r>
              <a:rPr lang="fr-FR" baseline="0" dirty="0" smtClean="0"/>
              <a:t>, </a:t>
            </a:r>
            <a:r>
              <a:rPr lang="fr-FR" baseline="0" dirty="0" err="1" smtClean="0"/>
              <a:t>since</a:t>
            </a:r>
            <a:r>
              <a:rPr lang="fr-FR" baseline="0" dirty="0" smtClean="0"/>
              <a:t> </a:t>
            </a:r>
            <a:r>
              <a:rPr lang="fr-FR" baseline="0" dirty="0" err="1" smtClean="0"/>
              <a:t>it</a:t>
            </a:r>
            <a:r>
              <a:rPr lang="fr-FR" baseline="0" dirty="0" smtClean="0"/>
              <a:t> </a:t>
            </a:r>
            <a:r>
              <a:rPr lang="fr-FR" baseline="0" dirty="0" err="1" smtClean="0"/>
              <a:t>is</a:t>
            </a:r>
            <a:r>
              <a:rPr lang="fr-FR" baseline="0" dirty="0" smtClean="0"/>
              <a:t> probable </a:t>
            </a:r>
            <a:r>
              <a:rPr lang="fr-FR" baseline="0" dirty="0" err="1" smtClean="0"/>
              <a:t>that</a:t>
            </a:r>
            <a:r>
              <a:rPr lang="fr-FR" baseline="0" dirty="0" smtClean="0"/>
              <a:t> </a:t>
            </a:r>
            <a:r>
              <a:rPr lang="fr-FR" baseline="0" dirty="0" err="1" smtClean="0"/>
              <a:t>at</a:t>
            </a:r>
            <a:r>
              <a:rPr lang="fr-FR" baseline="0" dirty="0" smtClean="0"/>
              <a:t> least </a:t>
            </a:r>
            <a:r>
              <a:rPr lang="fr-FR" baseline="0" dirty="0" err="1" smtClean="0"/>
              <a:t>some</a:t>
            </a:r>
            <a:r>
              <a:rPr lang="fr-FR" baseline="0" dirty="0" smtClean="0"/>
              <a:t> of </a:t>
            </a:r>
            <a:r>
              <a:rPr lang="fr-FR" baseline="0" dirty="0" err="1" smtClean="0"/>
              <a:t>them</a:t>
            </a:r>
            <a:r>
              <a:rPr lang="fr-FR" baseline="0" dirty="0" smtClean="0"/>
              <a:t> </a:t>
            </a:r>
            <a:r>
              <a:rPr lang="fr-FR" baseline="0" dirty="0" err="1" smtClean="0"/>
              <a:t>will</a:t>
            </a:r>
            <a:r>
              <a:rPr lang="fr-FR" baseline="0" dirty="0" smtClean="0"/>
              <a:t> survive the transformation.</a:t>
            </a:r>
          </a:p>
          <a:p>
            <a:endParaRPr lang="fr-FR" dirty="0"/>
          </a:p>
        </p:txBody>
      </p:sp>
      <p:sp>
        <p:nvSpPr>
          <p:cNvPr id="4" name="Espace réservé du numéro de diapositive 3"/>
          <p:cNvSpPr>
            <a:spLocks noGrp="1"/>
          </p:cNvSpPr>
          <p:nvPr>
            <p:ph type="sldNum" sz="quarter" idx="10"/>
          </p:nvPr>
        </p:nvSpPr>
        <p:spPr/>
        <p:txBody>
          <a:bodyPr/>
          <a:lstStyle/>
          <a:p>
            <a:fld id="{567731A9-5A53-44D1-AD08-5A08157D5C6B}" type="slidenum">
              <a:rPr lang="pt-BR" smtClean="0"/>
              <a:pPr/>
              <a:t>7</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So </a:t>
            </a:r>
            <a:r>
              <a:rPr lang="fr-FR" dirty="0" err="1" smtClean="0"/>
              <a:t>we</a:t>
            </a:r>
            <a:r>
              <a:rPr lang="fr-FR" baseline="0" dirty="0" smtClean="0"/>
              <a:t> </a:t>
            </a:r>
            <a:r>
              <a:rPr lang="fr-FR" baseline="0" dirty="0" err="1" smtClean="0"/>
              <a:t>choose</a:t>
            </a:r>
            <a:r>
              <a:rPr lang="fr-FR" baseline="0" dirty="0" smtClean="0"/>
              <a:t> to use local </a:t>
            </a:r>
            <a:r>
              <a:rPr lang="fr-FR" baseline="0" dirty="0" err="1" smtClean="0"/>
              <a:t>descriptors</a:t>
            </a:r>
            <a:r>
              <a:rPr lang="fr-FR" baseline="0" dirty="0" smtClean="0"/>
              <a:t> an </a:t>
            </a:r>
            <a:r>
              <a:rPr lang="fr-FR" baseline="0" dirty="0" err="1" smtClean="0"/>
              <a:t>this</a:t>
            </a:r>
            <a:r>
              <a:rPr lang="fr-FR" baseline="0" dirty="0" smtClean="0"/>
              <a:t> </a:t>
            </a:r>
            <a:r>
              <a:rPr lang="fr-FR" baseline="0" dirty="0" err="1" smtClean="0"/>
              <a:t>is</a:t>
            </a:r>
            <a:r>
              <a:rPr lang="fr-FR" baseline="0" dirty="0" smtClean="0"/>
              <a:t> the </a:t>
            </a:r>
            <a:r>
              <a:rPr lang="fr-FR" baseline="0" dirty="0" err="1" smtClean="0"/>
              <a:t>detailed</a:t>
            </a:r>
            <a:r>
              <a:rPr lang="fr-FR" baseline="0" dirty="0" smtClean="0"/>
              <a:t> architecture of the system. </a:t>
            </a:r>
            <a:r>
              <a:rPr lang="fr-FR" baseline="0" dirty="0" err="1" smtClean="0"/>
              <a:t>Describing</a:t>
            </a:r>
            <a:r>
              <a:rPr lang="fr-FR" baseline="0" dirty="0" smtClean="0"/>
              <a:t> the images </a:t>
            </a:r>
            <a:r>
              <a:rPr lang="fr-FR" baseline="0" dirty="0" err="1" smtClean="0"/>
              <a:t>consist</a:t>
            </a:r>
            <a:r>
              <a:rPr lang="fr-FR" baseline="0" dirty="0" smtClean="0"/>
              <a:t> in </a:t>
            </a:r>
            <a:r>
              <a:rPr lang="fr-FR" baseline="0" dirty="0" err="1" smtClean="0"/>
              <a:t>finding</a:t>
            </a:r>
            <a:r>
              <a:rPr lang="fr-FR" baseline="0" dirty="0" smtClean="0"/>
              <a:t> the Points of </a:t>
            </a:r>
            <a:r>
              <a:rPr lang="fr-FR" baseline="0" dirty="0" err="1" smtClean="0"/>
              <a:t>Interest</a:t>
            </a:r>
            <a:r>
              <a:rPr lang="fr-FR" baseline="0" dirty="0" smtClean="0"/>
              <a:t> and </a:t>
            </a:r>
            <a:r>
              <a:rPr lang="fr-FR" baseline="0" dirty="0" err="1" smtClean="0"/>
              <a:t>describing</a:t>
            </a:r>
            <a:r>
              <a:rPr lang="fr-FR" baseline="0" dirty="0" smtClean="0"/>
              <a:t> </a:t>
            </a:r>
            <a:r>
              <a:rPr lang="fr-FR" baseline="0" dirty="0" err="1" smtClean="0"/>
              <a:t>each</a:t>
            </a:r>
            <a:r>
              <a:rPr lang="fr-FR" baseline="0" dirty="0" smtClean="0"/>
              <a:t> one </a:t>
            </a:r>
            <a:r>
              <a:rPr lang="fr-FR" baseline="0" dirty="0" err="1" smtClean="0"/>
              <a:t>individually</a:t>
            </a:r>
            <a:r>
              <a:rPr lang="fr-FR" baseline="0" dirty="0" smtClean="0"/>
              <a:t>. </a:t>
            </a:r>
            <a:r>
              <a:rPr lang="fr-FR" baseline="0" dirty="0" err="1" smtClean="0"/>
              <a:t>Then</a:t>
            </a:r>
            <a:r>
              <a:rPr lang="fr-FR" baseline="0" dirty="0" smtClean="0"/>
              <a:t> all </a:t>
            </a:r>
            <a:r>
              <a:rPr lang="fr-FR" baseline="0" dirty="0" err="1" smtClean="0"/>
              <a:t>descriptors</a:t>
            </a:r>
            <a:r>
              <a:rPr lang="fr-FR" baseline="0" dirty="0" smtClean="0"/>
              <a:t> are put in one </a:t>
            </a:r>
            <a:r>
              <a:rPr lang="fr-FR" baseline="0" dirty="0" err="1" smtClean="0"/>
              <a:t>big</a:t>
            </a:r>
            <a:r>
              <a:rPr lang="fr-FR" baseline="0" dirty="0" smtClean="0"/>
              <a:t> index. // </a:t>
            </a:r>
            <a:r>
              <a:rPr lang="fr-FR" baseline="0" dirty="0" err="1" smtClean="0"/>
              <a:t>When</a:t>
            </a:r>
            <a:r>
              <a:rPr lang="fr-FR" baseline="0" dirty="0" smtClean="0"/>
              <a:t> the </a:t>
            </a:r>
            <a:r>
              <a:rPr lang="fr-FR" baseline="0" dirty="0" err="1" smtClean="0"/>
              <a:t>query</a:t>
            </a:r>
            <a:r>
              <a:rPr lang="fr-FR" baseline="0" dirty="0" smtClean="0"/>
              <a:t> </a:t>
            </a:r>
            <a:r>
              <a:rPr lang="fr-FR" baseline="0" dirty="0" err="1" smtClean="0"/>
              <a:t>is</a:t>
            </a:r>
            <a:r>
              <a:rPr lang="fr-FR" baseline="0" dirty="0" smtClean="0"/>
              <a:t> </a:t>
            </a:r>
            <a:r>
              <a:rPr lang="fr-FR" baseline="0" dirty="0" err="1" smtClean="0"/>
              <a:t>presented</a:t>
            </a:r>
            <a:r>
              <a:rPr lang="fr-FR" baseline="0" dirty="0" smtClean="0"/>
              <a:t> [click] </a:t>
            </a:r>
            <a:r>
              <a:rPr lang="fr-FR" baseline="0" dirty="0" err="1" smtClean="0"/>
              <a:t>it</a:t>
            </a:r>
            <a:r>
              <a:rPr lang="fr-FR" baseline="0" dirty="0" smtClean="0"/>
              <a:t> </a:t>
            </a:r>
            <a:r>
              <a:rPr lang="fr-FR" baseline="0" dirty="0" err="1" smtClean="0"/>
              <a:t>is</a:t>
            </a:r>
            <a:r>
              <a:rPr lang="fr-FR" baseline="0" dirty="0" smtClean="0"/>
              <a:t> </a:t>
            </a:r>
            <a:r>
              <a:rPr lang="fr-FR" baseline="0" dirty="0" err="1" smtClean="0"/>
              <a:t>also</a:t>
            </a:r>
            <a:r>
              <a:rPr lang="fr-FR" baseline="0" dirty="0" smtClean="0"/>
              <a:t> </a:t>
            </a:r>
            <a:r>
              <a:rPr lang="fr-FR" baseline="0" dirty="0" err="1" smtClean="0"/>
              <a:t>described</a:t>
            </a:r>
            <a:r>
              <a:rPr lang="fr-FR" baseline="0" dirty="0" smtClean="0"/>
              <a:t> in </a:t>
            </a:r>
            <a:r>
              <a:rPr lang="fr-FR" baseline="0" dirty="0" err="1" smtClean="0"/>
              <a:t>terms</a:t>
            </a:r>
            <a:r>
              <a:rPr lang="fr-FR" baseline="0" dirty="0" smtClean="0"/>
              <a:t> of </a:t>
            </a:r>
            <a:r>
              <a:rPr lang="fr-FR" baseline="0" dirty="0" err="1" smtClean="0"/>
              <a:t>many</a:t>
            </a:r>
            <a:r>
              <a:rPr lang="fr-FR" baseline="0" dirty="0" smtClean="0"/>
              <a:t> </a:t>
            </a:r>
            <a:r>
              <a:rPr lang="fr-FR" baseline="0" dirty="0" err="1" smtClean="0"/>
              <a:t>descriptors</a:t>
            </a:r>
            <a:r>
              <a:rPr lang="fr-FR" baseline="0" dirty="0" smtClean="0"/>
              <a:t>. </a:t>
            </a:r>
            <a:r>
              <a:rPr lang="fr-FR" baseline="0" dirty="0" err="1" smtClean="0"/>
              <a:t>Now</a:t>
            </a:r>
            <a:r>
              <a:rPr lang="fr-FR" baseline="0" dirty="0" smtClean="0"/>
              <a:t> </a:t>
            </a:r>
            <a:r>
              <a:rPr lang="fr-FR" baseline="0" dirty="0" err="1" smtClean="0"/>
              <a:t>we</a:t>
            </a:r>
            <a:r>
              <a:rPr lang="fr-FR" baseline="0" dirty="0" smtClean="0"/>
              <a:t> have to </a:t>
            </a:r>
            <a:r>
              <a:rPr lang="fr-FR" baseline="0" dirty="0" err="1" smtClean="0"/>
              <a:t>create</a:t>
            </a:r>
            <a:r>
              <a:rPr lang="fr-FR" baseline="0" dirty="0" smtClean="0"/>
              <a:t> a </a:t>
            </a:r>
            <a:r>
              <a:rPr lang="fr-FR" baseline="0" dirty="0" err="1" smtClean="0"/>
              <a:t>similarity</a:t>
            </a:r>
            <a:r>
              <a:rPr lang="fr-FR" baseline="0" dirty="0" smtClean="0"/>
              <a:t> </a:t>
            </a:r>
            <a:r>
              <a:rPr lang="fr-FR" baseline="0" dirty="0" err="1" smtClean="0"/>
              <a:t>criterion</a:t>
            </a:r>
            <a:r>
              <a:rPr lang="fr-FR" baseline="0" dirty="0" smtClean="0"/>
              <a:t> </a:t>
            </a:r>
            <a:r>
              <a:rPr lang="fr-FR" baseline="0" dirty="0" err="1" smtClean="0"/>
              <a:t>between</a:t>
            </a:r>
            <a:r>
              <a:rPr lang="fr-FR" baseline="0" dirty="0" smtClean="0"/>
              <a:t> the bag of </a:t>
            </a:r>
            <a:r>
              <a:rPr lang="fr-FR" baseline="0" dirty="0" err="1" smtClean="0"/>
              <a:t>descriptors</a:t>
            </a:r>
            <a:r>
              <a:rPr lang="fr-FR" baseline="0" dirty="0" smtClean="0"/>
              <a:t> in the </a:t>
            </a:r>
            <a:r>
              <a:rPr lang="fr-FR" baseline="0" dirty="0" err="1" smtClean="0"/>
              <a:t>query</a:t>
            </a:r>
            <a:r>
              <a:rPr lang="fr-FR" baseline="0" dirty="0" smtClean="0"/>
              <a:t> and the </a:t>
            </a:r>
            <a:r>
              <a:rPr lang="fr-FR" baseline="0" dirty="0" err="1" smtClean="0"/>
              <a:t>descriptors</a:t>
            </a:r>
            <a:r>
              <a:rPr lang="fr-FR" baseline="0" dirty="0" smtClean="0"/>
              <a:t> in the </a:t>
            </a:r>
            <a:r>
              <a:rPr lang="fr-FR" baseline="0" dirty="0" err="1" smtClean="0"/>
              <a:t>database</a:t>
            </a:r>
            <a:r>
              <a:rPr lang="fr-FR" baseline="0" dirty="0" smtClean="0"/>
              <a:t>. To </a:t>
            </a:r>
            <a:r>
              <a:rPr lang="fr-FR" baseline="0" dirty="0" err="1" smtClean="0"/>
              <a:t>simplify</a:t>
            </a:r>
            <a:r>
              <a:rPr lang="fr-FR" baseline="0" dirty="0" smtClean="0"/>
              <a:t> </a:t>
            </a:r>
            <a:r>
              <a:rPr lang="fr-FR" baseline="0" dirty="0" err="1" smtClean="0"/>
              <a:t>this</a:t>
            </a:r>
            <a:r>
              <a:rPr lang="fr-FR" baseline="0" dirty="0" smtClean="0"/>
              <a:t> </a:t>
            </a:r>
            <a:r>
              <a:rPr lang="fr-FR" baseline="0" dirty="0" err="1" smtClean="0"/>
              <a:t>complex</a:t>
            </a:r>
            <a:r>
              <a:rPr lang="fr-FR" baseline="0" dirty="0" smtClean="0"/>
              <a:t> </a:t>
            </a:r>
            <a:r>
              <a:rPr lang="fr-FR" baseline="0" dirty="0" err="1" smtClean="0"/>
              <a:t>task</a:t>
            </a:r>
            <a:r>
              <a:rPr lang="fr-FR" baseline="0" dirty="0" smtClean="0"/>
              <a:t>, </a:t>
            </a:r>
            <a:r>
              <a:rPr lang="fr-FR" baseline="0" dirty="0" err="1" smtClean="0"/>
              <a:t>we</a:t>
            </a:r>
            <a:r>
              <a:rPr lang="fr-FR" baseline="0" dirty="0" smtClean="0"/>
              <a:t> </a:t>
            </a:r>
            <a:r>
              <a:rPr lang="fr-FR" baseline="0" dirty="0" err="1" smtClean="0"/>
              <a:t>adopt</a:t>
            </a:r>
            <a:r>
              <a:rPr lang="fr-FR" baseline="0" dirty="0" smtClean="0"/>
              <a:t> a simple vote count </a:t>
            </a:r>
            <a:r>
              <a:rPr lang="fr-FR" baseline="0" dirty="0" err="1" smtClean="0"/>
              <a:t>scheme</a:t>
            </a:r>
            <a:r>
              <a:rPr lang="fr-FR" baseline="0" dirty="0" smtClean="0"/>
              <a:t>: </a:t>
            </a:r>
            <a:r>
              <a:rPr lang="fr-FR" baseline="0" dirty="0" err="1" smtClean="0"/>
              <a:t>we</a:t>
            </a:r>
            <a:r>
              <a:rPr lang="fr-FR" baseline="0" dirty="0" smtClean="0"/>
              <a:t> match </a:t>
            </a:r>
            <a:r>
              <a:rPr lang="fr-FR" baseline="0" dirty="0" err="1" smtClean="0"/>
              <a:t>each</a:t>
            </a:r>
            <a:r>
              <a:rPr lang="fr-FR" baseline="0" dirty="0" smtClean="0"/>
              <a:t> </a:t>
            </a:r>
            <a:r>
              <a:rPr lang="fr-FR" baseline="0" dirty="0" err="1" smtClean="0"/>
              <a:t>query</a:t>
            </a:r>
            <a:r>
              <a:rPr lang="fr-FR" baseline="0" dirty="0" smtClean="0"/>
              <a:t> </a:t>
            </a:r>
            <a:r>
              <a:rPr lang="fr-FR" baseline="0" dirty="0" err="1" smtClean="0"/>
              <a:t>descriptor</a:t>
            </a:r>
            <a:r>
              <a:rPr lang="fr-FR" baseline="0" dirty="0" smtClean="0"/>
              <a:t> to </a:t>
            </a:r>
            <a:r>
              <a:rPr lang="fr-FR" baseline="0" dirty="0" err="1" smtClean="0"/>
              <a:t>its</a:t>
            </a:r>
            <a:r>
              <a:rPr lang="fr-FR" baseline="0" dirty="0" smtClean="0"/>
              <a:t> </a:t>
            </a:r>
            <a:r>
              <a:rPr lang="fr-FR" baseline="0" dirty="0" err="1" smtClean="0"/>
              <a:t>most</a:t>
            </a:r>
            <a:r>
              <a:rPr lang="fr-FR" baseline="0" dirty="0" smtClean="0"/>
              <a:t> </a:t>
            </a:r>
            <a:r>
              <a:rPr lang="fr-FR" baseline="0" dirty="0" err="1" smtClean="0"/>
              <a:t>similar</a:t>
            </a:r>
            <a:r>
              <a:rPr lang="fr-FR" baseline="0" dirty="0" smtClean="0"/>
              <a:t> </a:t>
            </a:r>
            <a:r>
              <a:rPr lang="fr-FR" baseline="0" dirty="0" err="1" smtClean="0"/>
              <a:t>descriptors</a:t>
            </a:r>
            <a:r>
              <a:rPr lang="fr-FR" baseline="0" dirty="0" smtClean="0"/>
              <a:t> in the </a:t>
            </a:r>
            <a:r>
              <a:rPr lang="fr-FR" baseline="0" dirty="0" err="1" smtClean="0"/>
              <a:t>database</a:t>
            </a:r>
            <a:r>
              <a:rPr lang="fr-FR" baseline="0" dirty="0" smtClean="0"/>
              <a:t>. </a:t>
            </a:r>
            <a:r>
              <a:rPr lang="fr-FR" baseline="0" dirty="0" err="1" smtClean="0"/>
              <a:t>Each</a:t>
            </a:r>
            <a:r>
              <a:rPr lang="fr-FR" baseline="0" dirty="0" smtClean="0"/>
              <a:t> match </a:t>
            </a:r>
            <a:r>
              <a:rPr lang="fr-FR" baseline="0" dirty="0" err="1" smtClean="0"/>
              <a:t>descriptor</a:t>
            </a:r>
            <a:r>
              <a:rPr lang="fr-FR" baseline="0" dirty="0" smtClean="0"/>
              <a:t>, </a:t>
            </a:r>
            <a:r>
              <a:rPr lang="fr-FR" baseline="0" dirty="0" err="1" smtClean="0"/>
              <a:t>then</a:t>
            </a:r>
            <a:r>
              <a:rPr lang="fr-FR" baseline="0" dirty="0" smtClean="0"/>
              <a:t>, </a:t>
            </a:r>
            <a:r>
              <a:rPr lang="fr-FR" baseline="0" dirty="0" err="1" smtClean="0"/>
              <a:t>gives</a:t>
            </a:r>
            <a:r>
              <a:rPr lang="fr-FR" baseline="0" dirty="0" smtClean="0"/>
              <a:t> a vote to the image to </a:t>
            </a:r>
            <a:r>
              <a:rPr lang="fr-FR" baseline="0" dirty="0" err="1" smtClean="0"/>
              <a:t>which</a:t>
            </a:r>
            <a:r>
              <a:rPr lang="fr-FR" baseline="0" dirty="0" smtClean="0"/>
              <a:t> </a:t>
            </a:r>
            <a:r>
              <a:rPr lang="fr-FR" baseline="0" dirty="0" err="1" smtClean="0"/>
              <a:t>it</a:t>
            </a:r>
            <a:r>
              <a:rPr lang="fr-FR" baseline="0" dirty="0" smtClean="0"/>
              <a:t> </a:t>
            </a:r>
            <a:r>
              <a:rPr lang="fr-FR" baseline="0" dirty="0" err="1" smtClean="0"/>
              <a:t>belongs</a:t>
            </a:r>
            <a:r>
              <a:rPr lang="fr-FR" baseline="0" dirty="0" smtClean="0"/>
              <a:t>. </a:t>
            </a:r>
            <a:r>
              <a:rPr lang="fr-FR" baseline="0" dirty="0" err="1" smtClean="0"/>
              <a:t>We</a:t>
            </a:r>
            <a:r>
              <a:rPr lang="fr-FR" baseline="0" dirty="0" smtClean="0"/>
              <a:t> </a:t>
            </a:r>
            <a:r>
              <a:rPr lang="fr-FR" baseline="0" dirty="0" err="1" smtClean="0"/>
              <a:t>expect</a:t>
            </a:r>
            <a:r>
              <a:rPr lang="fr-FR" baseline="0" dirty="0" smtClean="0"/>
              <a:t> </a:t>
            </a:r>
            <a:r>
              <a:rPr lang="fr-FR" baseline="0" dirty="0" err="1" smtClean="0"/>
              <a:t>that</a:t>
            </a:r>
            <a:r>
              <a:rPr lang="fr-FR" baseline="0" dirty="0" smtClean="0"/>
              <a:t> </a:t>
            </a:r>
            <a:r>
              <a:rPr lang="fr-FR" baseline="0" dirty="0" err="1" smtClean="0"/>
              <a:t>even</a:t>
            </a:r>
            <a:r>
              <a:rPr lang="fr-FR" baseline="0" dirty="0" smtClean="0"/>
              <a:t> if </a:t>
            </a:r>
            <a:r>
              <a:rPr lang="fr-FR" baseline="0" dirty="0" err="1" smtClean="0"/>
              <a:t>many</a:t>
            </a:r>
            <a:r>
              <a:rPr lang="fr-FR" baseline="0" dirty="0" smtClean="0"/>
              <a:t> image </a:t>
            </a:r>
            <a:r>
              <a:rPr lang="fr-FR" baseline="0" dirty="0" err="1" smtClean="0"/>
              <a:t>might</a:t>
            </a:r>
            <a:r>
              <a:rPr lang="fr-FR" baseline="0" dirty="0" smtClean="0"/>
              <a:t> </a:t>
            </a:r>
            <a:r>
              <a:rPr lang="fr-FR" baseline="0" dirty="0" err="1" smtClean="0"/>
              <a:t>receive</a:t>
            </a:r>
            <a:r>
              <a:rPr lang="fr-FR" baseline="0" dirty="0" smtClean="0"/>
              <a:t> a couple of votes, </a:t>
            </a:r>
            <a:r>
              <a:rPr lang="fr-FR" baseline="0" dirty="0" err="1" smtClean="0"/>
              <a:t>only</a:t>
            </a:r>
            <a:r>
              <a:rPr lang="fr-FR" baseline="0" dirty="0" smtClean="0"/>
              <a:t> the correct </a:t>
            </a:r>
            <a:r>
              <a:rPr lang="fr-FR" baseline="0" dirty="0" err="1" smtClean="0"/>
              <a:t>ones</a:t>
            </a:r>
            <a:r>
              <a:rPr lang="fr-FR" baseline="0" dirty="0" smtClean="0"/>
              <a:t> </a:t>
            </a:r>
            <a:r>
              <a:rPr lang="fr-FR" baseline="0" dirty="0" err="1" smtClean="0"/>
              <a:t>will</a:t>
            </a:r>
            <a:r>
              <a:rPr lang="fr-FR" baseline="0" dirty="0" smtClean="0"/>
              <a:t> </a:t>
            </a:r>
            <a:r>
              <a:rPr lang="fr-FR" baseline="0" dirty="0" err="1" smtClean="0"/>
              <a:t>be</a:t>
            </a:r>
            <a:r>
              <a:rPr lang="fr-FR" baseline="0" dirty="0" smtClean="0"/>
              <a:t> </a:t>
            </a:r>
            <a:r>
              <a:rPr lang="fr-FR" baseline="0" dirty="0" err="1" smtClean="0"/>
              <a:t>massively</a:t>
            </a:r>
            <a:r>
              <a:rPr lang="fr-FR" baseline="0" dirty="0" smtClean="0"/>
              <a:t> </a:t>
            </a:r>
            <a:r>
              <a:rPr lang="fr-FR" baseline="0" dirty="0" err="1" smtClean="0"/>
              <a:t>voted</a:t>
            </a:r>
            <a:r>
              <a:rPr lang="fr-FR" baseline="0" dirty="0" smtClean="0"/>
              <a:t>. // </a:t>
            </a:r>
            <a:r>
              <a:rPr lang="fr-FR" baseline="0" dirty="0" err="1" smtClean="0"/>
              <a:t>Compared</a:t>
            </a:r>
            <a:r>
              <a:rPr lang="fr-FR" baseline="0" dirty="0" smtClean="0"/>
              <a:t> to global </a:t>
            </a:r>
            <a:r>
              <a:rPr lang="fr-FR" baseline="0" dirty="0" err="1" smtClean="0"/>
              <a:t>descriptors</a:t>
            </a:r>
            <a:r>
              <a:rPr lang="fr-FR" baseline="0" dirty="0" smtClean="0"/>
              <a:t>, </a:t>
            </a:r>
            <a:r>
              <a:rPr lang="fr-FR" baseline="0" dirty="0" err="1" smtClean="0"/>
              <a:t>this</a:t>
            </a:r>
            <a:r>
              <a:rPr lang="fr-FR" baseline="0" dirty="0" smtClean="0"/>
              <a:t> </a:t>
            </a:r>
            <a:r>
              <a:rPr lang="fr-FR" baseline="0" dirty="0" err="1" smtClean="0"/>
              <a:t>is</a:t>
            </a:r>
            <a:r>
              <a:rPr lang="fr-FR" baseline="0" dirty="0" smtClean="0"/>
              <a:t> a </a:t>
            </a:r>
            <a:r>
              <a:rPr lang="fr-FR" baseline="0" dirty="0" err="1" smtClean="0"/>
              <a:t>very</a:t>
            </a:r>
            <a:r>
              <a:rPr lang="fr-FR" baseline="0" dirty="0" smtClean="0"/>
              <a:t> </a:t>
            </a:r>
            <a:r>
              <a:rPr lang="fr-FR" baseline="0" dirty="0" err="1" smtClean="0"/>
              <a:t>robust</a:t>
            </a:r>
            <a:r>
              <a:rPr lang="fr-FR" baseline="0" dirty="0" smtClean="0"/>
              <a:t> architecture, but </a:t>
            </a:r>
            <a:r>
              <a:rPr lang="fr-FR" baseline="0" dirty="0" err="1" smtClean="0"/>
              <a:t>it</a:t>
            </a:r>
            <a:r>
              <a:rPr lang="fr-FR" baseline="0" dirty="0" smtClean="0"/>
              <a:t> </a:t>
            </a:r>
            <a:r>
              <a:rPr lang="fr-FR" baseline="0" dirty="0" err="1" smtClean="0"/>
              <a:t>presents</a:t>
            </a:r>
            <a:r>
              <a:rPr lang="fr-FR" baseline="0" dirty="0" smtClean="0"/>
              <a:t> a performance penalty. </a:t>
            </a:r>
            <a:r>
              <a:rPr lang="fr-FR" baseline="0" dirty="0" err="1" smtClean="0"/>
              <a:t>We</a:t>
            </a:r>
            <a:r>
              <a:rPr lang="fr-FR" baseline="0" dirty="0" smtClean="0"/>
              <a:t> are </a:t>
            </a:r>
            <a:r>
              <a:rPr lang="fr-FR" baseline="0" dirty="0" err="1" smtClean="0"/>
              <a:t>dealing</a:t>
            </a:r>
            <a:r>
              <a:rPr lang="fr-FR" baseline="0" dirty="0" smtClean="0"/>
              <a:t> </a:t>
            </a:r>
            <a:r>
              <a:rPr lang="fr-FR" baseline="0" dirty="0" err="1" smtClean="0"/>
              <a:t>with</a:t>
            </a:r>
            <a:r>
              <a:rPr lang="fr-FR" baseline="0" dirty="0" smtClean="0"/>
              <a:t> a </a:t>
            </a:r>
            <a:r>
              <a:rPr lang="fr-FR" baseline="0" dirty="0" err="1" smtClean="0"/>
              <a:t>much</a:t>
            </a:r>
            <a:r>
              <a:rPr lang="fr-FR" baseline="0" dirty="0" smtClean="0"/>
              <a:t> </a:t>
            </a:r>
            <a:r>
              <a:rPr lang="fr-FR" baseline="0" dirty="0" err="1" smtClean="0"/>
              <a:t>larger</a:t>
            </a:r>
            <a:r>
              <a:rPr lang="fr-FR" baseline="0" dirty="0" smtClean="0"/>
              <a:t> </a:t>
            </a:r>
            <a:r>
              <a:rPr lang="fr-FR" baseline="0" dirty="0" err="1" smtClean="0"/>
              <a:t>descriptor</a:t>
            </a:r>
            <a:r>
              <a:rPr lang="fr-FR" baseline="0" dirty="0" smtClean="0"/>
              <a:t> </a:t>
            </a:r>
            <a:r>
              <a:rPr lang="fr-FR" baseline="0" dirty="0" err="1" smtClean="0"/>
              <a:t>database</a:t>
            </a:r>
            <a:r>
              <a:rPr lang="fr-FR" baseline="0" dirty="0" smtClean="0"/>
              <a:t>, and </a:t>
            </a:r>
            <a:r>
              <a:rPr lang="fr-FR" baseline="0" dirty="0" err="1" smtClean="0"/>
              <a:t>worse</a:t>
            </a:r>
            <a:r>
              <a:rPr lang="fr-FR" baseline="0" dirty="0" smtClean="0"/>
              <a:t>: </a:t>
            </a:r>
            <a:r>
              <a:rPr lang="fr-FR" baseline="0" dirty="0" err="1" smtClean="0"/>
              <a:t>we</a:t>
            </a:r>
            <a:r>
              <a:rPr lang="fr-FR" baseline="0" dirty="0" smtClean="0"/>
              <a:t> have to </a:t>
            </a:r>
            <a:r>
              <a:rPr lang="fr-FR" baseline="0" dirty="0" err="1" smtClean="0"/>
              <a:t>make</a:t>
            </a:r>
            <a:r>
              <a:rPr lang="fr-FR" baseline="0" dirty="0" smtClean="0"/>
              <a:t> a large </a:t>
            </a:r>
            <a:r>
              <a:rPr lang="fr-FR" baseline="0" dirty="0" err="1" smtClean="0"/>
              <a:t>number</a:t>
            </a:r>
            <a:r>
              <a:rPr lang="fr-FR" baseline="0" dirty="0" smtClean="0"/>
              <a:t> of matches to </a:t>
            </a:r>
            <a:r>
              <a:rPr lang="fr-FR" baseline="0" dirty="0" err="1" smtClean="0"/>
              <a:t>retrieve</a:t>
            </a:r>
            <a:r>
              <a:rPr lang="fr-FR" baseline="0" dirty="0" smtClean="0"/>
              <a:t> a single </a:t>
            </a:r>
            <a:r>
              <a:rPr lang="fr-FR" baseline="0" dirty="0" err="1" smtClean="0"/>
              <a:t>query</a:t>
            </a:r>
            <a:r>
              <a:rPr lang="fr-FR" baseline="0" dirty="0" smtClean="0"/>
              <a:t>.</a:t>
            </a:r>
          </a:p>
        </p:txBody>
      </p:sp>
      <p:sp>
        <p:nvSpPr>
          <p:cNvPr id="4" name="Espace réservé du numéro de diapositive 3"/>
          <p:cNvSpPr>
            <a:spLocks noGrp="1"/>
          </p:cNvSpPr>
          <p:nvPr>
            <p:ph type="sldNum" sz="quarter" idx="10"/>
          </p:nvPr>
        </p:nvSpPr>
        <p:spPr/>
        <p:txBody>
          <a:bodyPr/>
          <a:lstStyle/>
          <a:p>
            <a:fld id="{567731A9-5A53-44D1-AD08-5A08157D5C6B}" type="slidenum">
              <a:rPr lang="pt-BR" smtClean="0"/>
              <a:pPr/>
              <a:t>8</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pt-BR" dirty="0" smtClean="0"/>
              <a:t>So,</a:t>
            </a:r>
            <a:r>
              <a:rPr lang="pt-BR" baseline="0" dirty="0" smtClean="0"/>
              <a:t> to summarize, we are dealing with very large databases, of very high dimensional descriptors. As I mentioned, in our work we use SIFT, which has 128 dimensions. In order to provide precise *and* timely answers, we have to optimise the descriptor matching [click]. To complicate things a little, we have to take into account the technology constraints: for databases so big, we will be using disks, and to use disks we have to minimize random access, because it costs too much.</a:t>
            </a:r>
            <a:endParaRPr lang="pt-BR" dirty="0"/>
          </a:p>
        </p:txBody>
      </p:sp>
      <p:sp>
        <p:nvSpPr>
          <p:cNvPr id="4" name="Espace réservé du numéro de diapositive 3"/>
          <p:cNvSpPr>
            <a:spLocks noGrp="1"/>
          </p:cNvSpPr>
          <p:nvPr>
            <p:ph type="sldNum" sz="quarter" idx="10"/>
          </p:nvPr>
        </p:nvSpPr>
        <p:spPr/>
        <p:txBody>
          <a:bodyPr/>
          <a:lstStyle/>
          <a:p>
            <a:fld id="{567731A9-5A53-44D1-AD08-5A08157D5C6B}" type="slidenum">
              <a:rPr lang="pt-BR" smtClean="0"/>
              <a:pPr/>
              <a:t>9</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pt-B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pt-BR"/>
          </a:p>
        </p:txBody>
      </p:sp>
      <p:sp>
        <p:nvSpPr>
          <p:cNvPr id="4" name="Espace réservé de la date 3"/>
          <p:cNvSpPr>
            <a:spLocks noGrp="1"/>
          </p:cNvSpPr>
          <p:nvPr>
            <p:ph type="dt" sz="half" idx="10"/>
          </p:nvPr>
        </p:nvSpPr>
        <p:spPr/>
        <p:txBody>
          <a:bodyPr/>
          <a:lstStyle/>
          <a:p>
            <a:fld id="{46C5B3E3-C930-4D03-8242-A2C733F0B73B}" type="datetime1">
              <a:rPr lang="pt-BR" smtClean="0"/>
              <a:pPr/>
              <a:t>28/10/2008</a:t>
            </a:fld>
            <a:endParaRPr lang="pt-BR"/>
          </a:p>
        </p:txBody>
      </p:sp>
      <p:sp>
        <p:nvSpPr>
          <p:cNvPr id="5" name="Espace réservé du pied de page 4"/>
          <p:cNvSpPr>
            <a:spLocks noGrp="1"/>
          </p:cNvSpPr>
          <p:nvPr>
            <p:ph type="ftr" sz="quarter" idx="11"/>
          </p:nvPr>
        </p:nvSpPr>
        <p:spPr/>
        <p:txBody>
          <a:bodyPr/>
          <a:lstStyle/>
          <a:p>
            <a:endParaRPr lang="pt-BR"/>
          </a:p>
        </p:txBody>
      </p:sp>
      <p:sp>
        <p:nvSpPr>
          <p:cNvPr id="6" name="Espace réservé du numéro de diapositive 5"/>
          <p:cNvSpPr>
            <a:spLocks noGrp="1"/>
          </p:cNvSpPr>
          <p:nvPr>
            <p:ph type="sldNum" sz="quarter" idx="12"/>
          </p:nvPr>
        </p:nvSpPr>
        <p:spPr/>
        <p:txBody>
          <a:bodyPr/>
          <a:lstStyle/>
          <a:p>
            <a:fld id="{6E118708-87BA-45D2-8B77-0C5CA463363A}" type="slidenum">
              <a:rPr lang="pt-BR" smtClean="0"/>
              <a:pPr/>
              <a:t>‹N°›</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pt-B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pt-BR"/>
          </a:p>
        </p:txBody>
      </p:sp>
      <p:sp>
        <p:nvSpPr>
          <p:cNvPr id="4" name="Espace réservé de la date 3"/>
          <p:cNvSpPr>
            <a:spLocks noGrp="1"/>
          </p:cNvSpPr>
          <p:nvPr>
            <p:ph type="dt" sz="half" idx="10"/>
          </p:nvPr>
        </p:nvSpPr>
        <p:spPr/>
        <p:txBody>
          <a:bodyPr/>
          <a:lstStyle/>
          <a:p>
            <a:fld id="{8A0F38B3-F5B1-4516-B7E8-8AEFFD0CA0C9}" type="datetime1">
              <a:rPr lang="pt-BR" smtClean="0"/>
              <a:pPr/>
              <a:t>28/10/2008</a:t>
            </a:fld>
            <a:endParaRPr lang="pt-BR"/>
          </a:p>
        </p:txBody>
      </p:sp>
      <p:sp>
        <p:nvSpPr>
          <p:cNvPr id="5" name="Espace réservé du pied de page 4"/>
          <p:cNvSpPr>
            <a:spLocks noGrp="1"/>
          </p:cNvSpPr>
          <p:nvPr>
            <p:ph type="ftr" sz="quarter" idx="11"/>
          </p:nvPr>
        </p:nvSpPr>
        <p:spPr/>
        <p:txBody>
          <a:bodyPr/>
          <a:lstStyle/>
          <a:p>
            <a:endParaRPr lang="pt-BR"/>
          </a:p>
        </p:txBody>
      </p:sp>
      <p:sp>
        <p:nvSpPr>
          <p:cNvPr id="6" name="Espace réservé du numéro de diapositive 5"/>
          <p:cNvSpPr>
            <a:spLocks noGrp="1"/>
          </p:cNvSpPr>
          <p:nvPr>
            <p:ph type="sldNum" sz="quarter" idx="12"/>
          </p:nvPr>
        </p:nvSpPr>
        <p:spPr/>
        <p:txBody>
          <a:bodyPr/>
          <a:lstStyle/>
          <a:p>
            <a:fld id="{6E118708-87BA-45D2-8B77-0C5CA463363A}" type="slidenum">
              <a:rPr lang="pt-BR" smtClean="0"/>
              <a:pPr/>
              <a:t>‹N°›</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pt-B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pt-BR"/>
          </a:p>
        </p:txBody>
      </p:sp>
      <p:sp>
        <p:nvSpPr>
          <p:cNvPr id="4" name="Espace réservé de la date 3"/>
          <p:cNvSpPr>
            <a:spLocks noGrp="1"/>
          </p:cNvSpPr>
          <p:nvPr>
            <p:ph type="dt" sz="half" idx="10"/>
          </p:nvPr>
        </p:nvSpPr>
        <p:spPr/>
        <p:txBody>
          <a:bodyPr/>
          <a:lstStyle/>
          <a:p>
            <a:fld id="{3E0A6F29-E4B9-4E64-BA0C-5084D3056296}" type="datetime1">
              <a:rPr lang="pt-BR" smtClean="0"/>
              <a:pPr/>
              <a:t>28/10/2008</a:t>
            </a:fld>
            <a:endParaRPr lang="pt-BR"/>
          </a:p>
        </p:txBody>
      </p:sp>
      <p:sp>
        <p:nvSpPr>
          <p:cNvPr id="5" name="Espace réservé du pied de page 4"/>
          <p:cNvSpPr>
            <a:spLocks noGrp="1"/>
          </p:cNvSpPr>
          <p:nvPr>
            <p:ph type="ftr" sz="quarter" idx="11"/>
          </p:nvPr>
        </p:nvSpPr>
        <p:spPr/>
        <p:txBody>
          <a:bodyPr/>
          <a:lstStyle/>
          <a:p>
            <a:endParaRPr lang="pt-BR"/>
          </a:p>
        </p:txBody>
      </p:sp>
      <p:sp>
        <p:nvSpPr>
          <p:cNvPr id="6" name="Espace réservé du numéro de diapositive 5"/>
          <p:cNvSpPr>
            <a:spLocks noGrp="1"/>
          </p:cNvSpPr>
          <p:nvPr>
            <p:ph type="sldNum" sz="quarter" idx="12"/>
          </p:nvPr>
        </p:nvSpPr>
        <p:spPr/>
        <p:txBody>
          <a:bodyPr/>
          <a:lstStyle/>
          <a:p>
            <a:fld id="{6E118708-87BA-45D2-8B77-0C5CA463363A}" type="slidenum">
              <a:rPr lang="pt-BR" smtClean="0"/>
              <a:pPr/>
              <a:t>‹N°›</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pt-B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pt-BR"/>
          </a:p>
        </p:txBody>
      </p:sp>
      <p:sp>
        <p:nvSpPr>
          <p:cNvPr id="4" name="Espace réservé de la date 3"/>
          <p:cNvSpPr>
            <a:spLocks noGrp="1"/>
          </p:cNvSpPr>
          <p:nvPr>
            <p:ph type="dt" sz="half" idx="10"/>
          </p:nvPr>
        </p:nvSpPr>
        <p:spPr/>
        <p:txBody>
          <a:bodyPr/>
          <a:lstStyle/>
          <a:p>
            <a:fld id="{ED3A24DB-5E58-41BE-B9D9-1DF155DFA76A}" type="datetime1">
              <a:rPr lang="pt-BR" smtClean="0"/>
              <a:pPr/>
              <a:t>28/10/2008</a:t>
            </a:fld>
            <a:endParaRPr lang="pt-BR"/>
          </a:p>
        </p:txBody>
      </p:sp>
      <p:sp>
        <p:nvSpPr>
          <p:cNvPr id="5" name="Espace réservé du pied de page 4"/>
          <p:cNvSpPr>
            <a:spLocks noGrp="1"/>
          </p:cNvSpPr>
          <p:nvPr>
            <p:ph type="ftr" sz="quarter" idx="11"/>
          </p:nvPr>
        </p:nvSpPr>
        <p:spPr/>
        <p:txBody>
          <a:bodyPr/>
          <a:lstStyle/>
          <a:p>
            <a:endParaRPr lang="pt-BR"/>
          </a:p>
        </p:txBody>
      </p:sp>
      <p:sp>
        <p:nvSpPr>
          <p:cNvPr id="6" name="Espace réservé du numéro de diapositive 5"/>
          <p:cNvSpPr>
            <a:spLocks noGrp="1"/>
          </p:cNvSpPr>
          <p:nvPr>
            <p:ph type="sldNum" sz="quarter" idx="12"/>
          </p:nvPr>
        </p:nvSpPr>
        <p:spPr/>
        <p:txBody>
          <a:bodyPr/>
          <a:lstStyle/>
          <a:p>
            <a:fld id="{6E118708-87BA-45D2-8B77-0C5CA463363A}" type="slidenum">
              <a:rPr lang="pt-BR" smtClean="0"/>
              <a:pPr/>
              <a:t>‹N°›</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pt-B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608721F-A56E-49FF-96AB-68530AEC4ECB}" type="datetime1">
              <a:rPr lang="pt-BR" smtClean="0"/>
              <a:pPr/>
              <a:t>28/10/2008</a:t>
            </a:fld>
            <a:endParaRPr lang="pt-BR"/>
          </a:p>
        </p:txBody>
      </p:sp>
      <p:sp>
        <p:nvSpPr>
          <p:cNvPr id="5" name="Espace réservé du pied de page 4"/>
          <p:cNvSpPr>
            <a:spLocks noGrp="1"/>
          </p:cNvSpPr>
          <p:nvPr>
            <p:ph type="ftr" sz="quarter" idx="11"/>
          </p:nvPr>
        </p:nvSpPr>
        <p:spPr/>
        <p:txBody>
          <a:bodyPr/>
          <a:lstStyle/>
          <a:p>
            <a:endParaRPr lang="pt-BR"/>
          </a:p>
        </p:txBody>
      </p:sp>
      <p:sp>
        <p:nvSpPr>
          <p:cNvPr id="6" name="Espace réservé du numéro de diapositive 5"/>
          <p:cNvSpPr>
            <a:spLocks noGrp="1"/>
          </p:cNvSpPr>
          <p:nvPr>
            <p:ph type="sldNum" sz="quarter" idx="12"/>
          </p:nvPr>
        </p:nvSpPr>
        <p:spPr/>
        <p:txBody>
          <a:bodyPr/>
          <a:lstStyle/>
          <a:p>
            <a:fld id="{6E118708-87BA-45D2-8B77-0C5CA463363A}" type="slidenum">
              <a:rPr lang="pt-BR" smtClean="0"/>
              <a:pPr/>
              <a:t>‹N°›</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pt-B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pt-B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pt-BR"/>
          </a:p>
        </p:txBody>
      </p:sp>
      <p:sp>
        <p:nvSpPr>
          <p:cNvPr id="5" name="Espace réservé de la date 4"/>
          <p:cNvSpPr>
            <a:spLocks noGrp="1"/>
          </p:cNvSpPr>
          <p:nvPr>
            <p:ph type="dt" sz="half" idx="10"/>
          </p:nvPr>
        </p:nvSpPr>
        <p:spPr/>
        <p:txBody>
          <a:bodyPr/>
          <a:lstStyle/>
          <a:p>
            <a:fld id="{2E7AC2DE-EA1F-4F69-8809-691C3C25CC41}" type="datetime1">
              <a:rPr lang="pt-BR" smtClean="0"/>
              <a:pPr/>
              <a:t>28/10/2008</a:t>
            </a:fld>
            <a:endParaRPr lang="pt-BR"/>
          </a:p>
        </p:txBody>
      </p:sp>
      <p:sp>
        <p:nvSpPr>
          <p:cNvPr id="6" name="Espace réservé du pied de page 5"/>
          <p:cNvSpPr>
            <a:spLocks noGrp="1"/>
          </p:cNvSpPr>
          <p:nvPr>
            <p:ph type="ftr" sz="quarter" idx="11"/>
          </p:nvPr>
        </p:nvSpPr>
        <p:spPr/>
        <p:txBody>
          <a:bodyPr/>
          <a:lstStyle/>
          <a:p>
            <a:endParaRPr lang="pt-BR"/>
          </a:p>
        </p:txBody>
      </p:sp>
      <p:sp>
        <p:nvSpPr>
          <p:cNvPr id="7" name="Espace réservé du numéro de diapositive 6"/>
          <p:cNvSpPr>
            <a:spLocks noGrp="1"/>
          </p:cNvSpPr>
          <p:nvPr>
            <p:ph type="sldNum" sz="quarter" idx="12"/>
          </p:nvPr>
        </p:nvSpPr>
        <p:spPr/>
        <p:txBody>
          <a:bodyPr/>
          <a:lstStyle/>
          <a:p>
            <a:fld id="{6E118708-87BA-45D2-8B77-0C5CA463363A}" type="slidenum">
              <a:rPr lang="pt-BR" smtClean="0"/>
              <a:pPr/>
              <a:t>‹N°›</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pt-B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pt-B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pt-BR"/>
          </a:p>
        </p:txBody>
      </p:sp>
      <p:sp>
        <p:nvSpPr>
          <p:cNvPr id="7" name="Espace réservé de la date 6"/>
          <p:cNvSpPr>
            <a:spLocks noGrp="1"/>
          </p:cNvSpPr>
          <p:nvPr>
            <p:ph type="dt" sz="half" idx="10"/>
          </p:nvPr>
        </p:nvSpPr>
        <p:spPr/>
        <p:txBody>
          <a:bodyPr/>
          <a:lstStyle/>
          <a:p>
            <a:fld id="{F1D7D25B-447C-4266-9A5C-B116E6496A42}" type="datetime1">
              <a:rPr lang="pt-BR" smtClean="0"/>
              <a:pPr/>
              <a:t>28/10/2008</a:t>
            </a:fld>
            <a:endParaRPr lang="pt-BR"/>
          </a:p>
        </p:txBody>
      </p:sp>
      <p:sp>
        <p:nvSpPr>
          <p:cNvPr id="8" name="Espace réservé du pied de page 7"/>
          <p:cNvSpPr>
            <a:spLocks noGrp="1"/>
          </p:cNvSpPr>
          <p:nvPr>
            <p:ph type="ftr" sz="quarter" idx="11"/>
          </p:nvPr>
        </p:nvSpPr>
        <p:spPr/>
        <p:txBody>
          <a:bodyPr/>
          <a:lstStyle/>
          <a:p>
            <a:endParaRPr lang="pt-BR"/>
          </a:p>
        </p:txBody>
      </p:sp>
      <p:sp>
        <p:nvSpPr>
          <p:cNvPr id="9" name="Espace réservé du numéro de diapositive 8"/>
          <p:cNvSpPr>
            <a:spLocks noGrp="1"/>
          </p:cNvSpPr>
          <p:nvPr>
            <p:ph type="sldNum" sz="quarter" idx="12"/>
          </p:nvPr>
        </p:nvSpPr>
        <p:spPr/>
        <p:txBody>
          <a:bodyPr/>
          <a:lstStyle/>
          <a:p>
            <a:fld id="{6E118708-87BA-45D2-8B77-0C5CA463363A}" type="slidenum">
              <a:rPr lang="pt-BR" smtClean="0"/>
              <a:pPr/>
              <a:t>‹N°›</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pt-BR"/>
          </a:p>
        </p:txBody>
      </p:sp>
      <p:sp>
        <p:nvSpPr>
          <p:cNvPr id="3" name="Espace réservé de la date 2"/>
          <p:cNvSpPr>
            <a:spLocks noGrp="1"/>
          </p:cNvSpPr>
          <p:nvPr>
            <p:ph type="dt" sz="half" idx="10"/>
          </p:nvPr>
        </p:nvSpPr>
        <p:spPr/>
        <p:txBody>
          <a:bodyPr/>
          <a:lstStyle/>
          <a:p>
            <a:fld id="{BD2B2EC5-B4C2-43F7-B3F7-8C8843BB33EA}" type="datetime1">
              <a:rPr lang="pt-BR" smtClean="0"/>
              <a:pPr/>
              <a:t>28/10/2008</a:t>
            </a:fld>
            <a:endParaRPr lang="pt-BR"/>
          </a:p>
        </p:txBody>
      </p:sp>
      <p:sp>
        <p:nvSpPr>
          <p:cNvPr id="4" name="Espace réservé du pied de page 3"/>
          <p:cNvSpPr>
            <a:spLocks noGrp="1"/>
          </p:cNvSpPr>
          <p:nvPr>
            <p:ph type="ftr" sz="quarter" idx="11"/>
          </p:nvPr>
        </p:nvSpPr>
        <p:spPr/>
        <p:txBody>
          <a:bodyPr/>
          <a:lstStyle/>
          <a:p>
            <a:endParaRPr lang="pt-BR"/>
          </a:p>
        </p:txBody>
      </p:sp>
      <p:sp>
        <p:nvSpPr>
          <p:cNvPr id="5" name="Espace réservé du numéro de diapositive 4"/>
          <p:cNvSpPr>
            <a:spLocks noGrp="1"/>
          </p:cNvSpPr>
          <p:nvPr>
            <p:ph type="sldNum" sz="quarter" idx="12"/>
          </p:nvPr>
        </p:nvSpPr>
        <p:spPr/>
        <p:txBody>
          <a:bodyPr/>
          <a:lstStyle/>
          <a:p>
            <a:fld id="{6E118708-87BA-45D2-8B77-0C5CA463363A}" type="slidenum">
              <a:rPr lang="pt-BR" smtClean="0"/>
              <a:pPr/>
              <a:t>‹N°›</a:t>
            </a:fld>
            <a:endParaRPr lang="pt-BR"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228CC2C-34A1-4BC1-BD0B-C89A76F34BC7}" type="datetime1">
              <a:rPr lang="pt-BR" smtClean="0"/>
              <a:pPr/>
              <a:t>28/10/2008</a:t>
            </a:fld>
            <a:endParaRPr lang="pt-BR"/>
          </a:p>
        </p:txBody>
      </p:sp>
      <p:sp>
        <p:nvSpPr>
          <p:cNvPr id="3" name="Espace réservé du pied de page 2"/>
          <p:cNvSpPr>
            <a:spLocks noGrp="1"/>
          </p:cNvSpPr>
          <p:nvPr>
            <p:ph type="ftr" sz="quarter" idx="11"/>
          </p:nvPr>
        </p:nvSpPr>
        <p:spPr/>
        <p:txBody>
          <a:bodyPr/>
          <a:lstStyle/>
          <a:p>
            <a:endParaRPr lang="pt-BR"/>
          </a:p>
        </p:txBody>
      </p:sp>
      <p:sp>
        <p:nvSpPr>
          <p:cNvPr id="4" name="Espace réservé du numéro de diapositive 3"/>
          <p:cNvSpPr>
            <a:spLocks noGrp="1"/>
          </p:cNvSpPr>
          <p:nvPr>
            <p:ph type="sldNum" sz="quarter" idx="12"/>
          </p:nvPr>
        </p:nvSpPr>
        <p:spPr/>
        <p:txBody>
          <a:bodyPr/>
          <a:lstStyle/>
          <a:p>
            <a:fld id="{6E118708-87BA-45D2-8B77-0C5CA463363A}" type="slidenum">
              <a:rPr lang="pt-BR" smtClean="0"/>
              <a:pPr/>
              <a:t>‹N°›</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pt-B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pt-B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41583BF-6576-4476-AF63-45354E8DEAD7}" type="datetime1">
              <a:rPr lang="pt-BR" smtClean="0"/>
              <a:pPr/>
              <a:t>28/10/2008</a:t>
            </a:fld>
            <a:endParaRPr lang="pt-BR"/>
          </a:p>
        </p:txBody>
      </p:sp>
      <p:sp>
        <p:nvSpPr>
          <p:cNvPr id="6" name="Espace réservé du pied de page 5"/>
          <p:cNvSpPr>
            <a:spLocks noGrp="1"/>
          </p:cNvSpPr>
          <p:nvPr>
            <p:ph type="ftr" sz="quarter" idx="11"/>
          </p:nvPr>
        </p:nvSpPr>
        <p:spPr/>
        <p:txBody>
          <a:bodyPr/>
          <a:lstStyle/>
          <a:p>
            <a:endParaRPr lang="pt-BR"/>
          </a:p>
        </p:txBody>
      </p:sp>
      <p:sp>
        <p:nvSpPr>
          <p:cNvPr id="7" name="Espace réservé du numéro de diapositive 6"/>
          <p:cNvSpPr>
            <a:spLocks noGrp="1"/>
          </p:cNvSpPr>
          <p:nvPr>
            <p:ph type="sldNum" sz="quarter" idx="12"/>
          </p:nvPr>
        </p:nvSpPr>
        <p:spPr/>
        <p:txBody>
          <a:bodyPr/>
          <a:lstStyle/>
          <a:p>
            <a:fld id="{6E118708-87BA-45D2-8B77-0C5CA463363A}" type="slidenum">
              <a:rPr lang="pt-BR" smtClean="0"/>
              <a:pPr/>
              <a:t>‹N°›</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pt-B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7BE6E26-DA59-43F0-8433-FAA3470EFC81}" type="datetime1">
              <a:rPr lang="pt-BR" smtClean="0"/>
              <a:pPr/>
              <a:t>28/10/2008</a:t>
            </a:fld>
            <a:endParaRPr lang="pt-BR"/>
          </a:p>
        </p:txBody>
      </p:sp>
      <p:sp>
        <p:nvSpPr>
          <p:cNvPr id="6" name="Espace réservé du pied de page 5"/>
          <p:cNvSpPr>
            <a:spLocks noGrp="1"/>
          </p:cNvSpPr>
          <p:nvPr>
            <p:ph type="ftr" sz="quarter" idx="11"/>
          </p:nvPr>
        </p:nvSpPr>
        <p:spPr/>
        <p:txBody>
          <a:bodyPr/>
          <a:lstStyle/>
          <a:p>
            <a:endParaRPr lang="pt-BR"/>
          </a:p>
        </p:txBody>
      </p:sp>
      <p:sp>
        <p:nvSpPr>
          <p:cNvPr id="7" name="Espace réservé du numéro de diapositive 6"/>
          <p:cNvSpPr>
            <a:spLocks noGrp="1"/>
          </p:cNvSpPr>
          <p:nvPr>
            <p:ph type="sldNum" sz="quarter" idx="12"/>
          </p:nvPr>
        </p:nvSpPr>
        <p:spPr/>
        <p:txBody>
          <a:bodyPr/>
          <a:lstStyle/>
          <a:p>
            <a:fld id="{6E118708-87BA-45D2-8B77-0C5CA463363A}" type="slidenum">
              <a:rPr lang="pt-BR" smtClean="0"/>
              <a:pPr/>
              <a:t>‹N°›</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pt-B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pt-B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F6E4B3-A2F9-4898-A202-1D627C888FED}" type="datetime1">
              <a:rPr lang="pt-BR" smtClean="0"/>
              <a:pPr/>
              <a:t>28/10/2008</a:t>
            </a:fld>
            <a:endParaRPr lang="pt-B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18708-87BA-45D2-8B77-0C5CA463363A}" type="slidenum">
              <a:rPr lang="pt-BR" smtClean="0"/>
              <a:pPr/>
              <a:t>‹N°›</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images.google.com.br/imgres?imgurl=http://www.activemath.org/eu/partners_fichiers/logo_home.gif&amp;imgrefurl=http://www.activemath.org/eu/partners.html&amp;h=59&amp;w=60&amp;sz=1&amp;hl=pt-BR&amp;start=3&amp;um=1&amp;usg=__8fvmacN-jMz7krM39fAFWNmG1FU=&amp;tbnid=-jHbdujmI57rPM:&amp;tbnh=59&amp;tbnw=60&amp;prev=/images?q=LIP6+logo&amp;um=1&amp;hl=pt-BR&amp;sa=N"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6.emf"/><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wmf"/><Relationship Id="rId4" Type="http://schemas.openxmlformats.org/officeDocument/2006/relationships/image" Target="../media/image19.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387471"/>
            <a:ext cx="7772400" cy="2970223"/>
          </a:xfrm>
        </p:spPr>
        <p:txBody>
          <a:bodyPr>
            <a:normAutofit/>
          </a:bodyPr>
          <a:lstStyle/>
          <a:p>
            <a:r>
              <a:rPr lang="en-US" sz="4000" dirty="0" smtClean="0"/>
              <a:t>High-Dimensional Descriptor Indexing for Large</a:t>
            </a:r>
            <a:br>
              <a:rPr lang="en-US" sz="4000" dirty="0" smtClean="0"/>
            </a:br>
            <a:r>
              <a:rPr lang="en-US" sz="4000" dirty="0" smtClean="0"/>
              <a:t>Multimedia Databases</a:t>
            </a:r>
            <a:endParaRPr lang="fr-FR" sz="4000" noProof="0" dirty="0"/>
          </a:p>
        </p:txBody>
      </p:sp>
      <p:sp>
        <p:nvSpPr>
          <p:cNvPr id="3" name="Sous-titre 2"/>
          <p:cNvSpPr>
            <a:spLocks noGrp="1"/>
          </p:cNvSpPr>
          <p:nvPr>
            <p:ph type="subTitle" idx="1"/>
          </p:nvPr>
        </p:nvSpPr>
        <p:spPr>
          <a:xfrm>
            <a:off x="1371600" y="4500570"/>
            <a:ext cx="6400800" cy="1785950"/>
          </a:xfrm>
        </p:spPr>
        <p:txBody>
          <a:bodyPr>
            <a:noAutofit/>
          </a:bodyPr>
          <a:lstStyle/>
          <a:p>
            <a:r>
              <a:rPr lang="fr-FR" noProof="0" dirty="0" smtClean="0">
                <a:solidFill>
                  <a:srgbClr val="A7726B"/>
                </a:solidFill>
              </a:rPr>
              <a:t>Eduardo Valle</a:t>
            </a:r>
          </a:p>
          <a:p>
            <a:r>
              <a:rPr lang="fr-FR" dirty="0" smtClean="0"/>
              <a:t>Matthieu Cord</a:t>
            </a:r>
          </a:p>
          <a:p>
            <a:r>
              <a:rPr lang="fr-FR" dirty="0" smtClean="0"/>
              <a:t>Sylvie </a:t>
            </a:r>
            <a:r>
              <a:rPr lang="fr-FR" dirty="0" err="1" smtClean="0"/>
              <a:t>Philipp</a:t>
            </a:r>
            <a:r>
              <a:rPr lang="fr-FR" dirty="0" smtClean="0"/>
              <a:t>-Foliguet</a:t>
            </a:r>
          </a:p>
          <a:p>
            <a:endParaRPr lang="fr-FR" noProof="0" dirty="0" smtClean="0"/>
          </a:p>
        </p:txBody>
      </p:sp>
      <p:sp>
        <p:nvSpPr>
          <p:cNvPr id="4" name="Espace réservé du numéro de diapositive 3"/>
          <p:cNvSpPr>
            <a:spLocks noGrp="1"/>
          </p:cNvSpPr>
          <p:nvPr>
            <p:ph type="sldNum" sz="quarter" idx="12"/>
          </p:nvPr>
        </p:nvSpPr>
        <p:spPr>
          <a:xfrm>
            <a:off x="2500298" y="6858000"/>
            <a:ext cx="2133600" cy="365125"/>
          </a:xfrm>
        </p:spPr>
        <p:txBody>
          <a:bodyPr/>
          <a:lstStyle/>
          <a:p>
            <a:fld id="{6E118708-87BA-45D2-8B77-0C5CA463363A}" type="slidenum">
              <a:rPr lang="pt-BR" smtClean="0"/>
              <a:pPr/>
              <a:t>1</a:t>
            </a:fld>
            <a:endParaRPr lang="pt-BR"/>
          </a:p>
        </p:txBody>
      </p:sp>
      <p:pic>
        <p:nvPicPr>
          <p:cNvPr id="24577" name="Picture 1"/>
          <p:cNvPicPr>
            <a:picLocks noChangeAspect="1" noChangeArrowheads="1"/>
          </p:cNvPicPr>
          <p:nvPr/>
        </p:nvPicPr>
        <p:blipFill>
          <a:blip r:embed="rId3"/>
          <a:srcRect/>
          <a:stretch>
            <a:fillRect/>
          </a:stretch>
        </p:blipFill>
        <p:spPr bwMode="auto">
          <a:xfrm>
            <a:off x="7572396" y="285734"/>
            <a:ext cx="1371600" cy="857250"/>
          </a:xfrm>
          <a:prstGeom prst="rect">
            <a:avLst/>
          </a:prstGeom>
          <a:noFill/>
          <a:ln w="9525">
            <a:noFill/>
            <a:miter lim="800000"/>
            <a:headEnd/>
            <a:tailEnd/>
          </a:ln>
          <a:effectLst/>
        </p:spPr>
      </p:pic>
      <p:pic>
        <p:nvPicPr>
          <p:cNvPr id="6" name="Image 5" descr="logo_etis.jpg"/>
          <p:cNvPicPr>
            <a:picLocks noChangeAspect="1"/>
          </p:cNvPicPr>
          <p:nvPr/>
        </p:nvPicPr>
        <p:blipFill>
          <a:blip r:embed="rId4" cstate="print"/>
          <a:stretch>
            <a:fillRect/>
          </a:stretch>
        </p:blipFill>
        <p:spPr>
          <a:xfrm>
            <a:off x="285753" y="183176"/>
            <a:ext cx="1571603" cy="1031246"/>
          </a:xfrm>
          <a:prstGeom prst="rect">
            <a:avLst/>
          </a:prstGeom>
        </p:spPr>
      </p:pic>
      <p:pic>
        <p:nvPicPr>
          <p:cNvPr id="50178" name="Picture 2" descr="http://tbn0.google.com/images?q=tbn:-jHbdujmI57rPM:http://www.activemath.org/eu/partners_fichiers/logo_home.gif">
            <a:hlinkClick r:id="rId5"/>
          </p:cNvPr>
          <p:cNvPicPr>
            <a:picLocks noChangeAspect="1" noChangeArrowheads="1"/>
          </p:cNvPicPr>
          <p:nvPr/>
        </p:nvPicPr>
        <p:blipFill>
          <a:blip r:embed="rId6"/>
          <a:srcRect/>
          <a:stretch>
            <a:fillRect/>
          </a:stretch>
        </p:blipFill>
        <p:spPr bwMode="auto">
          <a:xfrm>
            <a:off x="4286248" y="285728"/>
            <a:ext cx="571500" cy="5619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kNN</a:t>
            </a:r>
            <a:r>
              <a:rPr lang="fr-FR" dirty="0" smtClean="0"/>
              <a:t> </a:t>
            </a:r>
            <a:r>
              <a:rPr lang="fr-FR" dirty="0" err="1" smtClean="0"/>
              <a:t>Search</a:t>
            </a:r>
            <a:endParaRPr lang="fr-FR" dirty="0"/>
          </a:p>
        </p:txBody>
      </p:sp>
      <p:sp>
        <p:nvSpPr>
          <p:cNvPr id="3" name="Espace réservé du contenu 2"/>
          <p:cNvSpPr>
            <a:spLocks noGrp="1"/>
          </p:cNvSpPr>
          <p:nvPr>
            <p:ph idx="1"/>
          </p:nvPr>
        </p:nvSpPr>
        <p:spPr/>
        <p:txBody>
          <a:bodyPr>
            <a:noAutofit/>
          </a:bodyPr>
          <a:lstStyle/>
          <a:p>
            <a:r>
              <a:rPr lang="fr-FR" sz="2400" i="1" dirty="0" smtClean="0"/>
              <a:t>k</a:t>
            </a:r>
            <a:r>
              <a:rPr lang="fr-FR" sz="2400" dirty="0" smtClean="0"/>
              <a:t> </a:t>
            </a:r>
            <a:r>
              <a:rPr lang="fr-FR" sz="2400" i="1" dirty="0" err="1" smtClean="0"/>
              <a:t>n</a:t>
            </a:r>
            <a:r>
              <a:rPr lang="fr-FR" sz="2400" dirty="0" err="1" smtClean="0"/>
              <a:t>earest</a:t>
            </a:r>
            <a:r>
              <a:rPr lang="fr-FR" sz="2400" dirty="0" smtClean="0"/>
              <a:t> </a:t>
            </a:r>
            <a:r>
              <a:rPr lang="fr-FR" sz="2400" i="1" dirty="0" err="1" smtClean="0"/>
              <a:t>n</a:t>
            </a:r>
            <a:r>
              <a:rPr lang="fr-FR" sz="2400" dirty="0" err="1" smtClean="0"/>
              <a:t>eighbours</a:t>
            </a:r>
            <a:r>
              <a:rPr lang="fr-FR" sz="2400" dirty="0" smtClean="0"/>
              <a:t> or </a:t>
            </a:r>
            <a:r>
              <a:rPr lang="fr-FR" sz="2400" dirty="0" err="1" smtClean="0"/>
              <a:t>similarity</a:t>
            </a:r>
            <a:r>
              <a:rPr lang="fr-FR" sz="2400" dirty="0" smtClean="0"/>
              <a:t> </a:t>
            </a:r>
            <a:r>
              <a:rPr lang="fr-FR" sz="2400" dirty="0" err="1" smtClean="0"/>
              <a:t>search</a:t>
            </a:r>
            <a:endParaRPr lang="fr-FR" sz="2400" dirty="0" smtClean="0"/>
          </a:p>
          <a:p>
            <a:r>
              <a:rPr lang="fr-FR" sz="2400" dirty="0" err="1" smtClean="0"/>
              <a:t>Find</a:t>
            </a:r>
            <a:r>
              <a:rPr lang="fr-FR" sz="2400" dirty="0" smtClean="0"/>
              <a:t>, in the data </a:t>
            </a:r>
            <a:r>
              <a:rPr lang="fr-FR" sz="2400" dirty="0" err="1" smtClean="0"/>
              <a:t>space</a:t>
            </a:r>
            <a:r>
              <a:rPr lang="fr-FR" sz="2400" dirty="0" smtClean="0"/>
              <a:t>, the </a:t>
            </a:r>
            <a:r>
              <a:rPr lang="fr-FR" sz="2400" i="1" dirty="0" smtClean="0"/>
              <a:t>k</a:t>
            </a:r>
            <a:r>
              <a:rPr lang="fr-FR" sz="2400" dirty="0" smtClean="0"/>
              <a:t> </a:t>
            </a:r>
            <a:r>
              <a:rPr lang="fr-FR" sz="2400" dirty="0" err="1" smtClean="0"/>
              <a:t>nearest</a:t>
            </a:r>
            <a:r>
              <a:rPr lang="fr-FR" sz="2400" dirty="0" smtClean="0"/>
              <a:t> to the </a:t>
            </a:r>
            <a:r>
              <a:rPr lang="fr-FR" sz="2400" dirty="0" err="1" smtClean="0"/>
              <a:t>query</a:t>
            </a:r>
            <a:endParaRPr lang="fr-FR" sz="2400" dirty="0" smtClean="0"/>
          </a:p>
          <a:p>
            <a:r>
              <a:rPr lang="fr-FR" sz="2400" dirty="0" err="1" smtClean="0"/>
              <a:t>Linear</a:t>
            </a:r>
            <a:r>
              <a:rPr lang="fr-FR" sz="2400" dirty="0" smtClean="0"/>
              <a:t> </a:t>
            </a:r>
            <a:r>
              <a:rPr lang="fr-FR" sz="2400" dirty="0" err="1" smtClean="0"/>
              <a:t>search</a:t>
            </a:r>
            <a:r>
              <a:rPr lang="fr-FR" sz="2400" dirty="0" smtClean="0"/>
              <a:t> </a:t>
            </a:r>
            <a:r>
              <a:rPr lang="fr-FR" sz="2400" dirty="0" err="1" smtClean="0"/>
              <a:t>too</a:t>
            </a:r>
            <a:r>
              <a:rPr lang="fr-FR" sz="2400" dirty="0" smtClean="0"/>
              <a:t> </a:t>
            </a:r>
            <a:r>
              <a:rPr lang="fr-FR" sz="2400" dirty="0" err="1" smtClean="0"/>
              <a:t>expensive</a:t>
            </a:r>
            <a:r>
              <a:rPr lang="fr-FR" sz="2400" dirty="0" smtClean="0"/>
              <a:t> for large </a:t>
            </a:r>
            <a:r>
              <a:rPr lang="fr-FR" sz="2400" dirty="0" err="1" smtClean="0"/>
              <a:t>databases</a:t>
            </a:r>
            <a:endParaRPr lang="fr-FR" sz="2400" dirty="0" smtClean="0"/>
          </a:p>
          <a:p>
            <a:pPr lvl="1"/>
            <a:r>
              <a:rPr lang="fr-FR" sz="2000" dirty="0" err="1" smtClean="0"/>
              <a:t>Cost</a:t>
            </a:r>
            <a:r>
              <a:rPr lang="fr-FR" sz="2000" dirty="0" smtClean="0"/>
              <a:t> </a:t>
            </a:r>
            <a:r>
              <a:rPr lang="fr-FR" sz="2000" dirty="0" err="1" smtClean="0"/>
              <a:t>proportional</a:t>
            </a:r>
            <a:r>
              <a:rPr lang="fr-FR" sz="2000" dirty="0" smtClean="0"/>
              <a:t> to the </a:t>
            </a:r>
            <a:r>
              <a:rPr lang="fr-FR" sz="2000" dirty="0" err="1" smtClean="0"/>
              <a:t>number</a:t>
            </a:r>
            <a:r>
              <a:rPr lang="fr-FR" sz="2000" dirty="0" smtClean="0"/>
              <a:t> of entries: O(n)</a:t>
            </a:r>
          </a:p>
          <a:p>
            <a:r>
              <a:rPr lang="fr-FR" sz="2400" dirty="0" err="1" smtClean="0"/>
              <a:t>Indexing</a:t>
            </a:r>
            <a:r>
              <a:rPr lang="fr-FR" sz="2400" dirty="0" smtClean="0"/>
              <a:t> to </a:t>
            </a:r>
            <a:r>
              <a:rPr lang="fr-FR" sz="2400" dirty="0" err="1" smtClean="0"/>
              <a:t>allow</a:t>
            </a:r>
            <a:r>
              <a:rPr lang="fr-FR" sz="2400" dirty="0" smtClean="0"/>
              <a:t> </a:t>
            </a:r>
            <a:r>
              <a:rPr lang="fr-FR" sz="2400" dirty="0" err="1" smtClean="0"/>
              <a:t>accelerating</a:t>
            </a:r>
            <a:r>
              <a:rPr lang="fr-FR" sz="2400" dirty="0" smtClean="0"/>
              <a:t> the </a:t>
            </a:r>
            <a:r>
              <a:rPr lang="fr-FR" sz="2400" dirty="0" err="1" smtClean="0"/>
              <a:t>search</a:t>
            </a:r>
            <a:endParaRPr lang="fr-FR" sz="2400" dirty="0" smtClean="0"/>
          </a:p>
          <a:p>
            <a:pPr lvl="1"/>
            <a:r>
              <a:rPr lang="fr-FR" sz="2000" dirty="0" err="1" smtClean="0"/>
              <a:t>Logarithmic</a:t>
            </a:r>
            <a:r>
              <a:rPr lang="fr-FR" sz="2000" dirty="0" smtClean="0"/>
              <a:t> </a:t>
            </a:r>
            <a:r>
              <a:rPr lang="fr-FR" sz="2000" dirty="0" err="1" smtClean="0"/>
              <a:t>cost</a:t>
            </a:r>
            <a:r>
              <a:rPr lang="fr-FR" sz="2000" dirty="0" smtClean="0"/>
              <a:t/>
            </a:r>
            <a:br>
              <a:rPr lang="fr-FR" sz="2000" dirty="0" smtClean="0"/>
            </a:br>
            <a:r>
              <a:rPr lang="fr-FR" sz="2000" dirty="0" smtClean="0"/>
              <a:t>(</a:t>
            </a:r>
            <a:r>
              <a:rPr lang="fr-FR" sz="2000" dirty="0" err="1" smtClean="0"/>
              <a:t>ideally</a:t>
            </a:r>
            <a:r>
              <a:rPr lang="fr-FR" sz="2000" dirty="0" smtClean="0"/>
              <a:t>): O(log n)</a:t>
            </a:r>
          </a:p>
        </p:txBody>
      </p:sp>
      <p:sp>
        <p:nvSpPr>
          <p:cNvPr id="11" name="Oval 10"/>
          <p:cNvSpPr>
            <a:spLocks noChangeArrowheads="1"/>
          </p:cNvSpPr>
          <p:nvPr/>
        </p:nvSpPr>
        <p:spPr bwMode="auto">
          <a:xfrm>
            <a:off x="7086610" y="7078662"/>
            <a:ext cx="88900" cy="88900"/>
          </a:xfrm>
          <a:prstGeom prst="ellipse">
            <a:avLst/>
          </a:prstGeom>
          <a:noFill/>
          <a:ln w="9525">
            <a:solidFill>
              <a:schemeClr val="tx1"/>
            </a:solidFill>
            <a:round/>
            <a:headEnd/>
            <a:tailEnd/>
          </a:ln>
        </p:spPr>
        <p:txBody>
          <a:bodyPr wrap="none" anchor="ctr"/>
          <a:lstStyle/>
          <a:p>
            <a:endParaRPr lang="pt-BR"/>
          </a:p>
        </p:txBody>
      </p:sp>
      <p:sp>
        <p:nvSpPr>
          <p:cNvPr id="4" name="Oval 18"/>
          <p:cNvSpPr>
            <a:spLocks noChangeArrowheads="1"/>
          </p:cNvSpPr>
          <p:nvPr/>
        </p:nvSpPr>
        <p:spPr bwMode="auto">
          <a:xfrm>
            <a:off x="5544869" y="4276788"/>
            <a:ext cx="1790135" cy="1790135"/>
          </a:xfrm>
          <a:prstGeom prst="ellipse">
            <a:avLst/>
          </a:prstGeom>
          <a:noFill/>
          <a:ln w="25400">
            <a:solidFill>
              <a:schemeClr val="tx1"/>
            </a:solidFill>
            <a:round/>
            <a:headEnd/>
            <a:tailEnd/>
          </a:ln>
        </p:spPr>
        <p:txBody>
          <a:bodyPr wrap="none" anchor="ctr"/>
          <a:lstStyle/>
          <a:p>
            <a:endParaRPr lang="pt-BR"/>
          </a:p>
        </p:txBody>
      </p:sp>
      <p:sp>
        <p:nvSpPr>
          <p:cNvPr id="5" name="Oval 4"/>
          <p:cNvSpPr>
            <a:spLocks noChangeArrowheads="1"/>
          </p:cNvSpPr>
          <p:nvPr/>
        </p:nvSpPr>
        <p:spPr bwMode="auto">
          <a:xfrm>
            <a:off x="6364884" y="6130856"/>
            <a:ext cx="155664" cy="155664"/>
          </a:xfrm>
          <a:prstGeom prst="ellipse">
            <a:avLst/>
          </a:prstGeom>
          <a:noFill/>
          <a:ln w="9525">
            <a:solidFill>
              <a:schemeClr val="tx1"/>
            </a:solidFill>
            <a:round/>
            <a:headEnd/>
            <a:tailEnd/>
          </a:ln>
        </p:spPr>
        <p:txBody>
          <a:bodyPr wrap="none" anchor="ctr"/>
          <a:lstStyle/>
          <a:p>
            <a:endParaRPr lang="pt-BR"/>
          </a:p>
        </p:txBody>
      </p:sp>
      <p:sp>
        <p:nvSpPr>
          <p:cNvPr id="6" name="Oval 5"/>
          <p:cNvSpPr>
            <a:spLocks noChangeArrowheads="1"/>
          </p:cNvSpPr>
          <p:nvPr/>
        </p:nvSpPr>
        <p:spPr bwMode="auto">
          <a:xfrm>
            <a:off x="6520548" y="5652745"/>
            <a:ext cx="155664" cy="155664"/>
          </a:xfrm>
          <a:prstGeom prst="ellipse">
            <a:avLst/>
          </a:prstGeom>
          <a:noFill/>
          <a:ln w="9525">
            <a:solidFill>
              <a:schemeClr val="tx1"/>
            </a:solidFill>
            <a:round/>
            <a:headEnd/>
            <a:tailEnd/>
          </a:ln>
        </p:spPr>
        <p:txBody>
          <a:bodyPr wrap="none" anchor="ctr"/>
          <a:lstStyle/>
          <a:p>
            <a:endParaRPr lang="pt-BR"/>
          </a:p>
        </p:txBody>
      </p:sp>
      <p:sp>
        <p:nvSpPr>
          <p:cNvPr id="7" name="Oval 6"/>
          <p:cNvSpPr>
            <a:spLocks noChangeArrowheads="1"/>
          </p:cNvSpPr>
          <p:nvPr/>
        </p:nvSpPr>
        <p:spPr bwMode="auto">
          <a:xfrm>
            <a:off x="5853417" y="5252467"/>
            <a:ext cx="155664" cy="155664"/>
          </a:xfrm>
          <a:prstGeom prst="ellipse">
            <a:avLst/>
          </a:prstGeom>
          <a:noFill/>
          <a:ln w="9525">
            <a:solidFill>
              <a:schemeClr val="tx1"/>
            </a:solidFill>
            <a:round/>
            <a:headEnd/>
            <a:tailEnd/>
          </a:ln>
        </p:spPr>
        <p:txBody>
          <a:bodyPr wrap="none" anchor="ctr"/>
          <a:lstStyle/>
          <a:p>
            <a:endParaRPr lang="pt-BR"/>
          </a:p>
        </p:txBody>
      </p:sp>
      <p:sp>
        <p:nvSpPr>
          <p:cNvPr id="8" name="Oval 7"/>
          <p:cNvSpPr>
            <a:spLocks noChangeArrowheads="1"/>
          </p:cNvSpPr>
          <p:nvPr/>
        </p:nvSpPr>
        <p:spPr bwMode="auto">
          <a:xfrm>
            <a:off x="6787400" y="4318483"/>
            <a:ext cx="155664" cy="155664"/>
          </a:xfrm>
          <a:prstGeom prst="ellipse">
            <a:avLst/>
          </a:prstGeom>
          <a:noFill/>
          <a:ln w="9525">
            <a:solidFill>
              <a:schemeClr val="tx1"/>
            </a:solidFill>
            <a:round/>
            <a:headEnd/>
            <a:tailEnd/>
          </a:ln>
        </p:spPr>
        <p:txBody>
          <a:bodyPr wrap="none" anchor="ctr"/>
          <a:lstStyle/>
          <a:p>
            <a:endParaRPr lang="pt-BR"/>
          </a:p>
        </p:txBody>
      </p:sp>
      <p:sp>
        <p:nvSpPr>
          <p:cNvPr id="9" name="Oval 8"/>
          <p:cNvSpPr>
            <a:spLocks noChangeArrowheads="1"/>
          </p:cNvSpPr>
          <p:nvPr/>
        </p:nvSpPr>
        <p:spPr bwMode="auto">
          <a:xfrm>
            <a:off x="7454531" y="5119041"/>
            <a:ext cx="155664" cy="155664"/>
          </a:xfrm>
          <a:prstGeom prst="ellipse">
            <a:avLst/>
          </a:prstGeom>
          <a:noFill/>
          <a:ln w="9525">
            <a:solidFill>
              <a:schemeClr val="tx1"/>
            </a:solidFill>
            <a:round/>
            <a:headEnd/>
            <a:tailEnd/>
          </a:ln>
        </p:spPr>
        <p:txBody>
          <a:bodyPr wrap="none" anchor="ctr"/>
          <a:lstStyle/>
          <a:p>
            <a:endParaRPr lang="pt-BR"/>
          </a:p>
        </p:txBody>
      </p:sp>
      <p:sp>
        <p:nvSpPr>
          <p:cNvPr id="10" name="Oval 9"/>
          <p:cNvSpPr>
            <a:spLocks noChangeArrowheads="1"/>
          </p:cNvSpPr>
          <p:nvPr/>
        </p:nvSpPr>
        <p:spPr bwMode="auto">
          <a:xfrm>
            <a:off x="7988236" y="5385893"/>
            <a:ext cx="155664" cy="155664"/>
          </a:xfrm>
          <a:prstGeom prst="ellipse">
            <a:avLst/>
          </a:prstGeom>
          <a:noFill/>
          <a:ln w="9525">
            <a:solidFill>
              <a:schemeClr val="tx1"/>
            </a:solidFill>
            <a:round/>
            <a:headEnd/>
            <a:tailEnd/>
          </a:ln>
        </p:spPr>
        <p:txBody>
          <a:bodyPr wrap="none" anchor="ctr"/>
          <a:lstStyle/>
          <a:p>
            <a:endParaRPr lang="pt-BR"/>
          </a:p>
        </p:txBody>
      </p:sp>
      <p:sp>
        <p:nvSpPr>
          <p:cNvPr id="12" name="Oval 11"/>
          <p:cNvSpPr>
            <a:spLocks noChangeArrowheads="1"/>
          </p:cNvSpPr>
          <p:nvPr/>
        </p:nvSpPr>
        <p:spPr bwMode="auto">
          <a:xfrm>
            <a:off x="5186286" y="5919598"/>
            <a:ext cx="155664" cy="155664"/>
          </a:xfrm>
          <a:prstGeom prst="ellipse">
            <a:avLst/>
          </a:prstGeom>
          <a:noFill/>
          <a:ln w="9525">
            <a:solidFill>
              <a:schemeClr val="tx1"/>
            </a:solidFill>
            <a:round/>
            <a:headEnd/>
            <a:tailEnd/>
          </a:ln>
        </p:spPr>
        <p:txBody>
          <a:bodyPr wrap="none" anchor="ctr"/>
          <a:lstStyle/>
          <a:p>
            <a:endParaRPr lang="pt-BR"/>
          </a:p>
        </p:txBody>
      </p:sp>
      <p:sp>
        <p:nvSpPr>
          <p:cNvPr id="13" name="Oval 12"/>
          <p:cNvSpPr>
            <a:spLocks noChangeArrowheads="1"/>
          </p:cNvSpPr>
          <p:nvPr/>
        </p:nvSpPr>
        <p:spPr bwMode="auto">
          <a:xfrm>
            <a:off x="5453138" y="4051631"/>
            <a:ext cx="155664" cy="155664"/>
          </a:xfrm>
          <a:prstGeom prst="ellipse">
            <a:avLst/>
          </a:prstGeom>
          <a:noFill/>
          <a:ln w="9525">
            <a:solidFill>
              <a:schemeClr val="tx1"/>
            </a:solidFill>
            <a:round/>
            <a:headEnd/>
            <a:tailEnd/>
          </a:ln>
        </p:spPr>
        <p:txBody>
          <a:bodyPr wrap="none" anchor="ctr"/>
          <a:lstStyle/>
          <a:p>
            <a:endParaRPr lang="pt-BR"/>
          </a:p>
        </p:txBody>
      </p:sp>
      <p:sp>
        <p:nvSpPr>
          <p:cNvPr id="14" name="Oval 13"/>
          <p:cNvSpPr>
            <a:spLocks noChangeArrowheads="1"/>
          </p:cNvSpPr>
          <p:nvPr/>
        </p:nvSpPr>
        <p:spPr bwMode="auto">
          <a:xfrm>
            <a:off x="7187679" y="3517926"/>
            <a:ext cx="155664" cy="155664"/>
          </a:xfrm>
          <a:prstGeom prst="ellipse">
            <a:avLst/>
          </a:prstGeom>
          <a:noFill/>
          <a:ln w="9525">
            <a:solidFill>
              <a:schemeClr val="tx1"/>
            </a:solidFill>
            <a:round/>
            <a:headEnd/>
            <a:tailEnd/>
          </a:ln>
        </p:spPr>
        <p:txBody>
          <a:bodyPr wrap="none" anchor="ctr"/>
          <a:lstStyle/>
          <a:p>
            <a:endParaRPr lang="pt-BR"/>
          </a:p>
        </p:txBody>
      </p:sp>
      <p:sp>
        <p:nvSpPr>
          <p:cNvPr id="15" name="Oval 14"/>
          <p:cNvSpPr>
            <a:spLocks noChangeArrowheads="1"/>
          </p:cNvSpPr>
          <p:nvPr/>
        </p:nvSpPr>
        <p:spPr bwMode="auto">
          <a:xfrm>
            <a:off x="6920826" y="4985614"/>
            <a:ext cx="155664" cy="155664"/>
          </a:xfrm>
          <a:prstGeom prst="ellipse">
            <a:avLst/>
          </a:prstGeom>
          <a:noFill/>
          <a:ln w="9525">
            <a:solidFill>
              <a:schemeClr val="tx1"/>
            </a:solidFill>
            <a:round/>
            <a:headEnd/>
            <a:tailEnd/>
          </a:ln>
        </p:spPr>
        <p:txBody>
          <a:bodyPr wrap="none" anchor="ctr"/>
          <a:lstStyle/>
          <a:p>
            <a:endParaRPr lang="pt-BR"/>
          </a:p>
        </p:txBody>
      </p:sp>
      <p:sp>
        <p:nvSpPr>
          <p:cNvPr id="16" name="Oval 15"/>
          <p:cNvSpPr>
            <a:spLocks noChangeArrowheads="1"/>
          </p:cNvSpPr>
          <p:nvPr/>
        </p:nvSpPr>
        <p:spPr bwMode="auto">
          <a:xfrm>
            <a:off x="4786007" y="4318483"/>
            <a:ext cx="155664" cy="155664"/>
          </a:xfrm>
          <a:prstGeom prst="ellipse">
            <a:avLst/>
          </a:prstGeom>
          <a:noFill/>
          <a:ln w="9525">
            <a:solidFill>
              <a:schemeClr val="tx1"/>
            </a:solidFill>
            <a:round/>
            <a:headEnd/>
            <a:tailEnd/>
          </a:ln>
        </p:spPr>
        <p:txBody>
          <a:bodyPr wrap="none" anchor="ctr"/>
          <a:lstStyle/>
          <a:p>
            <a:endParaRPr lang="pt-BR"/>
          </a:p>
        </p:txBody>
      </p:sp>
      <p:sp>
        <p:nvSpPr>
          <p:cNvPr id="17" name="Oval 16"/>
          <p:cNvSpPr>
            <a:spLocks noChangeArrowheads="1"/>
          </p:cNvSpPr>
          <p:nvPr/>
        </p:nvSpPr>
        <p:spPr bwMode="auto">
          <a:xfrm>
            <a:off x="6362105" y="5094024"/>
            <a:ext cx="155664" cy="155664"/>
          </a:xfrm>
          <a:prstGeom prst="ellipse">
            <a:avLst/>
          </a:prstGeom>
          <a:solidFill>
            <a:srgbClr val="C0C0C0"/>
          </a:solidFill>
          <a:ln w="9525">
            <a:solidFill>
              <a:schemeClr val="tx1"/>
            </a:solidFill>
            <a:round/>
            <a:headEnd/>
            <a:tailEnd/>
          </a:ln>
        </p:spPr>
        <p:txBody>
          <a:bodyPr wrap="none" anchor="ctr"/>
          <a:lstStyle/>
          <a:p>
            <a:endParaRPr lang="pt-BR"/>
          </a:p>
        </p:txBody>
      </p:sp>
      <p:sp>
        <p:nvSpPr>
          <p:cNvPr id="21" name="Text Box 67"/>
          <p:cNvSpPr txBox="1">
            <a:spLocks noChangeArrowheads="1"/>
          </p:cNvSpPr>
          <p:nvPr/>
        </p:nvSpPr>
        <p:spPr bwMode="auto">
          <a:xfrm>
            <a:off x="6072198" y="4814840"/>
            <a:ext cx="336952" cy="400110"/>
          </a:xfrm>
          <a:prstGeom prst="rect">
            <a:avLst/>
          </a:prstGeom>
          <a:noFill/>
          <a:ln w="9525">
            <a:noFill/>
            <a:miter lim="800000"/>
            <a:headEnd/>
            <a:tailEnd/>
          </a:ln>
        </p:spPr>
        <p:txBody>
          <a:bodyPr wrap="none">
            <a:spAutoFit/>
          </a:bodyPr>
          <a:lstStyle/>
          <a:p>
            <a:r>
              <a:rPr lang="pt-BR" sz="2000" i="1" dirty="0"/>
              <a:t>q</a:t>
            </a:r>
            <a:endParaRPr lang="fr-FR" sz="2000" i="1" dirty="0"/>
          </a:p>
        </p:txBody>
      </p:sp>
      <p:sp>
        <p:nvSpPr>
          <p:cNvPr id="19" name="Espace réservé du numéro de diapositive 18"/>
          <p:cNvSpPr>
            <a:spLocks noGrp="1"/>
          </p:cNvSpPr>
          <p:nvPr>
            <p:ph type="sldNum" sz="quarter" idx="12"/>
          </p:nvPr>
        </p:nvSpPr>
        <p:spPr/>
        <p:txBody>
          <a:bodyPr/>
          <a:lstStyle/>
          <a:p>
            <a:fld id="{6E118708-87BA-45D2-8B77-0C5CA463363A}" type="slidenum">
              <a:rPr lang="pt-BR" smtClean="0"/>
              <a:pPr/>
              <a:t>10</a:t>
            </a:fld>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mph" presetSubtype="2" fill="hold" nodeType="clickEffect">
                                  <p:stCondLst>
                                    <p:cond delay="0"/>
                                  </p:stCondLst>
                                  <p:childTnLst>
                                    <p:animClr clrSpc="rgb">
                                      <p:cBhvr>
                                        <p:cTn id="34" dur="500" fill="hold"/>
                                        <p:tgtEl>
                                          <p:spTgt spid="6"/>
                                        </p:tgtEl>
                                        <p:attrNameLst>
                                          <p:attrName>fillcolor</p:attrName>
                                        </p:attrNameLst>
                                      </p:cBhvr>
                                      <p:to>
                                        <a:schemeClr val="accent2"/>
                                      </p:to>
                                    </p:animClr>
                                    <p:set>
                                      <p:cBhvr>
                                        <p:cTn id="35" dur="500" fill="hold"/>
                                        <p:tgtEl>
                                          <p:spTgt spid="6"/>
                                        </p:tgtEl>
                                        <p:attrNameLst>
                                          <p:attrName>fill.type</p:attrName>
                                        </p:attrNameLst>
                                      </p:cBhvr>
                                      <p:to>
                                        <p:strVal val="solid"/>
                                      </p:to>
                                    </p:set>
                                    <p:set>
                                      <p:cBhvr>
                                        <p:cTn id="36" dur="500" fill="hold"/>
                                        <p:tgtEl>
                                          <p:spTgt spid="6"/>
                                        </p:tgtEl>
                                        <p:attrNameLst>
                                          <p:attrName>fill.on</p:attrName>
                                        </p:attrNameLst>
                                      </p:cBhvr>
                                      <p:to>
                                        <p:strVal val="true"/>
                                      </p:to>
                                    </p:set>
                                  </p:childTnLst>
                                </p:cTn>
                              </p:par>
                              <p:par>
                                <p:cTn id="37" presetID="1" presetClass="emph" presetSubtype="2" fill="hold" nodeType="withEffect">
                                  <p:stCondLst>
                                    <p:cond delay="0"/>
                                  </p:stCondLst>
                                  <p:childTnLst>
                                    <p:animClr clrSpc="rgb">
                                      <p:cBhvr>
                                        <p:cTn id="38" dur="500" fill="hold"/>
                                        <p:tgtEl>
                                          <p:spTgt spid="7"/>
                                        </p:tgtEl>
                                        <p:attrNameLst>
                                          <p:attrName>fillcolor</p:attrName>
                                        </p:attrNameLst>
                                      </p:cBhvr>
                                      <p:to>
                                        <a:schemeClr val="accent2"/>
                                      </p:to>
                                    </p:animClr>
                                    <p:set>
                                      <p:cBhvr>
                                        <p:cTn id="39" dur="500" fill="hold"/>
                                        <p:tgtEl>
                                          <p:spTgt spid="7"/>
                                        </p:tgtEl>
                                        <p:attrNameLst>
                                          <p:attrName>fill.type</p:attrName>
                                        </p:attrNameLst>
                                      </p:cBhvr>
                                      <p:to>
                                        <p:strVal val="solid"/>
                                      </p:to>
                                    </p:set>
                                    <p:set>
                                      <p:cBhvr>
                                        <p:cTn id="40" dur="500" fill="hold"/>
                                        <p:tgtEl>
                                          <p:spTgt spid="7"/>
                                        </p:tgtEl>
                                        <p:attrNameLst>
                                          <p:attrName>fill.on</p:attrName>
                                        </p:attrNameLst>
                                      </p:cBhvr>
                                      <p:to>
                                        <p:strVal val="true"/>
                                      </p:to>
                                    </p:set>
                                  </p:childTnLst>
                                </p:cTn>
                              </p:par>
                              <p:par>
                                <p:cTn id="41" presetID="1" presetClass="emph" presetSubtype="2" fill="hold" nodeType="withEffect">
                                  <p:stCondLst>
                                    <p:cond delay="0"/>
                                  </p:stCondLst>
                                  <p:childTnLst>
                                    <p:animClr clrSpc="rgb">
                                      <p:cBhvr>
                                        <p:cTn id="42" dur="500" fill="hold"/>
                                        <p:tgtEl>
                                          <p:spTgt spid="15"/>
                                        </p:tgtEl>
                                        <p:attrNameLst>
                                          <p:attrName>fillcolor</p:attrName>
                                        </p:attrNameLst>
                                      </p:cBhvr>
                                      <p:to>
                                        <a:schemeClr val="accent2"/>
                                      </p:to>
                                    </p:animClr>
                                    <p:set>
                                      <p:cBhvr>
                                        <p:cTn id="43" dur="500" fill="hold"/>
                                        <p:tgtEl>
                                          <p:spTgt spid="15"/>
                                        </p:tgtEl>
                                        <p:attrNameLst>
                                          <p:attrName>fill.type</p:attrName>
                                        </p:attrNameLst>
                                      </p:cBhvr>
                                      <p:to>
                                        <p:strVal val="solid"/>
                                      </p:to>
                                    </p:set>
                                    <p:set>
                                      <p:cBhvr>
                                        <p:cTn id="44" dur="500" fill="hold"/>
                                        <p:tgtEl>
                                          <p:spTgt spid="15"/>
                                        </p:tgtEl>
                                        <p:attrNameLst>
                                          <p:attrName>fill.on</p:attrName>
                                        </p:attrNameLst>
                                      </p:cBhvr>
                                      <p:to>
                                        <p:strVal val="true"/>
                                      </p:to>
                                    </p:set>
                                  </p:childTnLst>
                                </p:cTn>
                              </p:par>
                              <p:par>
                                <p:cTn id="45" presetID="1" presetClass="emph" presetSubtype="2" fill="hold" nodeType="withEffect">
                                  <p:stCondLst>
                                    <p:cond delay="0"/>
                                  </p:stCondLst>
                                  <p:childTnLst>
                                    <p:animClr clrSpc="rgb">
                                      <p:cBhvr>
                                        <p:cTn id="46" dur="500" fill="hold"/>
                                        <p:tgtEl>
                                          <p:spTgt spid="8"/>
                                        </p:tgtEl>
                                        <p:attrNameLst>
                                          <p:attrName>fillcolor</p:attrName>
                                        </p:attrNameLst>
                                      </p:cBhvr>
                                      <p:to>
                                        <a:schemeClr val="accent2"/>
                                      </p:to>
                                    </p:animClr>
                                    <p:set>
                                      <p:cBhvr>
                                        <p:cTn id="47" dur="500" fill="hold"/>
                                        <p:tgtEl>
                                          <p:spTgt spid="8"/>
                                        </p:tgtEl>
                                        <p:attrNameLst>
                                          <p:attrName>fill.type</p:attrName>
                                        </p:attrNameLst>
                                      </p:cBhvr>
                                      <p:to>
                                        <p:strVal val="solid"/>
                                      </p:to>
                                    </p:set>
                                    <p:set>
                                      <p:cBhvr>
                                        <p:cTn id="48" dur="500" fill="hold"/>
                                        <p:tgtEl>
                                          <p:spTgt spid="8"/>
                                        </p:tgtEl>
                                        <p:attrNameLst>
                                          <p:attrName>fill.on</p:attrName>
                                        </p:attrNameLst>
                                      </p:cBhvr>
                                      <p:to>
                                        <p:strVal val="true"/>
                                      </p:to>
                                    </p:set>
                                  </p:childTnLst>
                                </p:cTn>
                              </p:par>
                            </p:childTnLst>
                          </p:cTn>
                        </p:par>
                        <p:par>
                          <p:cTn id="49" fill="hold">
                            <p:stCondLst>
                              <p:cond delay="500"/>
                            </p:stCondLst>
                            <p:childTnLst>
                              <p:par>
                                <p:cTn id="50" presetID="1" presetClass="entr" presetSubtype="0" fill="hold" grpId="0" nodeType="afterEffect">
                                  <p:stCondLst>
                                    <p:cond delay="0"/>
                                  </p:stCondLst>
                                  <p:childTnLst>
                                    <p:set>
                                      <p:cBhvr>
                                        <p:cTn id="5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Multiple </a:t>
            </a:r>
            <a:r>
              <a:rPr lang="fr-FR" dirty="0" err="1" smtClean="0"/>
              <a:t>Subindexes</a:t>
            </a:r>
            <a:endParaRPr lang="fr-FR" dirty="0"/>
          </a:p>
        </p:txBody>
      </p:sp>
      <p:sp>
        <p:nvSpPr>
          <p:cNvPr id="3" name="Espace réservé du contenu 2"/>
          <p:cNvSpPr>
            <a:spLocks noGrp="1"/>
          </p:cNvSpPr>
          <p:nvPr>
            <p:ph idx="1"/>
          </p:nvPr>
        </p:nvSpPr>
        <p:spPr/>
        <p:txBody>
          <a:bodyPr/>
          <a:lstStyle/>
          <a:p>
            <a:r>
              <a:rPr lang="fr-FR" dirty="0" smtClean="0"/>
              <a:t>Basic </a:t>
            </a:r>
            <a:r>
              <a:rPr lang="fr-FR" dirty="0" err="1" smtClean="0"/>
              <a:t>idea</a:t>
            </a:r>
            <a:endParaRPr lang="fr-FR" dirty="0" smtClean="0"/>
          </a:p>
          <a:p>
            <a:pPr lvl="1"/>
            <a:r>
              <a:rPr lang="fr-FR" dirty="0" err="1" smtClean="0"/>
              <a:t>Reduce</a:t>
            </a:r>
            <a:r>
              <a:rPr lang="fr-FR" dirty="0" smtClean="0"/>
              <a:t> the </a:t>
            </a:r>
            <a:r>
              <a:rPr lang="fr-FR" dirty="0" err="1" smtClean="0"/>
              <a:t>dimensionality</a:t>
            </a:r>
            <a:r>
              <a:rPr lang="fr-FR" dirty="0" smtClean="0"/>
              <a:t> of </a:t>
            </a:r>
            <a:r>
              <a:rPr lang="fr-FR" dirty="0" err="1" smtClean="0"/>
              <a:t>individual</a:t>
            </a:r>
            <a:r>
              <a:rPr lang="fr-FR" dirty="0" smtClean="0"/>
              <a:t> subindex</a:t>
            </a:r>
          </a:p>
          <a:p>
            <a:pPr lvl="1"/>
            <a:r>
              <a:rPr lang="fr-FR" dirty="0" err="1" smtClean="0"/>
              <a:t>Aggregate</a:t>
            </a:r>
            <a:r>
              <a:rPr lang="fr-FR" dirty="0" smtClean="0"/>
              <a:t> </a:t>
            </a:r>
            <a:r>
              <a:rPr lang="fr-FR" dirty="0" err="1" smtClean="0"/>
              <a:t>results</a:t>
            </a:r>
            <a:r>
              <a:rPr lang="fr-FR" dirty="0" smtClean="0"/>
              <a:t> </a:t>
            </a:r>
            <a:r>
              <a:rPr lang="fr-FR" dirty="0" err="1" smtClean="0"/>
              <a:t>from</a:t>
            </a:r>
            <a:r>
              <a:rPr lang="fr-FR" dirty="0" smtClean="0"/>
              <a:t> </a:t>
            </a:r>
            <a:r>
              <a:rPr lang="fr-FR" dirty="0" err="1" smtClean="0"/>
              <a:t>sub-index</a:t>
            </a:r>
            <a:r>
              <a:rPr lang="fr-FR" dirty="0" smtClean="0"/>
              <a:t> to </a:t>
            </a:r>
            <a:r>
              <a:rPr lang="fr-FR" dirty="0" err="1" smtClean="0"/>
              <a:t>obtain</a:t>
            </a:r>
            <a:r>
              <a:rPr lang="fr-FR" dirty="0" smtClean="0"/>
              <a:t> final </a:t>
            </a:r>
            <a:r>
              <a:rPr lang="fr-FR" dirty="0" err="1" smtClean="0"/>
              <a:t>answer</a:t>
            </a:r>
            <a:endParaRPr lang="fr-FR" dirty="0" smtClean="0"/>
          </a:p>
          <a:p>
            <a:pPr lvl="1">
              <a:buNone/>
            </a:pPr>
            <a:endParaRPr lang="fr-FR" dirty="0" smtClean="0"/>
          </a:p>
        </p:txBody>
      </p:sp>
      <p:sp>
        <p:nvSpPr>
          <p:cNvPr id="4" name="Espace réservé du numéro de diapositive 3"/>
          <p:cNvSpPr>
            <a:spLocks noGrp="1"/>
          </p:cNvSpPr>
          <p:nvPr>
            <p:ph type="sldNum" sz="quarter" idx="12"/>
          </p:nvPr>
        </p:nvSpPr>
        <p:spPr/>
        <p:txBody>
          <a:bodyPr/>
          <a:lstStyle/>
          <a:p>
            <a:fld id="{6E118708-87BA-45D2-8B77-0C5CA463363A}" type="slidenum">
              <a:rPr lang="pt-BR" smtClean="0"/>
              <a:pPr/>
              <a:t>11</a:t>
            </a:fld>
            <a:endParaRPr lang="pt-B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MEDRANK</a:t>
            </a:r>
            <a:endParaRPr lang="fr-FR" dirty="0"/>
          </a:p>
        </p:txBody>
      </p:sp>
      <p:sp>
        <p:nvSpPr>
          <p:cNvPr id="3" name="Rectangle 4"/>
          <p:cNvSpPr>
            <a:spLocks noChangeArrowheads="1"/>
          </p:cNvSpPr>
          <p:nvPr/>
        </p:nvSpPr>
        <p:spPr bwMode="auto">
          <a:xfrm>
            <a:off x="2098697" y="1836759"/>
            <a:ext cx="431800" cy="4033838"/>
          </a:xfrm>
          <a:prstGeom prst="rect">
            <a:avLst/>
          </a:prstGeom>
          <a:noFill/>
          <a:ln w="9525">
            <a:solidFill>
              <a:schemeClr val="tx1"/>
            </a:solidFill>
            <a:prstDash val="dash"/>
            <a:miter lim="800000"/>
            <a:headEnd/>
            <a:tailEnd/>
          </a:ln>
          <a:effectLst/>
        </p:spPr>
        <p:txBody>
          <a:bodyPr wrap="none" anchor="ctr"/>
          <a:lstStyle/>
          <a:p>
            <a:endParaRPr lang="fr-FR"/>
          </a:p>
        </p:txBody>
      </p:sp>
      <p:sp>
        <p:nvSpPr>
          <p:cNvPr id="4" name="Rectangle 5"/>
          <p:cNvSpPr>
            <a:spLocks noChangeArrowheads="1"/>
          </p:cNvSpPr>
          <p:nvPr/>
        </p:nvSpPr>
        <p:spPr bwMode="auto">
          <a:xfrm>
            <a:off x="2098697" y="2125684"/>
            <a:ext cx="4391025" cy="3744913"/>
          </a:xfrm>
          <a:prstGeom prst="rect">
            <a:avLst/>
          </a:prstGeom>
          <a:noFill/>
          <a:ln w="9525">
            <a:solidFill>
              <a:schemeClr val="tx1"/>
            </a:solidFill>
            <a:prstDash val="dash"/>
            <a:miter lim="800000"/>
            <a:headEnd/>
            <a:tailEnd/>
          </a:ln>
          <a:effectLst/>
        </p:spPr>
        <p:txBody>
          <a:bodyPr wrap="none" anchor="ctr"/>
          <a:lstStyle/>
          <a:p>
            <a:endParaRPr lang="fr-FR"/>
          </a:p>
        </p:txBody>
      </p:sp>
      <p:sp>
        <p:nvSpPr>
          <p:cNvPr id="5" name="Rectangle 6"/>
          <p:cNvSpPr>
            <a:spLocks noChangeArrowheads="1"/>
          </p:cNvSpPr>
          <p:nvPr/>
        </p:nvSpPr>
        <p:spPr bwMode="auto">
          <a:xfrm>
            <a:off x="2098697" y="2486047"/>
            <a:ext cx="1943100" cy="3384550"/>
          </a:xfrm>
          <a:prstGeom prst="rect">
            <a:avLst/>
          </a:prstGeom>
          <a:noFill/>
          <a:ln w="9525">
            <a:solidFill>
              <a:schemeClr val="tx1"/>
            </a:solidFill>
            <a:prstDash val="dash"/>
            <a:miter lim="800000"/>
            <a:headEnd/>
            <a:tailEnd/>
          </a:ln>
          <a:effectLst/>
        </p:spPr>
        <p:txBody>
          <a:bodyPr wrap="none" anchor="ctr"/>
          <a:lstStyle/>
          <a:p>
            <a:endParaRPr lang="fr-FR"/>
          </a:p>
        </p:txBody>
      </p:sp>
      <p:sp>
        <p:nvSpPr>
          <p:cNvPr id="6" name="Rectangle 7"/>
          <p:cNvSpPr>
            <a:spLocks noChangeArrowheads="1"/>
          </p:cNvSpPr>
          <p:nvPr/>
        </p:nvSpPr>
        <p:spPr bwMode="auto">
          <a:xfrm>
            <a:off x="2098697" y="3278209"/>
            <a:ext cx="3240088" cy="2592388"/>
          </a:xfrm>
          <a:prstGeom prst="rect">
            <a:avLst/>
          </a:prstGeom>
          <a:noFill/>
          <a:ln w="28575">
            <a:solidFill>
              <a:schemeClr val="tx1"/>
            </a:solidFill>
            <a:prstDash val="dash"/>
            <a:miter lim="800000"/>
            <a:headEnd/>
            <a:tailEnd/>
          </a:ln>
          <a:effectLst/>
        </p:spPr>
        <p:txBody>
          <a:bodyPr wrap="none" anchor="ctr"/>
          <a:lstStyle/>
          <a:p>
            <a:endParaRPr lang="fr-FR"/>
          </a:p>
        </p:txBody>
      </p:sp>
      <p:sp>
        <p:nvSpPr>
          <p:cNvPr id="7" name="Rectangle 8"/>
          <p:cNvSpPr>
            <a:spLocks noChangeArrowheads="1"/>
          </p:cNvSpPr>
          <p:nvPr/>
        </p:nvSpPr>
        <p:spPr bwMode="auto">
          <a:xfrm>
            <a:off x="2098697" y="2917847"/>
            <a:ext cx="1150938" cy="2952750"/>
          </a:xfrm>
          <a:prstGeom prst="rect">
            <a:avLst/>
          </a:prstGeom>
          <a:noFill/>
          <a:ln w="9525">
            <a:solidFill>
              <a:schemeClr val="tx1"/>
            </a:solidFill>
            <a:prstDash val="dash"/>
            <a:miter lim="800000"/>
            <a:headEnd/>
            <a:tailEnd/>
          </a:ln>
          <a:effectLst/>
        </p:spPr>
        <p:txBody>
          <a:bodyPr wrap="none" anchor="ctr"/>
          <a:lstStyle/>
          <a:p>
            <a:endParaRPr lang="fr-FR"/>
          </a:p>
        </p:txBody>
      </p:sp>
      <p:sp>
        <p:nvSpPr>
          <p:cNvPr id="8" name="Rectangle 9"/>
          <p:cNvSpPr>
            <a:spLocks noChangeArrowheads="1"/>
          </p:cNvSpPr>
          <p:nvPr/>
        </p:nvSpPr>
        <p:spPr bwMode="auto">
          <a:xfrm>
            <a:off x="2098697" y="3636984"/>
            <a:ext cx="2733675" cy="2233613"/>
          </a:xfrm>
          <a:prstGeom prst="rect">
            <a:avLst/>
          </a:prstGeom>
          <a:noFill/>
          <a:ln w="9525">
            <a:solidFill>
              <a:schemeClr val="tx1"/>
            </a:solidFill>
            <a:prstDash val="dash"/>
            <a:miter lim="800000"/>
            <a:headEnd/>
            <a:tailEnd/>
          </a:ln>
          <a:effectLst/>
        </p:spPr>
        <p:txBody>
          <a:bodyPr wrap="none" anchor="ctr"/>
          <a:lstStyle/>
          <a:p>
            <a:endParaRPr lang="fr-FR"/>
          </a:p>
        </p:txBody>
      </p:sp>
      <p:sp>
        <p:nvSpPr>
          <p:cNvPr id="9" name="Rectangle 10"/>
          <p:cNvSpPr>
            <a:spLocks noChangeArrowheads="1"/>
          </p:cNvSpPr>
          <p:nvPr/>
        </p:nvSpPr>
        <p:spPr bwMode="auto">
          <a:xfrm>
            <a:off x="2098697" y="4645047"/>
            <a:ext cx="2303463" cy="1225550"/>
          </a:xfrm>
          <a:prstGeom prst="rect">
            <a:avLst/>
          </a:prstGeom>
          <a:noFill/>
          <a:ln w="9525">
            <a:solidFill>
              <a:schemeClr val="tx1"/>
            </a:solidFill>
            <a:prstDash val="dash"/>
            <a:miter lim="800000"/>
            <a:headEnd/>
            <a:tailEnd/>
          </a:ln>
          <a:effectLst/>
        </p:spPr>
        <p:txBody>
          <a:bodyPr wrap="none" anchor="ctr"/>
          <a:lstStyle/>
          <a:p>
            <a:endParaRPr lang="fr-FR"/>
          </a:p>
        </p:txBody>
      </p:sp>
      <p:sp>
        <p:nvSpPr>
          <p:cNvPr id="10" name="Rectangle 11"/>
          <p:cNvSpPr>
            <a:spLocks noChangeArrowheads="1"/>
          </p:cNvSpPr>
          <p:nvPr/>
        </p:nvSpPr>
        <p:spPr bwMode="auto">
          <a:xfrm>
            <a:off x="2098697" y="3925909"/>
            <a:ext cx="3816350" cy="1944688"/>
          </a:xfrm>
          <a:prstGeom prst="rect">
            <a:avLst/>
          </a:prstGeom>
          <a:noFill/>
          <a:ln w="9525">
            <a:solidFill>
              <a:schemeClr val="tx1"/>
            </a:solidFill>
            <a:prstDash val="dash"/>
            <a:miter lim="800000"/>
            <a:headEnd/>
            <a:tailEnd/>
          </a:ln>
          <a:effectLst/>
        </p:spPr>
        <p:txBody>
          <a:bodyPr wrap="none" anchor="ctr"/>
          <a:lstStyle/>
          <a:p>
            <a:endParaRPr lang="fr-FR"/>
          </a:p>
        </p:txBody>
      </p:sp>
      <p:sp>
        <p:nvSpPr>
          <p:cNvPr id="11" name="Rectangle 12"/>
          <p:cNvSpPr>
            <a:spLocks noChangeArrowheads="1"/>
          </p:cNvSpPr>
          <p:nvPr/>
        </p:nvSpPr>
        <p:spPr bwMode="auto">
          <a:xfrm>
            <a:off x="2098697" y="5078434"/>
            <a:ext cx="3600450" cy="792163"/>
          </a:xfrm>
          <a:prstGeom prst="rect">
            <a:avLst/>
          </a:prstGeom>
          <a:noFill/>
          <a:ln w="9525">
            <a:solidFill>
              <a:schemeClr val="tx1"/>
            </a:solidFill>
            <a:prstDash val="dash"/>
            <a:miter lim="800000"/>
            <a:headEnd/>
            <a:tailEnd/>
          </a:ln>
          <a:effectLst/>
        </p:spPr>
        <p:txBody>
          <a:bodyPr wrap="none" anchor="ctr"/>
          <a:lstStyle/>
          <a:p>
            <a:endParaRPr lang="fr-FR"/>
          </a:p>
        </p:txBody>
      </p:sp>
      <p:sp>
        <p:nvSpPr>
          <p:cNvPr id="12" name="Rectangle 13"/>
          <p:cNvSpPr>
            <a:spLocks noChangeArrowheads="1"/>
          </p:cNvSpPr>
          <p:nvPr/>
        </p:nvSpPr>
        <p:spPr bwMode="auto">
          <a:xfrm>
            <a:off x="2098697" y="4357709"/>
            <a:ext cx="4819650" cy="1512888"/>
          </a:xfrm>
          <a:prstGeom prst="rect">
            <a:avLst/>
          </a:prstGeom>
          <a:noFill/>
          <a:ln w="9525">
            <a:solidFill>
              <a:schemeClr val="tx1"/>
            </a:solidFill>
            <a:prstDash val="dash"/>
            <a:miter lim="800000"/>
            <a:headEnd/>
            <a:tailEnd/>
          </a:ln>
          <a:effectLst/>
        </p:spPr>
        <p:txBody>
          <a:bodyPr wrap="none" anchor="ctr"/>
          <a:lstStyle/>
          <a:p>
            <a:endParaRPr lang="fr-FR"/>
          </a:p>
        </p:txBody>
      </p:sp>
      <p:sp>
        <p:nvSpPr>
          <p:cNvPr id="13" name="Rectangle 23"/>
          <p:cNvSpPr>
            <a:spLocks noChangeArrowheads="1"/>
          </p:cNvSpPr>
          <p:nvPr/>
        </p:nvSpPr>
        <p:spPr bwMode="auto">
          <a:xfrm>
            <a:off x="2098697" y="2701947"/>
            <a:ext cx="4032250" cy="3168650"/>
          </a:xfrm>
          <a:prstGeom prst="rect">
            <a:avLst/>
          </a:prstGeom>
          <a:noFill/>
          <a:ln w="9525">
            <a:solidFill>
              <a:schemeClr val="tx1"/>
            </a:solidFill>
            <a:prstDash val="dash"/>
            <a:miter lim="800000"/>
            <a:headEnd/>
            <a:tailEnd/>
          </a:ln>
          <a:effectLst/>
        </p:spPr>
        <p:txBody>
          <a:bodyPr wrap="none" anchor="ctr"/>
          <a:lstStyle/>
          <a:p>
            <a:endParaRPr lang="fr-FR"/>
          </a:p>
        </p:txBody>
      </p:sp>
      <p:sp>
        <p:nvSpPr>
          <p:cNvPr id="14" name="AutoShape 25"/>
          <p:cNvSpPr>
            <a:spLocks noChangeArrowheads="1"/>
          </p:cNvSpPr>
          <p:nvPr/>
        </p:nvSpPr>
        <p:spPr bwMode="auto">
          <a:xfrm>
            <a:off x="5122885" y="3133747"/>
            <a:ext cx="360362" cy="342900"/>
          </a:xfrm>
          <a:prstGeom prst="star5">
            <a:avLst/>
          </a:prstGeom>
          <a:solidFill>
            <a:srgbClr val="FF0066"/>
          </a:solidFill>
          <a:ln w="9525">
            <a:noFill/>
            <a:miter lim="800000"/>
            <a:headEnd/>
            <a:tailEnd/>
          </a:ln>
          <a:effectLst/>
        </p:spPr>
        <p:txBody>
          <a:bodyPr wrap="none" anchor="ctr"/>
          <a:lstStyle/>
          <a:p>
            <a:endParaRPr lang="fr-FR"/>
          </a:p>
        </p:txBody>
      </p:sp>
      <p:sp>
        <p:nvSpPr>
          <p:cNvPr id="15" name="Text Box 26"/>
          <p:cNvSpPr txBox="1">
            <a:spLocks noChangeArrowheads="1"/>
          </p:cNvSpPr>
          <p:nvPr/>
        </p:nvSpPr>
        <p:spPr bwMode="auto">
          <a:xfrm>
            <a:off x="2365397" y="5942034"/>
            <a:ext cx="308098" cy="369332"/>
          </a:xfrm>
          <a:prstGeom prst="rect">
            <a:avLst/>
          </a:prstGeom>
          <a:noFill/>
          <a:ln w="9525">
            <a:noFill/>
            <a:miter lim="800000"/>
            <a:headEnd/>
            <a:tailEnd/>
          </a:ln>
          <a:effectLst/>
        </p:spPr>
        <p:txBody>
          <a:bodyPr wrap="none">
            <a:spAutoFit/>
          </a:bodyPr>
          <a:lstStyle/>
          <a:p>
            <a:r>
              <a:rPr lang="fr-FR" dirty="0" smtClean="0">
                <a:latin typeface="Helvetica 55 Roman" pitchFamily="34" charset="0"/>
              </a:rPr>
              <a:t>a</a:t>
            </a:r>
            <a:endParaRPr lang="fr-FR" dirty="0">
              <a:latin typeface="Helvetica 55 Roman" pitchFamily="34" charset="0"/>
            </a:endParaRPr>
          </a:p>
        </p:txBody>
      </p:sp>
      <p:sp>
        <p:nvSpPr>
          <p:cNvPr id="16" name="Text Box 27"/>
          <p:cNvSpPr txBox="1">
            <a:spLocks noChangeArrowheads="1"/>
          </p:cNvSpPr>
          <p:nvPr/>
        </p:nvSpPr>
        <p:spPr bwMode="auto">
          <a:xfrm>
            <a:off x="3106760" y="5942034"/>
            <a:ext cx="253596" cy="369332"/>
          </a:xfrm>
          <a:prstGeom prst="rect">
            <a:avLst/>
          </a:prstGeom>
          <a:noFill/>
          <a:ln w="9525">
            <a:noFill/>
            <a:miter lim="800000"/>
            <a:headEnd/>
            <a:tailEnd/>
          </a:ln>
          <a:effectLst/>
        </p:spPr>
        <p:txBody>
          <a:bodyPr wrap="none">
            <a:spAutoFit/>
          </a:bodyPr>
          <a:lstStyle/>
          <a:p>
            <a:r>
              <a:rPr lang="fr-FR" dirty="0" smtClean="0">
                <a:latin typeface="Helvetica 55 Roman" pitchFamily="34" charset="0"/>
              </a:rPr>
              <a:t>f</a:t>
            </a:r>
            <a:endParaRPr lang="fr-FR" dirty="0">
              <a:latin typeface="Helvetica 55 Roman" pitchFamily="34" charset="0"/>
            </a:endParaRPr>
          </a:p>
        </p:txBody>
      </p:sp>
      <p:sp>
        <p:nvSpPr>
          <p:cNvPr id="17" name="Text Box 28"/>
          <p:cNvSpPr txBox="1">
            <a:spLocks noChangeArrowheads="1"/>
          </p:cNvSpPr>
          <p:nvPr/>
        </p:nvSpPr>
        <p:spPr bwMode="auto">
          <a:xfrm>
            <a:off x="3898922" y="5942034"/>
            <a:ext cx="308098" cy="369332"/>
          </a:xfrm>
          <a:prstGeom prst="rect">
            <a:avLst/>
          </a:prstGeom>
          <a:noFill/>
          <a:ln w="9525">
            <a:noFill/>
            <a:miter lim="800000"/>
            <a:headEnd/>
            <a:tailEnd/>
          </a:ln>
          <a:effectLst/>
        </p:spPr>
        <p:txBody>
          <a:bodyPr wrap="none">
            <a:spAutoFit/>
          </a:bodyPr>
          <a:lstStyle/>
          <a:p>
            <a:r>
              <a:rPr lang="pt-BR" dirty="0" smtClean="0">
                <a:latin typeface="Helvetica 55 Roman" pitchFamily="34" charset="0"/>
              </a:rPr>
              <a:t>e</a:t>
            </a:r>
            <a:endParaRPr lang="fr-FR" dirty="0">
              <a:latin typeface="Helvetica 55 Roman" pitchFamily="34" charset="0"/>
            </a:endParaRPr>
          </a:p>
        </p:txBody>
      </p:sp>
      <p:sp>
        <p:nvSpPr>
          <p:cNvPr id="18" name="Text Box 29"/>
          <p:cNvSpPr txBox="1">
            <a:spLocks noChangeArrowheads="1"/>
          </p:cNvSpPr>
          <p:nvPr/>
        </p:nvSpPr>
        <p:spPr bwMode="auto">
          <a:xfrm>
            <a:off x="4257697" y="5942034"/>
            <a:ext cx="317716" cy="369332"/>
          </a:xfrm>
          <a:prstGeom prst="rect">
            <a:avLst/>
          </a:prstGeom>
          <a:noFill/>
          <a:ln w="9525">
            <a:noFill/>
            <a:miter lim="800000"/>
            <a:headEnd/>
            <a:tailEnd/>
          </a:ln>
          <a:effectLst/>
        </p:spPr>
        <p:txBody>
          <a:bodyPr wrap="none">
            <a:spAutoFit/>
          </a:bodyPr>
          <a:lstStyle/>
          <a:p>
            <a:r>
              <a:rPr lang="fr-FR" dirty="0" smtClean="0">
                <a:latin typeface="Helvetica 55 Roman" pitchFamily="34" charset="0"/>
              </a:rPr>
              <a:t>g</a:t>
            </a:r>
            <a:endParaRPr lang="fr-FR" dirty="0">
              <a:latin typeface="Helvetica 55 Roman" pitchFamily="34" charset="0"/>
            </a:endParaRPr>
          </a:p>
        </p:txBody>
      </p:sp>
      <p:sp>
        <p:nvSpPr>
          <p:cNvPr id="19" name="Text Box 30"/>
          <p:cNvSpPr txBox="1">
            <a:spLocks noChangeArrowheads="1"/>
          </p:cNvSpPr>
          <p:nvPr/>
        </p:nvSpPr>
        <p:spPr bwMode="auto">
          <a:xfrm>
            <a:off x="4689497" y="5942034"/>
            <a:ext cx="320922" cy="369332"/>
          </a:xfrm>
          <a:prstGeom prst="rect">
            <a:avLst/>
          </a:prstGeom>
          <a:noFill/>
          <a:ln w="9525">
            <a:noFill/>
            <a:miter lim="800000"/>
            <a:headEnd/>
            <a:tailEnd/>
          </a:ln>
          <a:effectLst/>
        </p:spPr>
        <p:txBody>
          <a:bodyPr wrap="none">
            <a:spAutoFit/>
          </a:bodyPr>
          <a:lstStyle/>
          <a:p>
            <a:r>
              <a:rPr lang="pt-BR" dirty="0" smtClean="0">
                <a:latin typeface="Helvetica 55 Roman" pitchFamily="34" charset="0"/>
              </a:rPr>
              <a:t>b</a:t>
            </a:r>
            <a:endParaRPr lang="fr-FR" dirty="0">
              <a:latin typeface="Helvetica 55 Roman" pitchFamily="34" charset="0"/>
            </a:endParaRPr>
          </a:p>
        </p:txBody>
      </p:sp>
      <p:sp>
        <p:nvSpPr>
          <p:cNvPr id="20" name="Text Box 31"/>
          <p:cNvSpPr txBox="1">
            <a:spLocks noChangeArrowheads="1"/>
          </p:cNvSpPr>
          <p:nvPr/>
        </p:nvSpPr>
        <p:spPr bwMode="auto">
          <a:xfrm>
            <a:off x="5554685" y="5942034"/>
            <a:ext cx="312906" cy="369332"/>
          </a:xfrm>
          <a:prstGeom prst="rect">
            <a:avLst/>
          </a:prstGeom>
          <a:noFill/>
          <a:ln w="9525">
            <a:noFill/>
            <a:miter lim="800000"/>
            <a:headEnd/>
            <a:tailEnd/>
          </a:ln>
          <a:effectLst/>
        </p:spPr>
        <p:txBody>
          <a:bodyPr wrap="none">
            <a:spAutoFit/>
          </a:bodyPr>
          <a:lstStyle/>
          <a:p>
            <a:r>
              <a:rPr lang="pt-BR" dirty="0" smtClean="0">
                <a:latin typeface="Helvetica 55 Roman" pitchFamily="34" charset="0"/>
              </a:rPr>
              <a:t>h</a:t>
            </a:r>
            <a:endParaRPr lang="fr-FR" dirty="0">
              <a:latin typeface="Helvetica 55 Roman" pitchFamily="34" charset="0"/>
            </a:endParaRPr>
          </a:p>
        </p:txBody>
      </p:sp>
      <p:sp>
        <p:nvSpPr>
          <p:cNvPr id="21" name="Text Box 32"/>
          <p:cNvSpPr txBox="1">
            <a:spLocks noChangeArrowheads="1"/>
          </p:cNvSpPr>
          <p:nvPr/>
        </p:nvSpPr>
        <p:spPr bwMode="auto">
          <a:xfrm>
            <a:off x="5770585" y="5942034"/>
            <a:ext cx="308098" cy="369332"/>
          </a:xfrm>
          <a:prstGeom prst="rect">
            <a:avLst/>
          </a:prstGeom>
          <a:noFill/>
          <a:ln w="9525">
            <a:noFill/>
            <a:miter lim="800000"/>
            <a:headEnd/>
            <a:tailEnd/>
          </a:ln>
          <a:effectLst/>
        </p:spPr>
        <p:txBody>
          <a:bodyPr wrap="none">
            <a:spAutoFit/>
          </a:bodyPr>
          <a:lstStyle/>
          <a:p>
            <a:r>
              <a:rPr lang="fr-FR" dirty="0" smtClean="0">
                <a:latin typeface="Helvetica 55 Roman" pitchFamily="34" charset="0"/>
              </a:rPr>
              <a:t>c</a:t>
            </a:r>
            <a:endParaRPr lang="fr-FR" dirty="0">
              <a:latin typeface="Helvetica 55 Roman" pitchFamily="34" charset="0"/>
            </a:endParaRPr>
          </a:p>
        </p:txBody>
      </p:sp>
      <p:sp>
        <p:nvSpPr>
          <p:cNvPr id="22" name="Text Box 33"/>
          <p:cNvSpPr txBox="1">
            <a:spLocks noChangeArrowheads="1"/>
          </p:cNvSpPr>
          <p:nvPr/>
        </p:nvSpPr>
        <p:spPr bwMode="auto">
          <a:xfrm>
            <a:off x="5986485" y="5942034"/>
            <a:ext cx="320922" cy="369332"/>
          </a:xfrm>
          <a:prstGeom prst="rect">
            <a:avLst/>
          </a:prstGeom>
          <a:noFill/>
          <a:ln w="9525">
            <a:noFill/>
            <a:miter lim="800000"/>
            <a:headEnd/>
            <a:tailEnd/>
          </a:ln>
          <a:effectLst/>
        </p:spPr>
        <p:txBody>
          <a:bodyPr wrap="none">
            <a:spAutoFit/>
          </a:bodyPr>
          <a:lstStyle/>
          <a:p>
            <a:r>
              <a:rPr lang="pt-BR" dirty="0" smtClean="0">
                <a:latin typeface="Helvetica 55 Roman" pitchFamily="34" charset="0"/>
              </a:rPr>
              <a:t>d</a:t>
            </a:r>
            <a:endParaRPr lang="fr-FR" dirty="0">
              <a:latin typeface="Helvetica 55 Roman" pitchFamily="34" charset="0"/>
            </a:endParaRPr>
          </a:p>
        </p:txBody>
      </p:sp>
      <p:sp>
        <p:nvSpPr>
          <p:cNvPr id="23" name="Text Box 34"/>
          <p:cNvSpPr txBox="1">
            <a:spLocks noChangeArrowheads="1"/>
          </p:cNvSpPr>
          <p:nvPr/>
        </p:nvSpPr>
        <p:spPr bwMode="auto">
          <a:xfrm>
            <a:off x="6346847" y="5942034"/>
            <a:ext cx="235962" cy="369332"/>
          </a:xfrm>
          <a:prstGeom prst="rect">
            <a:avLst/>
          </a:prstGeom>
          <a:noFill/>
          <a:ln w="9525">
            <a:noFill/>
            <a:miter lim="800000"/>
            <a:headEnd/>
            <a:tailEnd/>
          </a:ln>
          <a:effectLst/>
        </p:spPr>
        <p:txBody>
          <a:bodyPr wrap="none">
            <a:spAutoFit/>
          </a:bodyPr>
          <a:lstStyle/>
          <a:p>
            <a:r>
              <a:rPr lang="pt-BR" dirty="0" smtClean="0">
                <a:latin typeface="Helvetica 55 Roman" pitchFamily="34" charset="0"/>
              </a:rPr>
              <a:t>j</a:t>
            </a:r>
            <a:endParaRPr lang="fr-FR" dirty="0">
              <a:latin typeface="Helvetica 55 Roman" pitchFamily="34" charset="0"/>
            </a:endParaRPr>
          </a:p>
        </p:txBody>
      </p:sp>
      <p:sp>
        <p:nvSpPr>
          <p:cNvPr id="24" name="Text Box 35"/>
          <p:cNvSpPr txBox="1">
            <a:spLocks noChangeArrowheads="1"/>
          </p:cNvSpPr>
          <p:nvPr/>
        </p:nvSpPr>
        <p:spPr bwMode="auto">
          <a:xfrm>
            <a:off x="6778647" y="5942034"/>
            <a:ext cx="235962" cy="369332"/>
          </a:xfrm>
          <a:prstGeom prst="rect">
            <a:avLst/>
          </a:prstGeom>
          <a:noFill/>
          <a:ln w="9525">
            <a:noFill/>
            <a:miter lim="800000"/>
            <a:headEnd/>
            <a:tailEnd/>
          </a:ln>
          <a:effectLst/>
        </p:spPr>
        <p:txBody>
          <a:bodyPr wrap="none">
            <a:spAutoFit/>
          </a:bodyPr>
          <a:lstStyle/>
          <a:p>
            <a:r>
              <a:rPr lang="fr-FR" dirty="0" smtClean="0">
                <a:latin typeface="Helvetica 55 Roman" pitchFamily="34" charset="0"/>
              </a:rPr>
              <a:t>i</a:t>
            </a:r>
            <a:endParaRPr lang="fr-FR" dirty="0">
              <a:latin typeface="Helvetica 55 Roman" pitchFamily="34" charset="0"/>
            </a:endParaRPr>
          </a:p>
        </p:txBody>
      </p:sp>
      <p:sp>
        <p:nvSpPr>
          <p:cNvPr id="25" name="Text Box 36"/>
          <p:cNvSpPr txBox="1">
            <a:spLocks noChangeArrowheads="1"/>
          </p:cNvSpPr>
          <p:nvPr/>
        </p:nvSpPr>
        <p:spPr bwMode="auto">
          <a:xfrm>
            <a:off x="1738335" y="1620859"/>
            <a:ext cx="308098" cy="369332"/>
          </a:xfrm>
          <a:prstGeom prst="rect">
            <a:avLst/>
          </a:prstGeom>
          <a:noFill/>
          <a:ln w="9525">
            <a:noFill/>
            <a:miter lim="800000"/>
            <a:headEnd/>
            <a:tailEnd/>
          </a:ln>
          <a:effectLst/>
        </p:spPr>
        <p:txBody>
          <a:bodyPr wrap="none">
            <a:spAutoFit/>
          </a:bodyPr>
          <a:lstStyle/>
          <a:p>
            <a:pPr algn="ctr"/>
            <a:r>
              <a:rPr lang="fr-FR" dirty="0" smtClean="0">
                <a:latin typeface="Helvetica 55 Roman" pitchFamily="34" charset="0"/>
              </a:rPr>
              <a:t>a</a:t>
            </a:r>
            <a:endParaRPr lang="fr-FR" dirty="0">
              <a:latin typeface="Helvetica 55 Roman" pitchFamily="34" charset="0"/>
            </a:endParaRPr>
          </a:p>
        </p:txBody>
      </p:sp>
      <p:sp>
        <p:nvSpPr>
          <p:cNvPr id="26" name="Text Box 37"/>
          <p:cNvSpPr txBox="1">
            <a:spLocks noChangeArrowheads="1"/>
          </p:cNvSpPr>
          <p:nvPr/>
        </p:nvSpPr>
        <p:spPr bwMode="auto">
          <a:xfrm>
            <a:off x="1738335" y="1909784"/>
            <a:ext cx="235963" cy="369332"/>
          </a:xfrm>
          <a:prstGeom prst="rect">
            <a:avLst/>
          </a:prstGeom>
          <a:noFill/>
          <a:ln w="9525">
            <a:noFill/>
            <a:miter lim="800000"/>
            <a:headEnd/>
            <a:tailEnd/>
          </a:ln>
          <a:effectLst/>
        </p:spPr>
        <p:txBody>
          <a:bodyPr wrap="none">
            <a:spAutoFit/>
          </a:bodyPr>
          <a:lstStyle/>
          <a:p>
            <a:pPr algn="ctr"/>
            <a:r>
              <a:rPr lang="fr-FR" dirty="0" smtClean="0">
                <a:latin typeface="Helvetica 55 Roman" pitchFamily="34" charset="0"/>
              </a:rPr>
              <a:t>j</a:t>
            </a:r>
            <a:endParaRPr lang="fr-FR" dirty="0">
              <a:latin typeface="Helvetica 55 Roman" pitchFamily="34" charset="0"/>
            </a:endParaRPr>
          </a:p>
        </p:txBody>
      </p:sp>
      <p:sp>
        <p:nvSpPr>
          <p:cNvPr id="27" name="Text Box 38"/>
          <p:cNvSpPr txBox="1">
            <a:spLocks noChangeArrowheads="1"/>
          </p:cNvSpPr>
          <p:nvPr/>
        </p:nvSpPr>
        <p:spPr bwMode="auto">
          <a:xfrm>
            <a:off x="1738335" y="2270147"/>
            <a:ext cx="308098" cy="369332"/>
          </a:xfrm>
          <a:prstGeom prst="rect">
            <a:avLst/>
          </a:prstGeom>
          <a:noFill/>
          <a:ln w="9525">
            <a:noFill/>
            <a:miter lim="800000"/>
            <a:headEnd/>
            <a:tailEnd/>
          </a:ln>
          <a:effectLst/>
        </p:spPr>
        <p:txBody>
          <a:bodyPr wrap="none">
            <a:spAutoFit/>
          </a:bodyPr>
          <a:lstStyle/>
          <a:p>
            <a:pPr algn="ctr"/>
            <a:r>
              <a:rPr lang="pt-BR" dirty="0" smtClean="0">
                <a:latin typeface="Helvetica 55 Roman" pitchFamily="34" charset="0"/>
              </a:rPr>
              <a:t>e</a:t>
            </a:r>
            <a:endParaRPr lang="fr-FR" dirty="0">
              <a:latin typeface="Helvetica 55 Roman" pitchFamily="34" charset="0"/>
            </a:endParaRPr>
          </a:p>
        </p:txBody>
      </p:sp>
      <p:sp>
        <p:nvSpPr>
          <p:cNvPr id="28" name="Text Box 39"/>
          <p:cNvSpPr txBox="1">
            <a:spLocks noChangeArrowheads="1"/>
          </p:cNvSpPr>
          <p:nvPr/>
        </p:nvSpPr>
        <p:spPr bwMode="auto">
          <a:xfrm>
            <a:off x="1738335" y="2486047"/>
            <a:ext cx="320922" cy="369332"/>
          </a:xfrm>
          <a:prstGeom prst="rect">
            <a:avLst/>
          </a:prstGeom>
          <a:noFill/>
          <a:ln w="9525">
            <a:noFill/>
            <a:miter lim="800000"/>
            <a:headEnd/>
            <a:tailEnd/>
          </a:ln>
          <a:effectLst/>
        </p:spPr>
        <p:txBody>
          <a:bodyPr wrap="none">
            <a:spAutoFit/>
          </a:bodyPr>
          <a:lstStyle/>
          <a:p>
            <a:pPr algn="ctr"/>
            <a:r>
              <a:rPr lang="pt-BR" dirty="0" smtClean="0">
                <a:latin typeface="Helvetica 55 Roman" pitchFamily="34" charset="0"/>
              </a:rPr>
              <a:t>d</a:t>
            </a:r>
            <a:endParaRPr lang="fr-FR" dirty="0">
              <a:latin typeface="Helvetica 55 Roman" pitchFamily="34" charset="0"/>
            </a:endParaRPr>
          </a:p>
        </p:txBody>
      </p:sp>
      <p:sp>
        <p:nvSpPr>
          <p:cNvPr id="29" name="Text Box 40"/>
          <p:cNvSpPr txBox="1">
            <a:spLocks noChangeArrowheads="1"/>
          </p:cNvSpPr>
          <p:nvPr/>
        </p:nvSpPr>
        <p:spPr bwMode="auto">
          <a:xfrm>
            <a:off x="1738335" y="2701947"/>
            <a:ext cx="253596" cy="369332"/>
          </a:xfrm>
          <a:prstGeom prst="rect">
            <a:avLst/>
          </a:prstGeom>
          <a:noFill/>
          <a:ln w="9525">
            <a:noFill/>
            <a:miter lim="800000"/>
            <a:headEnd/>
            <a:tailEnd/>
          </a:ln>
          <a:effectLst/>
        </p:spPr>
        <p:txBody>
          <a:bodyPr wrap="none">
            <a:spAutoFit/>
          </a:bodyPr>
          <a:lstStyle/>
          <a:p>
            <a:pPr algn="ctr"/>
            <a:r>
              <a:rPr lang="fr-FR" dirty="0" smtClean="0">
                <a:latin typeface="Helvetica 55 Roman" pitchFamily="34" charset="0"/>
              </a:rPr>
              <a:t>f</a:t>
            </a:r>
            <a:endParaRPr lang="fr-FR" dirty="0">
              <a:latin typeface="Helvetica 55 Roman" pitchFamily="34" charset="0"/>
            </a:endParaRPr>
          </a:p>
        </p:txBody>
      </p:sp>
      <p:sp>
        <p:nvSpPr>
          <p:cNvPr id="30" name="Text Box 41"/>
          <p:cNvSpPr txBox="1">
            <a:spLocks noChangeArrowheads="1"/>
          </p:cNvSpPr>
          <p:nvPr/>
        </p:nvSpPr>
        <p:spPr bwMode="auto">
          <a:xfrm>
            <a:off x="1738335" y="3421084"/>
            <a:ext cx="320922" cy="369332"/>
          </a:xfrm>
          <a:prstGeom prst="rect">
            <a:avLst/>
          </a:prstGeom>
          <a:noFill/>
          <a:ln w="9525">
            <a:noFill/>
            <a:miter lim="800000"/>
            <a:headEnd/>
            <a:tailEnd/>
          </a:ln>
          <a:effectLst/>
        </p:spPr>
        <p:txBody>
          <a:bodyPr wrap="none">
            <a:spAutoFit/>
          </a:bodyPr>
          <a:lstStyle/>
          <a:p>
            <a:pPr algn="ctr"/>
            <a:r>
              <a:rPr lang="pt-BR" dirty="0" smtClean="0">
                <a:latin typeface="Helvetica 55 Roman" pitchFamily="34" charset="0"/>
              </a:rPr>
              <a:t>b</a:t>
            </a:r>
            <a:endParaRPr lang="fr-FR" dirty="0">
              <a:latin typeface="Helvetica 55 Roman" pitchFamily="34" charset="0"/>
            </a:endParaRPr>
          </a:p>
        </p:txBody>
      </p:sp>
      <p:sp>
        <p:nvSpPr>
          <p:cNvPr id="31" name="Text Box 42"/>
          <p:cNvSpPr txBox="1">
            <a:spLocks noChangeArrowheads="1"/>
          </p:cNvSpPr>
          <p:nvPr/>
        </p:nvSpPr>
        <p:spPr bwMode="auto">
          <a:xfrm>
            <a:off x="1738335" y="3710009"/>
            <a:ext cx="308098" cy="369332"/>
          </a:xfrm>
          <a:prstGeom prst="rect">
            <a:avLst/>
          </a:prstGeom>
          <a:noFill/>
          <a:ln w="9525">
            <a:noFill/>
            <a:miter lim="800000"/>
            <a:headEnd/>
            <a:tailEnd/>
          </a:ln>
          <a:effectLst/>
        </p:spPr>
        <p:txBody>
          <a:bodyPr wrap="none">
            <a:spAutoFit/>
          </a:bodyPr>
          <a:lstStyle/>
          <a:p>
            <a:pPr algn="ctr"/>
            <a:r>
              <a:rPr lang="fr-FR" dirty="0" smtClean="0">
                <a:latin typeface="Helvetica 55 Roman" pitchFamily="34" charset="0"/>
              </a:rPr>
              <a:t>c</a:t>
            </a:r>
            <a:endParaRPr lang="fr-FR" dirty="0">
              <a:latin typeface="Helvetica 55 Roman" pitchFamily="34" charset="0"/>
            </a:endParaRPr>
          </a:p>
        </p:txBody>
      </p:sp>
      <p:sp>
        <p:nvSpPr>
          <p:cNvPr id="32" name="Text Box 43"/>
          <p:cNvSpPr txBox="1">
            <a:spLocks noChangeArrowheads="1"/>
          </p:cNvSpPr>
          <p:nvPr/>
        </p:nvSpPr>
        <p:spPr bwMode="auto">
          <a:xfrm>
            <a:off x="1738335" y="4117997"/>
            <a:ext cx="235963" cy="369332"/>
          </a:xfrm>
          <a:prstGeom prst="rect">
            <a:avLst/>
          </a:prstGeom>
          <a:noFill/>
          <a:ln w="9525">
            <a:noFill/>
            <a:miter lim="800000"/>
            <a:headEnd/>
            <a:tailEnd/>
          </a:ln>
          <a:effectLst/>
        </p:spPr>
        <p:txBody>
          <a:bodyPr wrap="none">
            <a:spAutoFit/>
          </a:bodyPr>
          <a:lstStyle/>
          <a:p>
            <a:pPr algn="ctr"/>
            <a:r>
              <a:rPr lang="fr-FR" dirty="0" smtClean="0">
                <a:latin typeface="Helvetica 55 Roman" pitchFamily="34" charset="0"/>
              </a:rPr>
              <a:t>i</a:t>
            </a:r>
            <a:endParaRPr lang="fr-FR" dirty="0">
              <a:latin typeface="Helvetica 55 Roman" pitchFamily="34" charset="0"/>
            </a:endParaRPr>
          </a:p>
        </p:txBody>
      </p:sp>
      <p:sp>
        <p:nvSpPr>
          <p:cNvPr id="33" name="Text Box 44"/>
          <p:cNvSpPr txBox="1">
            <a:spLocks noChangeArrowheads="1"/>
          </p:cNvSpPr>
          <p:nvPr/>
        </p:nvSpPr>
        <p:spPr bwMode="auto">
          <a:xfrm>
            <a:off x="1738335" y="4429147"/>
            <a:ext cx="317716" cy="369332"/>
          </a:xfrm>
          <a:prstGeom prst="rect">
            <a:avLst/>
          </a:prstGeom>
          <a:noFill/>
          <a:ln w="9525">
            <a:noFill/>
            <a:miter lim="800000"/>
            <a:headEnd/>
            <a:tailEnd/>
          </a:ln>
          <a:effectLst/>
        </p:spPr>
        <p:txBody>
          <a:bodyPr wrap="none">
            <a:spAutoFit/>
          </a:bodyPr>
          <a:lstStyle/>
          <a:p>
            <a:pPr algn="ctr"/>
            <a:r>
              <a:rPr lang="fr-FR" dirty="0" smtClean="0">
                <a:latin typeface="Helvetica 55 Roman" pitchFamily="34" charset="0"/>
              </a:rPr>
              <a:t>g</a:t>
            </a:r>
            <a:endParaRPr lang="fr-FR" dirty="0">
              <a:latin typeface="Helvetica 55 Roman" pitchFamily="34" charset="0"/>
            </a:endParaRPr>
          </a:p>
        </p:txBody>
      </p:sp>
      <p:sp>
        <p:nvSpPr>
          <p:cNvPr id="34" name="Text Box 45"/>
          <p:cNvSpPr txBox="1">
            <a:spLocks noChangeArrowheads="1"/>
          </p:cNvSpPr>
          <p:nvPr/>
        </p:nvSpPr>
        <p:spPr bwMode="auto">
          <a:xfrm>
            <a:off x="1738335" y="4860947"/>
            <a:ext cx="312907" cy="369332"/>
          </a:xfrm>
          <a:prstGeom prst="rect">
            <a:avLst/>
          </a:prstGeom>
          <a:noFill/>
          <a:ln w="9525">
            <a:noFill/>
            <a:miter lim="800000"/>
            <a:headEnd/>
            <a:tailEnd/>
          </a:ln>
          <a:effectLst/>
        </p:spPr>
        <p:txBody>
          <a:bodyPr wrap="none">
            <a:spAutoFit/>
          </a:bodyPr>
          <a:lstStyle/>
          <a:p>
            <a:pPr algn="ctr"/>
            <a:r>
              <a:rPr lang="pt-BR" dirty="0" smtClean="0">
                <a:latin typeface="Helvetica 55 Roman" pitchFamily="34" charset="0"/>
              </a:rPr>
              <a:t>h</a:t>
            </a:r>
            <a:endParaRPr lang="fr-FR" dirty="0">
              <a:latin typeface="Helvetica 55 Roman" pitchFamily="34" charset="0"/>
            </a:endParaRPr>
          </a:p>
        </p:txBody>
      </p:sp>
      <p:sp>
        <p:nvSpPr>
          <p:cNvPr id="35" name="Line 46"/>
          <p:cNvSpPr>
            <a:spLocks noChangeShapeType="1"/>
          </p:cNvSpPr>
          <p:nvPr/>
        </p:nvSpPr>
        <p:spPr bwMode="auto">
          <a:xfrm flipV="1">
            <a:off x="2098697" y="1189059"/>
            <a:ext cx="0" cy="5329238"/>
          </a:xfrm>
          <a:prstGeom prst="line">
            <a:avLst/>
          </a:prstGeom>
          <a:noFill/>
          <a:ln w="76200">
            <a:solidFill>
              <a:schemeClr val="tx1"/>
            </a:solidFill>
            <a:round/>
            <a:headEnd/>
            <a:tailEnd type="triangle" w="med" len="med"/>
          </a:ln>
          <a:effectLst/>
        </p:spPr>
        <p:txBody>
          <a:bodyPr/>
          <a:lstStyle/>
          <a:p>
            <a:endParaRPr lang="fr-FR"/>
          </a:p>
        </p:txBody>
      </p:sp>
      <p:sp>
        <p:nvSpPr>
          <p:cNvPr id="36" name="Line 47"/>
          <p:cNvSpPr>
            <a:spLocks noChangeShapeType="1"/>
          </p:cNvSpPr>
          <p:nvPr/>
        </p:nvSpPr>
        <p:spPr bwMode="auto">
          <a:xfrm>
            <a:off x="1593872" y="5870597"/>
            <a:ext cx="6121400" cy="0"/>
          </a:xfrm>
          <a:prstGeom prst="line">
            <a:avLst/>
          </a:prstGeom>
          <a:noFill/>
          <a:ln w="76200">
            <a:solidFill>
              <a:schemeClr val="tx1"/>
            </a:solidFill>
            <a:round/>
            <a:headEnd/>
            <a:tailEnd type="triangle" w="med" len="med"/>
          </a:ln>
          <a:effectLst/>
        </p:spPr>
        <p:txBody>
          <a:bodyPr/>
          <a:lstStyle/>
          <a:p>
            <a:endParaRPr lang="fr-FR"/>
          </a:p>
        </p:txBody>
      </p:sp>
      <p:sp>
        <p:nvSpPr>
          <p:cNvPr id="37" name="Rectangle 93"/>
          <p:cNvSpPr>
            <a:spLocks noChangeAspect="1" noChangeArrowheads="1"/>
          </p:cNvSpPr>
          <p:nvPr/>
        </p:nvSpPr>
        <p:spPr bwMode="auto">
          <a:xfrm>
            <a:off x="4660922" y="3484584"/>
            <a:ext cx="252413" cy="252413"/>
          </a:xfrm>
          <a:prstGeom prst="rect">
            <a:avLst/>
          </a:prstGeom>
          <a:solidFill>
            <a:srgbClr val="CCFFCC"/>
          </a:solidFill>
          <a:ln w="9525">
            <a:solidFill>
              <a:schemeClr val="tx1"/>
            </a:solidFill>
            <a:miter lim="800000"/>
            <a:headEnd/>
            <a:tailEnd/>
          </a:ln>
          <a:effectLst/>
        </p:spPr>
        <p:txBody>
          <a:bodyPr wrap="none" anchor="ctr"/>
          <a:lstStyle/>
          <a:p>
            <a:pPr algn="ctr"/>
            <a:r>
              <a:rPr lang="fr-FR" dirty="0" smtClean="0">
                <a:latin typeface="Adobe Garamond Pro Bold" pitchFamily="18" charset="0"/>
                <a:cs typeface="Times New Roman" pitchFamily="18" charset="0"/>
              </a:rPr>
              <a:t>b</a:t>
            </a:r>
            <a:endParaRPr lang="fr-FR" dirty="0">
              <a:latin typeface="Adobe Garamond Pro Bold" pitchFamily="18" charset="0"/>
              <a:cs typeface="Times New Roman" pitchFamily="18" charset="0"/>
            </a:endParaRPr>
          </a:p>
        </p:txBody>
      </p:sp>
      <p:sp>
        <p:nvSpPr>
          <p:cNvPr id="38" name="Rectangle 94"/>
          <p:cNvSpPr>
            <a:spLocks noChangeAspect="1" noChangeArrowheads="1"/>
          </p:cNvSpPr>
          <p:nvPr/>
        </p:nvSpPr>
        <p:spPr bwMode="auto">
          <a:xfrm>
            <a:off x="5727722" y="3789384"/>
            <a:ext cx="252413" cy="252413"/>
          </a:xfrm>
          <a:prstGeom prst="rect">
            <a:avLst/>
          </a:prstGeom>
          <a:solidFill>
            <a:srgbClr val="CCFFCC"/>
          </a:solidFill>
          <a:ln w="9525">
            <a:solidFill>
              <a:schemeClr val="tx1"/>
            </a:solidFill>
            <a:miter lim="800000"/>
            <a:headEnd/>
            <a:tailEnd/>
          </a:ln>
          <a:effectLst/>
        </p:spPr>
        <p:txBody>
          <a:bodyPr wrap="none" anchor="ctr"/>
          <a:lstStyle/>
          <a:p>
            <a:pPr algn="ctr"/>
            <a:r>
              <a:rPr lang="fr-FR" dirty="0" smtClean="0">
                <a:latin typeface="Adobe Garamond Pro Bold" pitchFamily="18" charset="0"/>
                <a:cs typeface="Times New Roman" pitchFamily="18" charset="0"/>
              </a:rPr>
              <a:t>c</a:t>
            </a:r>
            <a:endParaRPr lang="fr-FR" dirty="0">
              <a:latin typeface="Adobe Garamond Pro Bold" pitchFamily="18" charset="0"/>
              <a:cs typeface="Times New Roman" pitchFamily="18" charset="0"/>
            </a:endParaRPr>
          </a:p>
        </p:txBody>
      </p:sp>
      <p:sp>
        <p:nvSpPr>
          <p:cNvPr id="39" name="Rectangle 95"/>
          <p:cNvSpPr>
            <a:spLocks noChangeAspect="1" noChangeArrowheads="1"/>
          </p:cNvSpPr>
          <p:nvPr/>
        </p:nvSpPr>
        <p:spPr bwMode="auto">
          <a:xfrm>
            <a:off x="6032522" y="2646384"/>
            <a:ext cx="252413" cy="252413"/>
          </a:xfrm>
          <a:prstGeom prst="rect">
            <a:avLst/>
          </a:prstGeom>
          <a:solidFill>
            <a:srgbClr val="CCFFCC"/>
          </a:solidFill>
          <a:ln w="9525">
            <a:solidFill>
              <a:schemeClr val="tx1"/>
            </a:solidFill>
            <a:miter lim="800000"/>
            <a:headEnd/>
            <a:tailEnd/>
          </a:ln>
          <a:effectLst/>
        </p:spPr>
        <p:txBody>
          <a:bodyPr wrap="none" anchor="ctr"/>
          <a:lstStyle/>
          <a:p>
            <a:pPr algn="ctr"/>
            <a:r>
              <a:rPr lang="fr-FR" dirty="0">
                <a:latin typeface="Adobe Garamond Pro Bold" pitchFamily="18" charset="0"/>
                <a:cs typeface="Times New Roman" pitchFamily="18" charset="0"/>
              </a:rPr>
              <a:t>d</a:t>
            </a:r>
          </a:p>
        </p:txBody>
      </p:sp>
      <p:sp>
        <p:nvSpPr>
          <p:cNvPr id="40" name="Rectangle 96"/>
          <p:cNvSpPr>
            <a:spLocks noChangeAspect="1" noChangeArrowheads="1"/>
          </p:cNvSpPr>
          <p:nvPr/>
        </p:nvSpPr>
        <p:spPr bwMode="auto">
          <a:xfrm>
            <a:off x="3136922" y="2798784"/>
            <a:ext cx="252413" cy="252413"/>
          </a:xfrm>
          <a:prstGeom prst="rect">
            <a:avLst/>
          </a:prstGeom>
          <a:solidFill>
            <a:srgbClr val="CCFFCC"/>
          </a:solidFill>
          <a:ln w="9525">
            <a:solidFill>
              <a:schemeClr val="tx1"/>
            </a:solidFill>
            <a:miter lim="800000"/>
            <a:headEnd/>
            <a:tailEnd/>
          </a:ln>
          <a:effectLst/>
        </p:spPr>
        <p:txBody>
          <a:bodyPr wrap="none" anchor="ctr"/>
          <a:lstStyle/>
          <a:p>
            <a:pPr algn="ctr"/>
            <a:r>
              <a:rPr lang="fr-FR" dirty="0">
                <a:latin typeface="Adobe Garamond Pro Bold" pitchFamily="18" charset="0"/>
                <a:cs typeface="Times New Roman" pitchFamily="18" charset="0"/>
              </a:rPr>
              <a:t>f</a:t>
            </a:r>
          </a:p>
        </p:txBody>
      </p:sp>
      <p:sp>
        <p:nvSpPr>
          <p:cNvPr id="41" name="Rectangle 97"/>
          <p:cNvSpPr>
            <a:spLocks noChangeAspect="1" noChangeArrowheads="1"/>
          </p:cNvSpPr>
          <p:nvPr/>
        </p:nvSpPr>
        <p:spPr bwMode="auto">
          <a:xfrm>
            <a:off x="3898922" y="2341584"/>
            <a:ext cx="252413" cy="252413"/>
          </a:xfrm>
          <a:prstGeom prst="rect">
            <a:avLst/>
          </a:prstGeom>
          <a:solidFill>
            <a:srgbClr val="CCFFCC"/>
          </a:solidFill>
          <a:ln w="9525">
            <a:solidFill>
              <a:schemeClr val="tx1"/>
            </a:solidFill>
            <a:miter lim="800000"/>
            <a:headEnd/>
            <a:tailEnd/>
          </a:ln>
          <a:effectLst/>
        </p:spPr>
        <p:txBody>
          <a:bodyPr wrap="none" anchor="ctr"/>
          <a:lstStyle/>
          <a:p>
            <a:pPr algn="ctr"/>
            <a:r>
              <a:rPr lang="fr-FR" dirty="0">
                <a:latin typeface="Adobe Garamond Pro Bold" pitchFamily="18" charset="0"/>
                <a:cs typeface="Times New Roman" pitchFamily="18" charset="0"/>
              </a:rPr>
              <a:t>e</a:t>
            </a:r>
          </a:p>
        </p:txBody>
      </p:sp>
      <p:sp>
        <p:nvSpPr>
          <p:cNvPr id="42" name="Rectangle 98"/>
          <p:cNvSpPr>
            <a:spLocks noChangeAspect="1" noChangeArrowheads="1"/>
          </p:cNvSpPr>
          <p:nvPr/>
        </p:nvSpPr>
        <p:spPr bwMode="auto">
          <a:xfrm>
            <a:off x="4279922" y="4551384"/>
            <a:ext cx="252413" cy="252413"/>
          </a:xfrm>
          <a:prstGeom prst="rect">
            <a:avLst/>
          </a:prstGeom>
          <a:solidFill>
            <a:srgbClr val="CCFFCC"/>
          </a:solidFill>
          <a:ln w="9525">
            <a:solidFill>
              <a:schemeClr val="tx1"/>
            </a:solidFill>
            <a:miter lim="800000"/>
            <a:headEnd/>
            <a:tailEnd/>
          </a:ln>
          <a:effectLst/>
        </p:spPr>
        <p:txBody>
          <a:bodyPr wrap="none" anchor="ctr"/>
          <a:lstStyle/>
          <a:p>
            <a:pPr algn="ctr"/>
            <a:r>
              <a:rPr lang="fr-FR" dirty="0" smtClean="0">
                <a:latin typeface="Adobe Garamond Pro Bold" pitchFamily="18" charset="0"/>
                <a:cs typeface="Times New Roman" pitchFamily="18" charset="0"/>
              </a:rPr>
              <a:t>g</a:t>
            </a:r>
            <a:endParaRPr lang="fr-FR" dirty="0">
              <a:latin typeface="Adobe Garamond Pro Bold" pitchFamily="18" charset="0"/>
              <a:cs typeface="Times New Roman" pitchFamily="18" charset="0"/>
            </a:endParaRPr>
          </a:p>
        </p:txBody>
      </p:sp>
      <p:sp>
        <p:nvSpPr>
          <p:cNvPr id="43" name="Rectangle 99"/>
          <p:cNvSpPr>
            <a:spLocks noChangeAspect="1" noChangeArrowheads="1"/>
          </p:cNvSpPr>
          <p:nvPr/>
        </p:nvSpPr>
        <p:spPr bwMode="auto">
          <a:xfrm>
            <a:off x="5575322" y="4932384"/>
            <a:ext cx="252413" cy="252413"/>
          </a:xfrm>
          <a:prstGeom prst="rect">
            <a:avLst/>
          </a:prstGeom>
          <a:solidFill>
            <a:srgbClr val="CCFFCC"/>
          </a:solidFill>
          <a:ln w="9525">
            <a:solidFill>
              <a:schemeClr val="tx1"/>
            </a:solidFill>
            <a:miter lim="800000"/>
            <a:headEnd/>
            <a:tailEnd/>
          </a:ln>
          <a:effectLst/>
        </p:spPr>
        <p:txBody>
          <a:bodyPr wrap="none" anchor="ctr"/>
          <a:lstStyle/>
          <a:p>
            <a:pPr algn="ctr"/>
            <a:r>
              <a:rPr lang="fr-FR" dirty="0" smtClean="0">
                <a:latin typeface="Adobe Garamond Pro Bold" pitchFamily="18" charset="0"/>
                <a:cs typeface="Times New Roman" pitchFamily="18" charset="0"/>
              </a:rPr>
              <a:t>h</a:t>
            </a:r>
            <a:endParaRPr lang="fr-FR" dirty="0">
              <a:latin typeface="Adobe Garamond Pro Bold" pitchFamily="18" charset="0"/>
              <a:cs typeface="Times New Roman" pitchFamily="18" charset="0"/>
            </a:endParaRPr>
          </a:p>
        </p:txBody>
      </p:sp>
      <p:sp>
        <p:nvSpPr>
          <p:cNvPr id="44" name="Rectangle 100"/>
          <p:cNvSpPr>
            <a:spLocks noChangeAspect="1" noChangeArrowheads="1"/>
          </p:cNvSpPr>
          <p:nvPr/>
        </p:nvSpPr>
        <p:spPr bwMode="auto">
          <a:xfrm>
            <a:off x="6794522" y="4246584"/>
            <a:ext cx="252413" cy="252413"/>
          </a:xfrm>
          <a:prstGeom prst="rect">
            <a:avLst/>
          </a:prstGeom>
          <a:solidFill>
            <a:srgbClr val="CCFFCC"/>
          </a:solidFill>
          <a:ln w="9525">
            <a:solidFill>
              <a:schemeClr val="tx1"/>
            </a:solidFill>
            <a:miter lim="800000"/>
            <a:headEnd/>
            <a:tailEnd/>
          </a:ln>
          <a:effectLst/>
        </p:spPr>
        <p:txBody>
          <a:bodyPr wrap="none" anchor="ctr"/>
          <a:lstStyle/>
          <a:p>
            <a:pPr algn="ctr"/>
            <a:r>
              <a:rPr lang="fr-FR" dirty="0" smtClean="0">
                <a:latin typeface="Adobe Garamond Pro Bold" pitchFamily="18" charset="0"/>
                <a:cs typeface="Times New Roman" pitchFamily="18" charset="0"/>
              </a:rPr>
              <a:t>i</a:t>
            </a:r>
            <a:endParaRPr lang="fr-FR" dirty="0">
              <a:latin typeface="Adobe Garamond Pro Bold" pitchFamily="18" charset="0"/>
              <a:cs typeface="Times New Roman" pitchFamily="18" charset="0"/>
            </a:endParaRPr>
          </a:p>
        </p:txBody>
      </p:sp>
      <p:sp>
        <p:nvSpPr>
          <p:cNvPr id="45" name="Rectangle 101"/>
          <p:cNvSpPr>
            <a:spLocks noChangeAspect="1" noChangeArrowheads="1"/>
          </p:cNvSpPr>
          <p:nvPr/>
        </p:nvSpPr>
        <p:spPr bwMode="auto">
          <a:xfrm>
            <a:off x="6337322" y="2036784"/>
            <a:ext cx="252413" cy="252413"/>
          </a:xfrm>
          <a:prstGeom prst="rect">
            <a:avLst/>
          </a:prstGeom>
          <a:solidFill>
            <a:srgbClr val="CCFFCC"/>
          </a:solidFill>
          <a:ln w="9525">
            <a:solidFill>
              <a:schemeClr val="tx1"/>
            </a:solidFill>
            <a:miter lim="800000"/>
            <a:headEnd/>
            <a:tailEnd/>
          </a:ln>
          <a:effectLst/>
        </p:spPr>
        <p:txBody>
          <a:bodyPr wrap="none" anchor="ctr"/>
          <a:lstStyle/>
          <a:p>
            <a:pPr algn="ctr"/>
            <a:r>
              <a:rPr lang="fr-FR" dirty="0" smtClean="0">
                <a:latin typeface="Adobe Garamond Pro Bold" pitchFamily="18" charset="0"/>
                <a:cs typeface="Times New Roman" pitchFamily="18" charset="0"/>
              </a:rPr>
              <a:t>j</a:t>
            </a:r>
            <a:endParaRPr lang="fr-FR" dirty="0">
              <a:latin typeface="Adobe Garamond Pro Bold" pitchFamily="18" charset="0"/>
              <a:cs typeface="Times New Roman" pitchFamily="18" charset="0"/>
            </a:endParaRPr>
          </a:p>
        </p:txBody>
      </p:sp>
      <p:sp>
        <p:nvSpPr>
          <p:cNvPr id="46" name="Rectangle 102"/>
          <p:cNvSpPr>
            <a:spLocks noChangeAspect="1" noChangeArrowheads="1"/>
          </p:cNvSpPr>
          <p:nvPr/>
        </p:nvSpPr>
        <p:spPr bwMode="auto">
          <a:xfrm>
            <a:off x="2374922" y="1731984"/>
            <a:ext cx="252413" cy="252413"/>
          </a:xfrm>
          <a:prstGeom prst="rect">
            <a:avLst/>
          </a:prstGeom>
          <a:solidFill>
            <a:srgbClr val="CCFFCC"/>
          </a:solidFill>
          <a:ln w="9525">
            <a:solidFill>
              <a:schemeClr val="tx1"/>
            </a:solidFill>
            <a:miter lim="800000"/>
            <a:headEnd/>
            <a:tailEnd/>
          </a:ln>
          <a:effectLst/>
        </p:spPr>
        <p:txBody>
          <a:bodyPr wrap="none" anchor="ctr"/>
          <a:lstStyle/>
          <a:p>
            <a:pPr algn="ctr"/>
            <a:r>
              <a:rPr lang="fr-FR" dirty="0" smtClean="0">
                <a:latin typeface="Adobe Garamond Pro Bold" pitchFamily="18" charset="0"/>
                <a:cs typeface="Times New Roman" pitchFamily="18" charset="0"/>
              </a:rPr>
              <a:t>a</a:t>
            </a:r>
            <a:endParaRPr lang="fr-FR" dirty="0">
              <a:latin typeface="Adobe Garamond Pro Bold" pitchFamily="18" charset="0"/>
              <a:cs typeface="Times New Roman" pitchFamily="18" charset="0"/>
            </a:endParaRPr>
          </a:p>
        </p:txBody>
      </p:sp>
      <p:sp>
        <p:nvSpPr>
          <p:cNvPr id="47" name="Espace réservé du numéro de diapositive 46"/>
          <p:cNvSpPr>
            <a:spLocks noGrp="1"/>
          </p:cNvSpPr>
          <p:nvPr>
            <p:ph type="sldNum" sz="quarter" idx="12"/>
          </p:nvPr>
        </p:nvSpPr>
        <p:spPr/>
        <p:txBody>
          <a:bodyPr/>
          <a:lstStyle/>
          <a:p>
            <a:fld id="{6E118708-87BA-45D2-8B77-0C5CA463363A}" type="slidenum">
              <a:rPr lang="pt-BR" smtClean="0"/>
              <a:pPr/>
              <a:t>12</a:t>
            </a:fld>
            <a:endParaRPr lang="pt-BR" dirty="0"/>
          </a:p>
        </p:txBody>
      </p:sp>
      <p:sp>
        <p:nvSpPr>
          <p:cNvPr id="48" name="ZoneTexte 47"/>
          <p:cNvSpPr txBox="1"/>
          <p:nvPr/>
        </p:nvSpPr>
        <p:spPr>
          <a:xfrm>
            <a:off x="7715272" y="1643050"/>
            <a:ext cx="715260" cy="369332"/>
          </a:xfrm>
          <a:prstGeom prst="rect">
            <a:avLst/>
          </a:prstGeom>
          <a:noFill/>
        </p:spPr>
        <p:txBody>
          <a:bodyPr wrap="none" rtlCol="0">
            <a:spAutoFit/>
          </a:bodyPr>
          <a:lstStyle/>
          <a:p>
            <a:r>
              <a:rPr lang="fr-FR" dirty="0" smtClean="0"/>
              <a:t>b = 1</a:t>
            </a:r>
          </a:p>
        </p:txBody>
      </p:sp>
      <p:sp>
        <p:nvSpPr>
          <p:cNvPr id="49" name="ZoneTexte 48"/>
          <p:cNvSpPr txBox="1"/>
          <p:nvPr/>
        </p:nvSpPr>
        <p:spPr>
          <a:xfrm>
            <a:off x="7715272" y="2071678"/>
            <a:ext cx="707245" cy="369332"/>
          </a:xfrm>
          <a:prstGeom prst="rect">
            <a:avLst/>
          </a:prstGeom>
          <a:noFill/>
        </p:spPr>
        <p:txBody>
          <a:bodyPr wrap="none" rtlCol="0">
            <a:spAutoFit/>
          </a:bodyPr>
          <a:lstStyle/>
          <a:p>
            <a:r>
              <a:rPr lang="fr-FR" dirty="0" smtClean="0"/>
              <a:t>h = 1</a:t>
            </a:r>
          </a:p>
        </p:txBody>
      </p:sp>
      <p:sp>
        <p:nvSpPr>
          <p:cNvPr id="50" name="ZoneTexte 49"/>
          <p:cNvSpPr txBox="1"/>
          <p:nvPr/>
        </p:nvSpPr>
        <p:spPr>
          <a:xfrm>
            <a:off x="7715272" y="2500306"/>
            <a:ext cx="647934" cy="369332"/>
          </a:xfrm>
          <a:prstGeom prst="rect">
            <a:avLst/>
          </a:prstGeom>
          <a:noFill/>
        </p:spPr>
        <p:txBody>
          <a:bodyPr wrap="none" rtlCol="0">
            <a:spAutoFit/>
          </a:bodyPr>
          <a:lstStyle/>
          <a:p>
            <a:r>
              <a:rPr lang="fr-FR" dirty="0" smtClean="0"/>
              <a:t>f = 1</a:t>
            </a:r>
          </a:p>
        </p:txBody>
      </p:sp>
      <p:sp>
        <p:nvSpPr>
          <p:cNvPr id="51" name="ZoneTexte 50"/>
          <p:cNvSpPr txBox="1"/>
          <p:nvPr/>
        </p:nvSpPr>
        <p:spPr>
          <a:xfrm>
            <a:off x="7715272" y="1643050"/>
            <a:ext cx="715260" cy="369332"/>
          </a:xfrm>
          <a:prstGeom prst="rect">
            <a:avLst/>
          </a:prstGeom>
          <a:noFill/>
        </p:spPr>
        <p:txBody>
          <a:bodyPr wrap="none" rtlCol="0">
            <a:spAutoFit/>
          </a:bodyPr>
          <a:lstStyle/>
          <a:p>
            <a:r>
              <a:rPr lang="fr-FR" dirty="0" smtClean="0"/>
              <a:t>b =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p:cBhvr>
                                        <p:cTn id="6" dur="500" fill="hold"/>
                                        <p:tgtEl>
                                          <p:spTgt spid="36"/>
                                        </p:tgtEl>
                                        <p:attrNameLst>
                                          <p:attrName>stroke.color</p:attrName>
                                        </p:attrNameLst>
                                      </p:cBhvr>
                                      <p:to>
                                        <a:schemeClr val="accent2"/>
                                      </p:to>
                                    </p:animClr>
                                    <p:set>
                                      <p:cBhvr>
                                        <p:cTn id="7" dur="500" fill="hold"/>
                                        <p:tgtEl>
                                          <p:spTgt spid="36"/>
                                        </p:tgtEl>
                                        <p:attrNameLst>
                                          <p:attrName>stroke.on</p:attrName>
                                        </p:attrNameLst>
                                      </p:cBhvr>
                                      <p:to>
                                        <p:strVal val="true"/>
                                      </p:to>
                                    </p:se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par>
                          <p:cTn id="13" fill="hold">
                            <p:stCondLst>
                              <p:cond delay="500"/>
                            </p:stCondLst>
                            <p:childTnLst>
                              <p:par>
                                <p:cTn id="14" presetID="7" presetClass="emph" presetSubtype="2" fill="hold" nodeType="afterEffect">
                                  <p:stCondLst>
                                    <p:cond delay="0"/>
                                  </p:stCondLst>
                                  <p:childTnLst>
                                    <p:animClr clrSpc="rgb">
                                      <p:cBhvr>
                                        <p:cTn id="15" dur="500" fill="hold"/>
                                        <p:tgtEl>
                                          <p:spTgt spid="36"/>
                                        </p:tgtEl>
                                        <p:attrNameLst>
                                          <p:attrName>stroke.color</p:attrName>
                                        </p:attrNameLst>
                                      </p:cBhvr>
                                      <p:to>
                                        <a:schemeClr val="tx1"/>
                                      </p:to>
                                    </p:animClr>
                                    <p:set>
                                      <p:cBhvr>
                                        <p:cTn id="16" dur="500" fill="hold"/>
                                        <p:tgtEl>
                                          <p:spTgt spid="36"/>
                                        </p:tgtEl>
                                        <p:attrNameLst>
                                          <p:attrName>stroke.on</p:attrName>
                                        </p:attrNameLst>
                                      </p:cBhvr>
                                      <p:to>
                                        <p:strVal val="true"/>
                                      </p:to>
                                    </p:set>
                                  </p:childTnLst>
                                </p:cTn>
                              </p:par>
                              <p:par>
                                <p:cTn id="17" presetID="7" presetClass="emph" presetSubtype="2" fill="hold" nodeType="withEffect">
                                  <p:stCondLst>
                                    <p:cond delay="0"/>
                                  </p:stCondLst>
                                  <p:childTnLst>
                                    <p:animClr clrSpc="rgb">
                                      <p:cBhvr>
                                        <p:cTn id="18" dur="500" fill="hold"/>
                                        <p:tgtEl>
                                          <p:spTgt spid="35"/>
                                        </p:tgtEl>
                                        <p:attrNameLst>
                                          <p:attrName>stroke.color</p:attrName>
                                        </p:attrNameLst>
                                      </p:cBhvr>
                                      <p:to>
                                        <a:schemeClr val="accent2"/>
                                      </p:to>
                                    </p:animClr>
                                    <p:set>
                                      <p:cBhvr>
                                        <p:cTn id="19" dur="500" fill="hold"/>
                                        <p:tgtEl>
                                          <p:spTgt spid="35"/>
                                        </p:tgtEl>
                                        <p:attrNameLst>
                                          <p:attrName>stroke.on</p:attrName>
                                        </p:attrNameLst>
                                      </p:cBhvr>
                                      <p:to>
                                        <p:strVal val="true"/>
                                      </p:to>
                                    </p:set>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48"/>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par>
                          <p:cTn id="27" fill="hold">
                            <p:stCondLst>
                              <p:cond delay="1000"/>
                            </p:stCondLst>
                            <p:childTnLst>
                              <p:par>
                                <p:cTn id="28" presetID="1" presetClass="emph" presetSubtype="2" fill="hold" nodeType="afterEffect">
                                  <p:stCondLst>
                                    <p:cond delay="0"/>
                                  </p:stCondLst>
                                  <p:childTnLst>
                                    <p:animClr clrSpc="rgb">
                                      <p:cBhvr>
                                        <p:cTn id="29" dur="500" fill="hold"/>
                                        <p:tgtEl>
                                          <p:spTgt spid="37"/>
                                        </p:tgtEl>
                                        <p:attrNameLst>
                                          <p:attrName>fillcolor</p:attrName>
                                        </p:attrNameLst>
                                      </p:cBhvr>
                                      <p:to>
                                        <a:srgbClr val="FFCC99"/>
                                      </p:to>
                                    </p:animClr>
                                    <p:set>
                                      <p:cBhvr>
                                        <p:cTn id="30" dur="500" fill="hold"/>
                                        <p:tgtEl>
                                          <p:spTgt spid="37"/>
                                        </p:tgtEl>
                                        <p:attrNameLst>
                                          <p:attrName>fill.type</p:attrName>
                                        </p:attrNameLst>
                                      </p:cBhvr>
                                      <p:to>
                                        <p:strVal val="solid"/>
                                      </p:to>
                                    </p:set>
                                    <p:set>
                                      <p:cBhvr>
                                        <p:cTn id="31" dur="500" fill="hold"/>
                                        <p:tgtEl>
                                          <p:spTgt spid="37"/>
                                        </p:tgtEl>
                                        <p:attrNameLst>
                                          <p:attrName>fill.on</p:attrName>
                                        </p:attrNameLst>
                                      </p:cBhvr>
                                      <p:to>
                                        <p:strVal val="true"/>
                                      </p:to>
                                    </p:set>
                                  </p:childTnLst>
                                </p:cTn>
                              </p:par>
                              <p:par>
                                <p:cTn id="32" presetID="7" presetClass="emph" presetSubtype="2" fill="hold" nodeType="withEffect">
                                  <p:stCondLst>
                                    <p:cond delay="0"/>
                                  </p:stCondLst>
                                  <p:childTnLst>
                                    <p:animClr clrSpc="rgb">
                                      <p:cBhvr>
                                        <p:cTn id="33" dur="500" fill="hold"/>
                                        <p:tgtEl>
                                          <p:spTgt spid="35"/>
                                        </p:tgtEl>
                                        <p:attrNameLst>
                                          <p:attrName>stroke.color</p:attrName>
                                        </p:attrNameLst>
                                      </p:cBhvr>
                                      <p:to>
                                        <a:schemeClr val="tx1"/>
                                      </p:to>
                                    </p:animClr>
                                    <p:set>
                                      <p:cBhvr>
                                        <p:cTn id="34" dur="500" fill="hold"/>
                                        <p:tgtEl>
                                          <p:spTgt spid="35"/>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8" grpId="1"/>
      <p:bldP spid="49" grpId="0"/>
      <p:bldP spid="50" grpId="0"/>
      <p:bldP spid="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115"/>
          <p:cNvSpPr/>
          <p:nvPr/>
        </p:nvSpPr>
        <p:spPr>
          <a:xfrm>
            <a:off x="714348" y="2643182"/>
            <a:ext cx="2071702" cy="1643074"/>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dirty="0" smtClean="0"/>
              <a:t>MEDRANK</a:t>
            </a:r>
            <a:endParaRPr lang="fr-FR" dirty="0"/>
          </a:p>
        </p:txBody>
      </p:sp>
      <p:sp>
        <p:nvSpPr>
          <p:cNvPr id="14" name="AutoShape 25"/>
          <p:cNvSpPr>
            <a:spLocks noChangeArrowheads="1"/>
          </p:cNvSpPr>
          <p:nvPr/>
        </p:nvSpPr>
        <p:spPr bwMode="auto">
          <a:xfrm>
            <a:off x="2681156" y="2526052"/>
            <a:ext cx="233051" cy="221758"/>
          </a:xfrm>
          <a:prstGeom prst="star5">
            <a:avLst/>
          </a:prstGeom>
          <a:solidFill>
            <a:srgbClr val="FF0066"/>
          </a:solidFill>
          <a:ln w="9525">
            <a:noFill/>
            <a:miter lim="800000"/>
            <a:headEnd/>
            <a:tailEnd/>
          </a:ln>
          <a:effectLst/>
        </p:spPr>
        <p:txBody>
          <a:bodyPr wrap="none" anchor="ctr"/>
          <a:lstStyle/>
          <a:p>
            <a:endParaRPr lang="fr-FR" sz="1000"/>
          </a:p>
        </p:txBody>
      </p:sp>
      <p:sp>
        <p:nvSpPr>
          <p:cNvPr id="35" name="Line 46"/>
          <p:cNvSpPr>
            <a:spLocks noChangeShapeType="1"/>
          </p:cNvSpPr>
          <p:nvPr/>
        </p:nvSpPr>
        <p:spPr bwMode="auto">
          <a:xfrm flipV="1">
            <a:off x="725375" y="1268397"/>
            <a:ext cx="0" cy="3446487"/>
          </a:xfrm>
          <a:prstGeom prst="line">
            <a:avLst/>
          </a:prstGeom>
          <a:noFill/>
          <a:ln w="76200">
            <a:solidFill>
              <a:schemeClr val="tx1"/>
            </a:solidFill>
            <a:round/>
            <a:headEnd/>
            <a:tailEnd type="triangle" w="med" len="med"/>
          </a:ln>
          <a:effectLst/>
        </p:spPr>
        <p:txBody>
          <a:bodyPr/>
          <a:lstStyle/>
          <a:p>
            <a:endParaRPr lang="fr-FR" sz="1000"/>
          </a:p>
        </p:txBody>
      </p:sp>
      <p:sp>
        <p:nvSpPr>
          <p:cNvPr id="36" name="Line 47"/>
          <p:cNvSpPr>
            <a:spLocks noChangeShapeType="1"/>
          </p:cNvSpPr>
          <p:nvPr/>
        </p:nvSpPr>
        <p:spPr bwMode="auto">
          <a:xfrm>
            <a:off x="398898" y="4296008"/>
            <a:ext cx="3958788" cy="0"/>
          </a:xfrm>
          <a:prstGeom prst="line">
            <a:avLst/>
          </a:prstGeom>
          <a:noFill/>
          <a:ln w="76200">
            <a:solidFill>
              <a:schemeClr val="tx1"/>
            </a:solidFill>
            <a:round/>
            <a:headEnd/>
            <a:tailEnd type="triangle" w="med" len="med"/>
          </a:ln>
          <a:effectLst/>
        </p:spPr>
        <p:txBody>
          <a:bodyPr/>
          <a:lstStyle/>
          <a:p>
            <a:endParaRPr lang="fr-FR" sz="1000"/>
          </a:p>
        </p:txBody>
      </p:sp>
      <p:sp>
        <p:nvSpPr>
          <p:cNvPr id="37" name="Rectangle 93"/>
          <p:cNvSpPr>
            <a:spLocks noChangeAspect="1" noChangeArrowheads="1"/>
          </p:cNvSpPr>
          <p:nvPr/>
        </p:nvSpPr>
        <p:spPr bwMode="auto">
          <a:xfrm>
            <a:off x="3202689" y="3523954"/>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38" name="Rectangle 94"/>
          <p:cNvSpPr>
            <a:spLocks noChangeAspect="1" noChangeArrowheads="1"/>
          </p:cNvSpPr>
          <p:nvPr/>
        </p:nvSpPr>
        <p:spPr bwMode="auto">
          <a:xfrm>
            <a:off x="2833090" y="3640993"/>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39" name="Rectangle 95"/>
          <p:cNvSpPr>
            <a:spLocks noChangeAspect="1" noChangeArrowheads="1"/>
          </p:cNvSpPr>
          <p:nvPr/>
        </p:nvSpPr>
        <p:spPr bwMode="auto">
          <a:xfrm>
            <a:off x="2555891" y="3825793"/>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40" name="Rectangle 96"/>
          <p:cNvSpPr>
            <a:spLocks noChangeAspect="1" noChangeArrowheads="1"/>
          </p:cNvSpPr>
          <p:nvPr/>
        </p:nvSpPr>
        <p:spPr bwMode="auto">
          <a:xfrm>
            <a:off x="1400894" y="2784756"/>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41" name="Rectangle 97"/>
          <p:cNvSpPr>
            <a:spLocks noChangeAspect="1" noChangeArrowheads="1"/>
          </p:cNvSpPr>
          <p:nvPr/>
        </p:nvSpPr>
        <p:spPr bwMode="auto">
          <a:xfrm>
            <a:off x="1031295" y="2393597"/>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42" name="Rectangle 98"/>
          <p:cNvSpPr>
            <a:spLocks noChangeAspect="1" noChangeArrowheads="1"/>
          </p:cNvSpPr>
          <p:nvPr/>
        </p:nvSpPr>
        <p:spPr bwMode="auto">
          <a:xfrm>
            <a:off x="1308494" y="2428868"/>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43" name="Rectangle 99"/>
          <p:cNvSpPr>
            <a:spLocks noChangeAspect="1" noChangeArrowheads="1"/>
          </p:cNvSpPr>
          <p:nvPr/>
        </p:nvSpPr>
        <p:spPr bwMode="auto">
          <a:xfrm>
            <a:off x="2925490" y="3847354"/>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44" name="Rectangle 100"/>
          <p:cNvSpPr>
            <a:spLocks noChangeAspect="1" noChangeArrowheads="1"/>
          </p:cNvSpPr>
          <p:nvPr/>
        </p:nvSpPr>
        <p:spPr bwMode="auto">
          <a:xfrm>
            <a:off x="1169895" y="2716996"/>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45" name="Rectangle 101"/>
          <p:cNvSpPr>
            <a:spLocks noChangeAspect="1" noChangeArrowheads="1"/>
          </p:cNvSpPr>
          <p:nvPr/>
        </p:nvSpPr>
        <p:spPr bwMode="auto">
          <a:xfrm>
            <a:off x="3316650" y="2070197"/>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46" name="Rectangle 102"/>
          <p:cNvSpPr>
            <a:spLocks noChangeAspect="1" noChangeArrowheads="1"/>
          </p:cNvSpPr>
          <p:nvPr/>
        </p:nvSpPr>
        <p:spPr bwMode="auto">
          <a:xfrm>
            <a:off x="800296" y="2254997"/>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58" name="Line 46"/>
          <p:cNvSpPr>
            <a:spLocks noChangeShapeType="1"/>
          </p:cNvSpPr>
          <p:nvPr/>
        </p:nvSpPr>
        <p:spPr bwMode="auto">
          <a:xfrm flipV="1">
            <a:off x="5154531" y="3286124"/>
            <a:ext cx="0" cy="3446487"/>
          </a:xfrm>
          <a:prstGeom prst="line">
            <a:avLst/>
          </a:prstGeom>
          <a:noFill/>
          <a:ln w="76200">
            <a:solidFill>
              <a:schemeClr val="tx1"/>
            </a:solidFill>
            <a:round/>
            <a:headEnd/>
            <a:tailEnd type="triangle" w="med" len="med"/>
          </a:ln>
          <a:effectLst/>
        </p:spPr>
        <p:txBody>
          <a:bodyPr/>
          <a:lstStyle/>
          <a:p>
            <a:endParaRPr lang="fr-FR" sz="1000"/>
          </a:p>
        </p:txBody>
      </p:sp>
      <p:sp>
        <p:nvSpPr>
          <p:cNvPr id="59" name="Line 47"/>
          <p:cNvSpPr>
            <a:spLocks noChangeShapeType="1"/>
          </p:cNvSpPr>
          <p:nvPr/>
        </p:nvSpPr>
        <p:spPr bwMode="auto">
          <a:xfrm>
            <a:off x="4828054" y="6313735"/>
            <a:ext cx="3958788" cy="0"/>
          </a:xfrm>
          <a:prstGeom prst="line">
            <a:avLst/>
          </a:prstGeom>
          <a:noFill/>
          <a:ln w="76200">
            <a:solidFill>
              <a:schemeClr val="tx1"/>
            </a:solidFill>
            <a:round/>
            <a:headEnd/>
            <a:tailEnd type="triangle" w="med" len="med"/>
          </a:ln>
          <a:effectLst/>
        </p:spPr>
        <p:txBody>
          <a:bodyPr/>
          <a:lstStyle/>
          <a:p>
            <a:endParaRPr lang="fr-FR" sz="1000"/>
          </a:p>
        </p:txBody>
      </p:sp>
      <p:sp>
        <p:nvSpPr>
          <p:cNvPr id="63" name="Rectangle 96"/>
          <p:cNvSpPr>
            <a:spLocks noChangeAspect="1" noChangeArrowheads="1"/>
          </p:cNvSpPr>
          <p:nvPr/>
        </p:nvSpPr>
        <p:spPr bwMode="auto">
          <a:xfrm>
            <a:off x="6508970" y="4638959"/>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70" name="Rectangle 96"/>
          <p:cNvSpPr>
            <a:spLocks noChangeAspect="1" noChangeArrowheads="1"/>
          </p:cNvSpPr>
          <p:nvPr/>
        </p:nvSpPr>
        <p:spPr bwMode="auto">
          <a:xfrm>
            <a:off x="6796758" y="4638959"/>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72" name="Rectangle 96"/>
          <p:cNvSpPr>
            <a:spLocks noChangeAspect="1" noChangeArrowheads="1"/>
          </p:cNvSpPr>
          <p:nvPr/>
        </p:nvSpPr>
        <p:spPr bwMode="auto">
          <a:xfrm>
            <a:off x="7372334" y="4638959"/>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74" name="Rectangle 96"/>
          <p:cNvSpPr>
            <a:spLocks noChangeAspect="1" noChangeArrowheads="1"/>
          </p:cNvSpPr>
          <p:nvPr/>
        </p:nvSpPr>
        <p:spPr bwMode="auto">
          <a:xfrm>
            <a:off x="5357818" y="4638959"/>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75" name="Rectangle 96"/>
          <p:cNvSpPr>
            <a:spLocks noChangeAspect="1" noChangeArrowheads="1"/>
          </p:cNvSpPr>
          <p:nvPr/>
        </p:nvSpPr>
        <p:spPr bwMode="auto">
          <a:xfrm>
            <a:off x="5645606" y="4638959"/>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76" name="Rectangle 96"/>
          <p:cNvSpPr>
            <a:spLocks noChangeAspect="1" noChangeArrowheads="1"/>
          </p:cNvSpPr>
          <p:nvPr/>
        </p:nvSpPr>
        <p:spPr bwMode="auto">
          <a:xfrm>
            <a:off x="5933394" y="4638959"/>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77" name="Rectangle 96"/>
          <p:cNvSpPr>
            <a:spLocks noChangeAspect="1" noChangeArrowheads="1"/>
          </p:cNvSpPr>
          <p:nvPr/>
        </p:nvSpPr>
        <p:spPr bwMode="auto">
          <a:xfrm>
            <a:off x="6221182" y="4638959"/>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79" name="Rectangle 96"/>
          <p:cNvSpPr>
            <a:spLocks noChangeAspect="1" noChangeArrowheads="1"/>
          </p:cNvSpPr>
          <p:nvPr/>
        </p:nvSpPr>
        <p:spPr bwMode="auto">
          <a:xfrm>
            <a:off x="7947910" y="4638959"/>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80" name="Rectangle 96"/>
          <p:cNvSpPr>
            <a:spLocks noChangeAspect="1" noChangeArrowheads="1"/>
          </p:cNvSpPr>
          <p:nvPr/>
        </p:nvSpPr>
        <p:spPr bwMode="auto">
          <a:xfrm>
            <a:off x="8235701" y="4638959"/>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95" name="Rectangle 96"/>
          <p:cNvSpPr>
            <a:spLocks noChangeAspect="1" noChangeArrowheads="1"/>
          </p:cNvSpPr>
          <p:nvPr/>
        </p:nvSpPr>
        <p:spPr bwMode="auto">
          <a:xfrm>
            <a:off x="6508970" y="4130955"/>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96" name="Rectangle 96"/>
          <p:cNvSpPr>
            <a:spLocks noChangeAspect="1" noChangeArrowheads="1"/>
          </p:cNvSpPr>
          <p:nvPr/>
        </p:nvSpPr>
        <p:spPr bwMode="auto">
          <a:xfrm>
            <a:off x="6796758" y="4130955"/>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97" name="Rectangle 96"/>
          <p:cNvSpPr>
            <a:spLocks noChangeAspect="1" noChangeArrowheads="1"/>
          </p:cNvSpPr>
          <p:nvPr/>
        </p:nvSpPr>
        <p:spPr bwMode="auto">
          <a:xfrm>
            <a:off x="7084546" y="4130955"/>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00" name="Rectangle 96"/>
          <p:cNvSpPr>
            <a:spLocks noChangeAspect="1" noChangeArrowheads="1"/>
          </p:cNvSpPr>
          <p:nvPr/>
        </p:nvSpPr>
        <p:spPr bwMode="auto">
          <a:xfrm>
            <a:off x="5645606" y="4130955"/>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01" name="Rectangle 96"/>
          <p:cNvSpPr>
            <a:spLocks noChangeAspect="1" noChangeArrowheads="1"/>
          </p:cNvSpPr>
          <p:nvPr/>
        </p:nvSpPr>
        <p:spPr bwMode="auto">
          <a:xfrm>
            <a:off x="5933394" y="4130955"/>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02" name="Rectangle 96"/>
          <p:cNvSpPr>
            <a:spLocks noChangeAspect="1" noChangeArrowheads="1"/>
          </p:cNvSpPr>
          <p:nvPr/>
        </p:nvSpPr>
        <p:spPr bwMode="auto">
          <a:xfrm>
            <a:off x="6221182" y="4130955"/>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03" name="Rectangle 96"/>
          <p:cNvSpPr>
            <a:spLocks noChangeAspect="1" noChangeArrowheads="1"/>
          </p:cNvSpPr>
          <p:nvPr/>
        </p:nvSpPr>
        <p:spPr bwMode="auto">
          <a:xfrm>
            <a:off x="7660122" y="4130955"/>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04" name="Rectangle 96"/>
          <p:cNvSpPr>
            <a:spLocks noChangeAspect="1" noChangeArrowheads="1"/>
          </p:cNvSpPr>
          <p:nvPr/>
        </p:nvSpPr>
        <p:spPr bwMode="auto">
          <a:xfrm>
            <a:off x="7947910" y="4130955"/>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05" name="Rectangle 96"/>
          <p:cNvSpPr>
            <a:spLocks noChangeAspect="1" noChangeArrowheads="1"/>
          </p:cNvSpPr>
          <p:nvPr/>
        </p:nvSpPr>
        <p:spPr bwMode="auto">
          <a:xfrm>
            <a:off x="8235701" y="4130955"/>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07" name="Rectangle 96"/>
          <p:cNvSpPr>
            <a:spLocks noChangeAspect="1" noChangeArrowheads="1"/>
          </p:cNvSpPr>
          <p:nvPr/>
        </p:nvSpPr>
        <p:spPr bwMode="auto">
          <a:xfrm>
            <a:off x="6508970" y="3876953"/>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08" name="Rectangle 96"/>
          <p:cNvSpPr>
            <a:spLocks noChangeAspect="1" noChangeArrowheads="1"/>
          </p:cNvSpPr>
          <p:nvPr/>
        </p:nvSpPr>
        <p:spPr bwMode="auto">
          <a:xfrm>
            <a:off x="6796758" y="3876953"/>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09" name="Rectangle 108"/>
          <p:cNvSpPr>
            <a:spLocks noChangeAspect="1" noChangeArrowheads="1"/>
          </p:cNvSpPr>
          <p:nvPr/>
        </p:nvSpPr>
        <p:spPr bwMode="auto">
          <a:xfrm>
            <a:off x="7084546" y="3876953"/>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10" name="Rectangle 96"/>
          <p:cNvSpPr>
            <a:spLocks noChangeAspect="1" noChangeArrowheads="1"/>
          </p:cNvSpPr>
          <p:nvPr/>
        </p:nvSpPr>
        <p:spPr bwMode="auto">
          <a:xfrm>
            <a:off x="7372334" y="3876953"/>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11" name="Rectangle 96"/>
          <p:cNvSpPr>
            <a:spLocks noChangeAspect="1" noChangeArrowheads="1"/>
          </p:cNvSpPr>
          <p:nvPr/>
        </p:nvSpPr>
        <p:spPr bwMode="auto">
          <a:xfrm>
            <a:off x="5357818" y="3876953"/>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12" name="Rectangle 96"/>
          <p:cNvSpPr>
            <a:spLocks noChangeAspect="1" noChangeArrowheads="1"/>
          </p:cNvSpPr>
          <p:nvPr/>
        </p:nvSpPr>
        <p:spPr bwMode="auto">
          <a:xfrm>
            <a:off x="5645606" y="3876953"/>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14" name="Rectangle 96"/>
          <p:cNvSpPr>
            <a:spLocks noChangeAspect="1" noChangeArrowheads="1"/>
          </p:cNvSpPr>
          <p:nvPr/>
        </p:nvSpPr>
        <p:spPr bwMode="auto">
          <a:xfrm>
            <a:off x="6221182" y="3876953"/>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15" name="Rectangle 96"/>
          <p:cNvSpPr>
            <a:spLocks noChangeAspect="1" noChangeArrowheads="1"/>
          </p:cNvSpPr>
          <p:nvPr/>
        </p:nvSpPr>
        <p:spPr bwMode="auto">
          <a:xfrm>
            <a:off x="7660122" y="3876953"/>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17" name="Rectangle 96"/>
          <p:cNvSpPr>
            <a:spLocks noChangeAspect="1" noChangeArrowheads="1"/>
          </p:cNvSpPr>
          <p:nvPr/>
        </p:nvSpPr>
        <p:spPr bwMode="auto">
          <a:xfrm>
            <a:off x="8235701" y="3876953"/>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19" name="Rectangle 96"/>
          <p:cNvSpPr>
            <a:spLocks noChangeAspect="1" noChangeArrowheads="1"/>
          </p:cNvSpPr>
          <p:nvPr/>
        </p:nvSpPr>
        <p:spPr bwMode="auto">
          <a:xfrm>
            <a:off x="6508970" y="3622951"/>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22" name="Rectangle 96"/>
          <p:cNvSpPr>
            <a:spLocks noChangeAspect="1" noChangeArrowheads="1"/>
          </p:cNvSpPr>
          <p:nvPr/>
        </p:nvSpPr>
        <p:spPr bwMode="auto">
          <a:xfrm>
            <a:off x="7372334" y="3622951"/>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23" name="Rectangle 96"/>
          <p:cNvSpPr>
            <a:spLocks noChangeAspect="1" noChangeArrowheads="1"/>
          </p:cNvSpPr>
          <p:nvPr/>
        </p:nvSpPr>
        <p:spPr bwMode="auto">
          <a:xfrm>
            <a:off x="5357818" y="3622951"/>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24" name="Rectangle 96"/>
          <p:cNvSpPr>
            <a:spLocks noChangeAspect="1" noChangeArrowheads="1"/>
          </p:cNvSpPr>
          <p:nvPr/>
        </p:nvSpPr>
        <p:spPr bwMode="auto">
          <a:xfrm>
            <a:off x="5645606" y="3622951"/>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26" name="Rectangle 96"/>
          <p:cNvSpPr>
            <a:spLocks noChangeAspect="1" noChangeArrowheads="1"/>
          </p:cNvSpPr>
          <p:nvPr/>
        </p:nvSpPr>
        <p:spPr bwMode="auto">
          <a:xfrm>
            <a:off x="6221182" y="3622951"/>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27" name="Rectangle 96"/>
          <p:cNvSpPr>
            <a:spLocks noChangeAspect="1" noChangeArrowheads="1"/>
          </p:cNvSpPr>
          <p:nvPr/>
        </p:nvSpPr>
        <p:spPr bwMode="auto">
          <a:xfrm>
            <a:off x="7660122" y="3622951"/>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28" name="Rectangle 96"/>
          <p:cNvSpPr>
            <a:spLocks noChangeAspect="1" noChangeArrowheads="1"/>
          </p:cNvSpPr>
          <p:nvPr/>
        </p:nvSpPr>
        <p:spPr bwMode="auto">
          <a:xfrm>
            <a:off x="7947910" y="3622951"/>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31" name="Rectangle 96"/>
          <p:cNvSpPr>
            <a:spLocks noChangeAspect="1" noChangeArrowheads="1"/>
          </p:cNvSpPr>
          <p:nvPr/>
        </p:nvSpPr>
        <p:spPr bwMode="auto">
          <a:xfrm>
            <a:off x="6508970" y="5654967"/>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32" name="Rectangle 96"/>
          <p:cNvSpPr>
            <a:spLocks noChangeAspect="1" noChangeArrowheads="1"/>
          </p:cNvSpPr>
          <p:nvPr/>
        </p:nvSpPr>
        <p:spPr bwMode="auto">
          <a:xfrm>
            <a:off x="6796758" y="5654967"/>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33" name="Rectangle 96"/>
          <p:cNvSpPr>
            <a:spLocks noChangeAspect="1" noChangeArrowheads="1"/>
          </p:cNvSpPr>
          <p:nvPr/>
        </p:nvSpPr>
        <p:spPr bwMode="auto">
          <a:xfrm>
            <a:off x="7084546" y="5654967"/>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34" name="Rectangle 96"/>
          <p:cNvSpPr>
            <a:spLocks noChangeAspect="1" noChangeArrowheads="1"/>
          </p:cNvSpPr>
          <p:nvPr/>
        </p:nvSpPr>
        <p:spPr bwMode="auto">
          <a:xfrm>
            <a:off x="7372334" y="5654967"/>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36" name="Rectangle 96"/>
          <p:cNvSpPr>
            <a:spLocks noChangeAspect="1" noChangeArrowheads="1"/>
          </p:cNvSpPr>
          <p:nvPr/>
        </p:nvSpPr>
        <p:spPr bwMode="auto">
          <a:xfrm>
            <a:off x="5645606" y="5654967"/>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37" name="Rectangle 96"/>
          <p:cNvSpPr>
            <a:spLocks noChangeAspect="1" noChangeArrowheads="1"/>
          </p:cNvSpPr>
          <p:nvPr/>
        </p:nvSpPr>
        <p:spPr bwMode="auto">
          <a:xfrm>
            <a:off x="5933394" y="5654967"/>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38" name="Rectangle 96"/>
          <p:cNvSpPr>
            <a:spLocks noChangeAspect="1" noChangeArrowheads="1"/>
          </p:cNvSpPr>
          <p:nvPr/>
        </p:nvSpPr>
        <p:spPr bwMode="auto">
          <a:xfrm>
            <a:off x="6221182" y="5654967"/>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39" name="Rectangle 96"/>
          <p:cNvSpPr>
            <a:spLocks noChangeAspect="1" noChangeArrowheads="1"/>
          </p:cNvSpPr>
          <p:nvPr/>
        </p:nvSpPr>
        <p:spPr bwMode="auto">
          <a:xfrm>
            <a:off x="7660122" y="5654967"/>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41" name="Rectangle 96"/>
          <p:cNvSpPr>
            <a:spLocks noChangeAspect="1" noChangeArrowheads="1"/>
          </p:cNvSpPr>
          <p:nvPr/>
        </p:nvSpPr>
        <p:spPr bwMode="auto">
          <a:xfrm>
            <a:off x="8235701" y="5654967"/>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43" name="Rectangle 96"/>
          <p:cNvSpPr>
            <a:spLocks noChangeAspect="1" noChangeArrowheads="1"/>
          </p:cNvSpPr>
          <p:nvPr/>
        </p:nvSpPr>
        <p:spPr bwMode="auto">
          <a:xfrm>
            <a:off x="6508970" y="5400965"/>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44" name="Rectangle 96"/>
          <p:cNvSpPr>
            <a:spLocks noChangeAspect="1" noChangeArrowheads="1"/>
          </p:cNvSpPr>
          <p:nvPr/>
        </p:nvSpPr>
        <p:spPr bwMode="auto">
          <a:xfrm>
            <a:off x="6796758" y="5400965"/>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46" name="Rectangle 96"/>
          <p:cNvSpPr>
            <a:spLocks noChangeAspect="1" noChangeArrowheads="1"/>
          </p:cNvSpPr>
          <p:nvPr/>
        </p:nvSpPr>
        <p:spPr bwMode="auto">
          <a:xfrm>
            <a:off x="7372334" y="5400965"/>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47" name="Rectangle 96"/>
          <p:cNvSpPr>
            <a:spLocks noChangeAspect="1" noChangeArrowheads="1"/>
          </p:cNvSpPr>
          <p:nvPr/>
        </p:nvSpPr>
        <p:spPr bwMode="auto">
          <a:xfrm>
            <a:off x="5357818" y="5400965"/>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48" name="Rectangle 96"/>
          <p:cNvSpPr>
            <a:spLocks noChangeAspect="1" noChangeArrowheads="1"/>
          </p:cNvSpPr>
          <p:nvPr/>
        </p:nvSpPr>
        <p:spPr bwMode="auto">
          <a:xfrm>
            <a:off x="5645606" y="5400965"/>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49" name="Rectangle 96"/>
          <p:cNvSpPr>
            <a:spLocks noChangeAspect="1" noChangeArrowheads="1"/>
          </p:cNvSpPr>
          <p:nvPr/>
        </p:nvSpPr>
        <p:spPr bwMode="auto">
          <a:xfrm>
            <a:off x="5933394" y="5400965"/>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51" name="Rectangle 96"/>
          <p:cNvSpPr>
            <a:spLocks noChangeAspect="1" noChangeArrowheads="1"/>
          </p:cNvSpPr>
          <p:nvPr/>
        </p:nvSpPr>
        <p:spPr bwMode="auto">
          <a:xfrm>
            <a:off x="7660122" y="5400965"/>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52" name="Rectangle 96"/>
          <p:cNvSpPr>
            <a:spLocks noChangeAspect="1" noChangeArrowheads="1"/>
          </p:cNvSpPr>
          <p:nvPr/>
        </p:nvSpPr>
        <p:spPr bwMode="auto">
          <a:xfrm>
            <a:off x="7947910" y="5400965"/>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53" name="Rectangle 96"/>
          <p:cNvSpPr>
            <a:spLocks noChangeAspect="1" noChangeArrowheads="1"/>
          </p:cNvSpPr>
          <p:nvPr/>
        </p:nvSpPr>
        <p:spPr bwMode="auto">
          <a:xfrm>
            <a:off x="8235701" y="5400965"/>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55" name="Rectangle 96"/>
          <p:cNvSpPr>
            <a:spLocks noChangeAspect="1" noChangeArrowheads="1"/>
          </p:cNvSpPr>
          <p:nvPr/>
        </p:nvSpPr>
        <p:spPr bwMode="auto">
          <a:xfrm>
            <a:off x="6508970" y="5146963"/>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56" name="Rectangle 96"/>
          <p:cNvSpPr>
            <a:spLocks noChangeAspect="1" noChangeArrowheads="1"/>
          </p:cNvSpPr>
          <p:nvPr/>
        </p:nvSpPr>
        <p:spPr bwMode="auto">
          <a:xfrm>
            <a:off x="6796758" y="5146963"/>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57" name="Rectangle 156"/>
          <p:cNvSpPr>
            <a:spLocks noChangeAspect="1" noChangeArrowheads="1"/>
          </p:cNvSpPr>
          <p:nvPr/>
        </p:nvSpPr>
        <p:spPr bwMode="auto">
          <a:xfrm>
            <a:off x="7084546" y="5146963"/>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58" name="Rectangle 96"/>
          <p:cNvSpPr>
            <a:spLocks noChangeAspect="1" noChangeArrowheads="1"/>
          </p:cNvSpPr>
          <p:nvPr/>
        </p:nvSpPr>
        <p:spPr bwMode="auto">
          <a:xfrm>
            <a:off x="7372334" y="5146963"/>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60" name="Rectangle 96"/>
          <p:cNvSpPr>
            <a:spLocks noChangeAspect="1" noChangeArrowheads="1"/>
          </p:cNvSpPr>
          <p:nvPr/>
        </p:nvSpPr>
        <p:spPr bwMode="auto">
          <a:xfrm>
            <a:off x="5645606" y="5146963"/>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61" name="Rectangle 96"/>
          <p:cNvSpPr>
            <a:spLocks noChangeAspect="1" noChangeArrowheads="1"/>
          </p:cNvSpPr>
          <p:nvPr/>
        </p:nvSpPr>
        <p:spPr bwMode="auto">
          <a:xfrm>
            <a:off x="5933394" y="5146963"/>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62" name="Rectangle 96"/>
          <p:cNvSpPr>
            <a:spLocks noChangeAspect="1" noChangeArrowheads="1"/>
          </p:cNvSpPr>
          <p:nvPr/>
        </p:nvSpPr>
        <p:spPr bwMode="auto">
          <a:xfrm>
            <a:off x="6221182" y="5146963"/>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63" name="Rectangle 96"/>
          <p:cNvSpPr>
            <a:spLocks noChangeAspect="1" noChangeArrowheads="1"/>
          </p:cNvSpPr>
          <p:nvPr/>
        </p:nvSpPr>
        <p:spPr bwMode="auto">
          <a:xfrm>
            <a:off x="7660122" y="5146963"/>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64" name="Rectangle 96"/>
          <p:cNvSpPr>
            <a:spLocks noChangeAspect="1" noChangeArrowheads="1"/>
          </p:cNvSpPr>
          <p:nvPr/>
        </p:nvSpPr>
        <p:spPr bwMode="auto">
          <a:xfrm>
            <a:off x="7947910" y="5146963"/>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67" name="Rectangle 96"/>
          <p:cNvSpPr>
            <a:spLocks noChangeAspect="1" noChangeArrowheads="1"/>
          </p:cNvSpPr>
          <p:nvPr/>
        </p:nvSpPr>
        <p:spPr bwMode="auto">
          <a:xfrm>
            <a:off x="6508970" y="4892961"/>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69" name="Rectangle 168"/>
          <p:cNvSpPr>
            <a:spLocks noChangeAspect="1" noChangeArrowheads="1"/>
          </p:cNvSpPr>
          <p:nvPr/>
        </p:nvSpPr>
        <p:spPr bwMode="auto">
          <a:xfrm>
            <a:off x="7084546" y="4892961"/>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70" name="Rectangle 96"/>
          <p:cNvSpPr>
            <a:spLocks noChangeAspect="1" noChangeArrowheads="1"/>
          </p:cNvSpPr>
          <p:nvPr/>
        </p:nvSpPr>
        <p:spPr bwMode="auto">
          <a:xfrm>
            <a:off x="7372334" y="4892961"/>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71" name="Rectangle 96"/>
          <p:cNvSpPr>
            <a:spLocks noChangeAspect="1" noChangeArrowheads="1"/>
          </p:cNvSpPr>
          <p:nvPr/>
        </p:nvSpPr>
        <p:spPr bwMode="auto">
          <a:xfrm>
            <a:off x="5357818" y="4892961"/>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72" name="Rectangle 96"/>
          <p:cNvSpPr>
            <a:spLocks noChangeAspect="1" noChangeArrowheads="1"/>
          </p:cNvSpPr>
          <p:nvPr/>
        </p:nvSpPr>
        <p:spPr bwMode="auto">
          <a:xfrm>
            <a:off x="5645606" y="4892961"/>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74" name="Rectangle 96"/>
          <p:cNvSpPr>
            <a:spLocks noChangeAspect="1" noChangeArrowheads="1"/>
          </p:cNvSpPr>
          <p:nvPr/>
        </p:nvSpPr>
        <p:spPr bwMode="auto">
          <a:xfrm>
            <a:off x="6221182" y="4892961"/>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75" name="Rectangle 96"/>
          <p:cNvSpPr>
            <a:spLocks noChangeAspect="1" noChangeArrowheads="1"/>
          </p:cNvSpPr>
          <p:nvPr/>
        </p:nvSpPr>
        <p:spPr bwMode="auto">
          <a:xfrm>
            <a:off x="7660122" y="4892961"/>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76" name="Rectangle 96"/>
          <p:cNvSpPr>
            <a:spLocks noChangeAspect="1" noChangeArrowheads="1"/>
          </p:cNvSpPr>
          <p:nvPr/>
        </p:nvSpPr>
        <p:spPr bwMode="auto">
          <a:xfrm>
            <a:off x="7947910" y="4892961"/>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77" name="Rectangle 96"/>
          <p:cNvSpPr>
            <a:spLocks noChangeAspect="1" noChangeArrowheads="1"/>
          </p:cNvSpPr>
          <p:nvPr/>
        </p:nvSpPr>
        <p:spPr bwMode="auto">
          <a:xfrm>
            <a:off x="8235701" y="4892961"/>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80" name="Rectangle 96"/>
          <p:cNvSpPr>
            <a:spLocks noChangeAspect="1" noChangeArrowheads="1"/>
          </p:cNvSpPr>
          <p:nvPr/>
        </p:nvSpPr>
        <p:spPr bwMode="auto">
          <a:xfrm>
            <a:off x="6796758" y="4384957"/>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81" name="Rectangle 96"/>
          <p:cNvSpPr>
            <a:spLocks noChangeAspect="1" noChangeArrowheads="1"/>
          </p:cNvSpPr>
          <p:nvPr/>
        </p:nvSpPr>
        <p:spPr bwMode="auto">
          <a:xfrm>
            <a:off x="7084546" y="4384957"/>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82" name="Rectangle 96"/>
          <p:cNvSpPr>
            <a:spLocks noChangeAspect="1" noChangeArrowheads="1"/>
          </p:cNvSpPr>
          <p:nvPr/>
        </p:nvSpPr>
        <p:spPr bwMode="auto">
          <a:xfrm>
            <a:off x="7372334" y="4384957"/>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83" name="Rectangle 96"/>
          <p:cNvSpPr>
            <a:spLocks noChangeAspect="1" noChangeArrowheads="1"/>
          </p:cNvSpPr>
          <p:nvPr/>
        </p:nvSpPr>
        <p:spPr bwMode="auto">
          <a:xfrm>
            <a:off x="5357818" y="4384957"/>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84" name="Rectangle 96"/>
          <p:cNvSpPr>
            <a:spLocks noChangeAspect="1" noChangeArrowheads="1"/>
          </p:cNvSpPr>
          <p:nvPr/>
        </p:nvSpPr>
        <p:spPr bwMode="auto">
          <a:xfrm>
            <a:off x="5645606" y="4384957"/>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85" name="Rectangle 96"/>
          <p:cNvSpPr>
            <a:spLocks noChangeAspect="1" noChangeArrowheads="1"/>
          </p:cNvSpPr>
          <p:nvPr/>
        </p:nvSpPr>
        <p:spPr bwMode="auto">
          <a:xfrm>
            <a:off x="5933394" y="4384957"/>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86" name="Rectangle 96"/>
          <p:cNvSpPr>
            <a:spLocks noChangeAspect="1" noChangeArrowheads="1"/>
          </p:cNvSpPr>
          <p:nvPr/>
        </p:nvSpPr>
        <p:spPr bwMode="auto">
          <a:xfrm>
            <a:off x="6221182" y="4384957"/>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87" name="Rectangle 96"/>
          <p:cNvSpPr>
            <a:spLocks noChangeAspect="1" noChangeArrowheads="1"/>
          </p:cNvSpPr>
          <p:nvPr/>
        </p:nvSpPr>
        <p:spPr bwMode="auto">
          <a:xfrm>
            <a:off x="7660122" y="4384957"/>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88" name="Rectangle 96"/>
          <p:cNvSpPr>
            <a:spLocks noChangeAspect="1" noChangeArrowheads="1"/>
          </p:cNvSpPr>
          <p:nvPr/>
        </p:nvSpPr>
        <p:spPr bwMode="auto">
          <a:xfrm>
            <a:off x="7947910" y="4384957"/>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92" name="Rectangle 96"/>
          <p:cNvSpPr>
            <a:spLocks noChangeAspect="1" noChangeArrowheads="1"/>
          </p:cNvSpPr>
          <p:nvPr/>
        </p:nvSpPr>
        <p:spPr bwMode="auto">
          <a:xfrm>
            <a:off x="6796758" y="5908967"/>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93" name="Rectangle 96"/>
          <p:cNvSpPr>
            <a:spLocks noChangeAspect="1" noChangeArrowheads="1"/>
          </p:cNvSpPr>
          <p:nvPr/>
        </p:nvSpPr>
        <p:spPr bwMode="auto">
          <a:xfrm>
            <a:off x="7084546" y="5908967"/>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94" name="Rectangle 96"/>
          <p:cNvSpPr>
            <a:spLocks noChangeAspect="1" noChangeArrowheads="1"/>
          </p:cNvSpPr>
          <p:nvPr/>
        </p:nvSpPr>
        <p:spPr bwMode="auto">
          <a:xfrm>
            <a:off x="7372334" y="5908967"/>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95" name="Rectangle 96"/>
          <p:cNvSpPr>
            <a:spLocks noChangeAspect="1" noChangeArrowheads="1"/>
          </p:cNvSpPr>
          <p:nvPr/>
        </p:nvSpPr>
        <p:spPr bwMode="auto">
          <a:xfrm>
            <a:off x="5357818" y="5908967"/>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96" name="Rectangle 96"/>
          <p:cNvSpPr>
            <a:spLocks noChangeAspect="1" noChangeArrowheads="1"/>
          </p:cNvSpPr>
          <p:nvPr/>
        </p:nvSpPr>
        <p:spPr bwMode="auto">
          <a:xfrm>
            <a:off x="5645606" y="5908967"/>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98" name="Rectangle 96"/>
          <p:cNvSpPr>
            <a:spLocks noChangeAspect="1" noChangeArrowheads="1"/>
          </p:cNvSpPr>
          <p:nvPr/>
        </p:nvSpPr>
        <p:spPr bwMode="auto">
          <a:xfrm>
            <a:off x="6221182" y="5908967"/>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199" name="Rectangle 96"/>
          <p:cNvSpPr>
            <a:spLocks noChangeAspect="1" noChangeArrowheads="1"/>
          </p:cNvSpPr>
          <p:nvPr/>
        </p:nvSpPr>
        <p:spPr bwMode="auto">
          <a:xfrm>
            <a:off x="7660122" y="5908967"/>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201" name="Rectangle 96"/>
          <p:cNvSpPr>
            <a:spLocks noChangeAspect="1" noChangeArrowheads="1"/>
          </p:cNvSpPr>
          <p:nvPr/>
        </p:nvSpPr>
        <p:spPr bwMode="auto">
          <a:xfrm>
            <a:off x="8235701" y="5908967"/>
            <a:ext cx="163239" cy="163239"/>
          </a:xfrm>
          <a:prstGeom prst="rect">
            <a:avLst/>
          </a:prstGeom>
          <a:solidFill>
            <a:srgbClr val="CCFFCC"/>
          </a:solidFill>
          <a:ln w="9525">
            <a:solidFill>
              <a:schemeClr val="tx1"/>
            </a:solidFill>
            <a:miter lim="800000"/>
            <a:headEnd/>
            <a:tailEnd/>
          </a:ln>
          <a:effectLst/>
        </p:spPr>
        <p:txBody>
          <a:bodyPr wrap="none" anchor="ctr"/>
          <a:lstStyle/>
          <a:p>
            <a:pPr algn="ctr"/>
            <a:endParaRPr lang="fr-FR" sz="1000" dirty="0">
              <a:latin typeface="Adobe Garamond Pro Bold" pitchFamily="18" charset="0"/>
              <a:cs typeface="Times New Roman" pitchFamily="18" charset="0"/>
            </a:endParaRPr>
          </a:p>
        </p:txBody>
      </p:sp>
      <p:sp>
        <p:nvSpPr>
          <p:cNvPr id="202" name="AutoShape 25"/>
          <p:cNvSpPr>
            <a:spLocks noChangeArrowheads="1"/>
          </p:cNvSpPr>
          <p:nvPr/>
        </p:nvSpPr>
        <p:spPr bwMode="auto">
          <a:xfrm>
            <a:off x="7032839" y="4584107"/>
            <a:ext cx="233051" cy="221758"/>
          </a:xfrm>
          <a:prstGeom prst="star5">
            <a:avLst/>
          </a:prstGeom>
          <a:solidFill>
            <a:srgbClr val="FF0066"/>
          </a:solidFill>
          <a:ln w="9525">
            <a:noFill/>
            <a:miter lim="800000"/>
            <a:headEnd/>
            <a:tailEnd/>
          </a:ln>
          <a:effectLst/>
        </p:spPr>
        <p:txBody>
          <a:bodyPr wrap="none" anchor="ctr"/>
          <a:lstStyle/>
          <a:p>
            <a:endParaRPr lang="fr-FR" sz="1000"/>
          </a:p>
        </p:txBody>
      </p:sp>
      <p:grpSp>
        <p:nvGrpSpPr>
          <p:cNvPr id="3" name="Groupe 206"/>
          <p:cNvGrpSpPr/>
          <p:nvPr/>
        </p:nvGrpSpPr>
        <p:grpSpPr>
          <a:xfrm>
            <a:off x="6215074" y="1746070"/>
            <a:ext cx="785818" cy="785818"/>
            <a:chOff x="6215074" y="1746070"/>
            <a:chExt cx="785818" cy="785818"/>
          </a:xfrm>
        </p:grpSpPr>
        <p:sp>
          <p:nvSpPr>
            <p:cNvPr id="203" name="Rectangle 202"/>
            <p:cNvSpPr/>
            <p:nvPr/>
          </p:nvSpPr>
          <p:spPr>
            <a:xfrm>
              <a:off x="6215074" y="1746070"/>
              <a:ext cx="785818" cy="785818"/>
            </a:xfrm>
            <a:prstGeom prst="rect">
              <a:avLst/>
            </a:prstGeom>
            <a:solidFill>
              <a:schemeClr val="accent1"/>
            </a:solidFill>
            <a:scene3d>
              <a:camera prst="perspectiveContrastingRightFacing" fov="4200000"/>
              <a:lightRig rig="twoPt" dir="t">
                <a:rot lat="0" lon="0" rev="3000000"/>
              </a:lightRig>
            </a:scene3d>
            <a:sp3d extrusionH="762000" prstMaterial="legacyWirefram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05" name="Rectangle 204"/>
            <p:cNvSpPr/>
            <p:nvPr/>
          </p:nvSpPr>
          <p:spPr>
            <a:xfrm>
              <a:off x="6215074" y="1746070"/>
              <a:ext cx="785818" cy="785818"/>
            </a:xfrm>
            <a:prstGeom prst="rect">
              <a:avLst/>
            </a:prstGeom>
            <a:solidFill>
              <a:schemeClr val="accent1"/>
            </a:solidFill>
            <a:scene3d>
              <a:camera prst="perspectiveContrastingRightFacing" fov="4200000"/>
              <a:lightRig rig="twoPt" dir="t">
                <a:rot lat="0" lon="0" rev="30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128D</a:t>
              </a:r>
              <a:endParaRPr lang="fr-FR" dirty="0">
                <a:solidFill>
                  <a:schemeClr val="tx1"/>
                </a:solidFill>
              </a:endParaRPr>
            </a:p>
          </p:txBody>
        </p:sp>
      </p:grpSp>
      <p:sp>
        <p:nvSpPr>
          <p:cNvPr id="206" name="Virage 205"/>
          <p:cNvSpPr/>
          <p:nvPr/>
        </p:nvSpPr>
        <p:spPr>
          <a:xfrm rot="5400000">
            <a:off x="7159559" y="2413077"/>
            <a:ext cx="468483" cy="500066"/>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3" name="Espace réservé du numéro de diapositive 112"/>
          <p:cNvSpPr>
            <a:spLocks noGrp="1"/>
          </p:cNvSpPr>
          <p:nvPr>
            <p:ph type="sldNum" sz="quarter" idx="12"/>
          </p:nvPr>
        </p:nvSpPr>
        <p:spPr/>
        <p:txBody>
          <a:bodyPr/>
          <a:lstStyle/>
          <a:p>
            <a:fld id="{6E118708-87BA-45D2-8B77-0C5CA463363A}" type="slidenum">
              <a:rPr lang="pt-BR" smtClean="0"/>
              <a:pPr/>
              <a:t>13</a:t>
            </a:fld>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06"/>
                                        </p:tgtEl>
                                        <p:attrNameLst>
                                          <p:attrName>style.visibility</p:attrName>
                                        </p:attrNameLst>
                                      </p:cBhvr>
                                      <p:to>
                                        <p:strVal val="visible"/>
                                      </p:to>
                                    </p:set>
                                    <p:anim calcmode="lin" valueType="num">
                                      <p:cBhvr additive="base">
                                        <p:cTn id="12" dur="500" fill="hold"/>
                                        <p:tgtEl>
                                          <p:spTgt spid="206"/>
                                        </p:tgtEl>
                                        <p:attrNameLst>
                                          <p:attrName>ppt_x</p:attrName>
                                        </p:attrNameLst>
                                      </p:cBhvr>
                                      <p:tavLst>
                                        <p:tav tm="0">
                                          <p:val>
                                            <p:strVal val="#ppt_x"/>
                                          </p:val>
                                        </p:tav>
                                        <p:tav tm="100000">
                                          <p:val>
                                            <p:strVal val="#ppt_x"/>
                                          </p:val>
                                        </p:tav>
                                      </p:tavLst>
                                    </p:anim>
                                    <p:anim calcmode="lin" valueType="num">
                                      <p:cBhvr additive="base">
                                        <p:cTn id="13" dur="500" fill="hold"/>
                                        <p:tgtEl>
                                          <p:spTgt spid="20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randombar(horizontal)">
                                      <p:cBhvr>
                                        <p:cTn id="17" dur="500"/>
                                        <p:tgtEl>
                                          <p:spTgt spid="5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randombar(horizontal)">
                                      <p:cBhvr>
                                        <p:cTn id="20" dur="500"/>
                                        <p:tgtEl>
                                          <p:spTgt spid="59"/>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randombar(horizontal)">
                                      <p:cBhvr>
                                        <p:cTn id="23" dur="500"/>
                                        <p:tgtEl>
                                          <p:spTgt spid="63"/>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randombar(horizontal)">
                                      <p:cBhvr>
                                        <p:cTn id="26" dur="500"/>
                                        <p:tgtEl>
                                          <p:spTgt spid="70"/>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randombar(horizontal)">
                                      <p:cBhvr>
                                        <p:cTn id="29" dur="500"/>
                                        <p:tgtEl>
                                          <p:spTgt spid="72"/>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randombar(horizontal)">
                                      <p:cBhvr>
                                        <p:cTn id="32" dur="500"/>
                                        <p:tgtEl>
                                          <p:spTgt spid="74"/>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randombar(horizontal)">
                                      <p:cBhvr>
                                        <p:cTn id="35" dur="500"/>
                                        <p:tgtEl>
                                          <p:spTgt spid="75"/>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randombar(horizontal)">
                                      <p:cBhvr>
                                        <p:cTn id="38" dur="500"/>
                                        <p:tgtEl>
                                          <p:spTgt spid="76"/>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randombar(horizontal)">
                                      <p:cBhvr>
                                        <p:cTn id="41" dur="500"/>
                                        <p:tgtEl>
                                          <p:spTgt spid="77"/>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79"/>
                                        </p:tgtEl>
                                        <p:attrNameLst>
                                          <p:attrName>style.visibility</p:attrName>
                                        </p:attrNameLst>
                                      </p:cBhvr>
                                      <p:to>
                                        <p:strVal val="visible"/>
                                      </p:to>
                                    </p:set>
                                    <p:animEffect transition="in" filter="randombar(horizontal)">
                                      <p:cBhvr>
                                        <p:cTn id="44" dur="500"/>
                                        <p:tgtEl>
                                          <p:spTgt spid="79"/>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randombar(horizontal)">
                                      <p:cBhvr>
                                        <p:cTn id="47" dur="500"/>
                                        <p:tgtEl>
                                          <p:spTgt spid="80"/>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randombar(horizontal)">
                                      <p:cBhvr>
                                        <p:cTn id="50" dur="500"/>
                                        <p:tgtEl>
                                          <p:spTgt spid="95"/>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Effect transition="in" filter="randombar(horizontal)">
                                      <p:cBhvr>
                                        <p:cTn id="53" dur="500"/>
                                        <p:tgtEl>
                                          <p:spTgt spid="96"/>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97"/>
                                        </p:tgtEl>
                                        <p:attrNameLst>
                                          <p:attrName>style.visibility</p:attrName>
                                        </p:attrNameLst>
                                      </p:cBhvr>
                                      <p:to>
                                        <p:strVal val="visible"/>
                                      </p:to>
                                    </p:set>
                                    <p:animEffect transition="in" filter="randombar(horizontal)">
                                      <p:cBhvr>
                                        <p:cTn id="56" dur="500"/>
                                        <p:tgtEl>
                                          <p:spTgt spid="97"/>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100"/>
                                        </p:tgtEl>
                                        <p:attrNameLst>
                                          <p:attrName>style.visibility</p:attrName>
                                        </p:attrNameLst>
                                      </p:cBhvr>
                                      <p:to>
                                        <p:strVal val="visible"/>
                                      </p:to>
                                    </p:set>
                                    <p:animEffect transition="in" filter="randombar(horizontal)">
                                      <p:cBhvr>
                                        <p:cTn id="59" dur="500"/>
                                        <p:tgtEl>
                                          <p:spTgt spid="100"/>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101"/>
                                        </p:tgtEl>
                                        <p:attrNameLst>
                                          <p:attrName>style.visibility</p:attrName>
                                        </p:attrNameLst>
                                      </p:cBhvr>
                                      <p:to>
                                        <p:strVal val="visible"/>
                                      </p:to>
                                    </p:set>
                                    <p:animEffect transition="in" filter="randombar(horizontal)">
                                      <p:cBhvr>
                                        <p:cTn id="62" dur="500"/>
                                        <p:tgtEl>
                                          <p:spTgt spid="101"/>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randombar(horizontal)">
                                      <p:cBhvr>
                                        <p:cTn id="65" dur="500"/>
                                        <p:tgtEl>
                                          <p:spTgt spid="102"/>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103"/>
                                        </p:tgtEl>
                                        <p:attrNameLst>
                                          <p:attrName>style.visibility</p:attrName>
                                        </p:attrNameLst>
                                      </p:cBhvr>
                                      <p:to>
                                        <p:strVal val="visible"/>
                                      </p:to>
                                    </p:set>
                                    <p:animEffect transition="in" filter="randombar(horizontal)">
                                      <p:cBhvr>
                                        <p:cTn id="68" dur="500"/>
                                        <p:tgtEl>
                                          <p:spTgt spid="103"/>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104"/>
                                        </p:tgtEl>
                                        <p:attrNameLst>
                                          <p:attrName>style.visibility</p:attrName>
                                        </p:attrNameLst>
                                      </p:cBhvr>
                                      <p:to>
                                        <p:strVal val="visible"/>
                                      </p:to>
                                    </p:set>
                                    <p:animEffect transition="in" filter="randombar(horizontal)">
                                      <p:cBhvr>
                                        <p:cTn id="71" dur="500"/>
                                        <p:tgtEl>
                                          <p:spTgt spid="104"/>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105"/>
                                        </p:tgtEl>
                                        <p:attrNameLst>
                                          <p:attrName>style.visibility</p:attrName>
                                        </p:attrNameLst>
                                      </p:cBhvr>
                                      <p:to>
                                        <p:strVal val="visible"/>
                                      </p:to>
                                    </p:set>
                                    <p:animEffect transition="in" filter="randombar(horizontal)">
                                      <p:cBhvr>
                                        <p:cTn id="74" dur="500"/>
                                        <p:tgtEl>
                                          <p:spTgt spid="105"/>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107"/>
                                        </p:tgtEl>
                                        <p:attrNameLst>
                                          <p:attrName>style.visibility</p:attrName>
                                        </p:attrNameLst>
                                      </p:cBhvr>
                                      <p:to>
                                        <p:strVal val="visible"/>
                                      </p:to>
                                    </p:set>
                                    <p:animEffect transition="in" filter="randombar(horizontal)">
                                      <p:cBhvr>
                                        <p:cTn id="77" dur="500"/>
                                        <p:tgtEl>
                                          <p:spTgt spid="107"/>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108"/>
                                        </p:tgtEl>
                                        <p:attrNameLst>
                                          <p:attrName>style.visibility</p:attrName>
                                        </p:attrNameLst>
                                      </p:cBhvr>
                                      <p:to>
                                        <p:strVal val="visible"/>
                                      </p:to>
                                    </p:set>
                                    <p:animEffect transition="in" filter="randombar(horizontal)">
                                      <p:cBhvr>
                                        <p:cTn id="80" dur="500"/>
                                        <p:tgtEl>
                                          <p:spTgt spid="108"/>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109"/>
                                        </p:tgtEl>
                                        <p:attrNameLst>
                                          <p:attrName>style.visibility</p:attrName>
                                        </p:attrNameLst>
                                      </p:cBhvr>
                                      <p:to>
                                        <p:strVal val="visible"/>
                                      </p:to>
                                    </p:set>
                                    <p:animEffect transition="in" filter="randombar(horizontal)">
                                      <p:cBhvr>
                                        <p:cTn id="83" dur="500"/>
                                        <p:tgtEl>
                                          <p:spTgt spid="109"/>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110"/>
                                        </p:tgtEl>
                                        <p:attrNameLst>
                                          <p:attrName>style.visibility</p:attrName>
                                        </p:attrNameLst>
                                      </p:cBhvr>
                                      <p:to>
                                        <p:strVal val="visible"/>
                                      </p:to>
                                    </p:set>
                                    <p:animEffect transition="in" filter="randombar(horizontal)">
                                      <p:cBhvr>
                                        <p:cTn id="86" dur="500"/>
                                        <p:tgtEl>
                                          <p:spTgt spid="110"/>
                                        </p:tgtEl>
                                      </p:cBhvr>
                                    </p:animEffect>
                                  </p:childTnLst>
                                </p:cTn>
                              </p:par>
                              <p:par>
                                <p:cTn id="87" presetID="14" presetClass="entr" presetSubtype="10" fill="hold" grpId="0" nodeType="withEffect">
                                  <p:stCondLst>
                                    <p:cond delay="0"/>
                                  </p:stCondLst>
                                  <p:childTnLst>
                                    <p:set>
                                      <p:cBhvr>
                                        <p:cTn id="88" dur="1" fill="hold">
                                          <p:stCondLst>
                                            <p:cond delay="0"/>
                                          </p:stCondLst>
                                        </p:cTn>
                                        <p:tgtEl>
                                          <p:spTgt spid="111"/>
                                        </p:tgtEl>
                                        <p:attrNameLst>
                                          <p:attrName>style.visibility</p:attrName>
                                        </p:attrNameLst>
                                      </p:cBhvr>
                                      <p:to>
                                        <p:strVal val="visible"/>
                                      </p:to>
                                    </p:set>
                                    <p:animEffect transition="in" filter="randombar(horizontal)">
                                      <p:cBhvr>
                                        <p:cTn id="89" dur="500"/>
                                        <p:tgtEl>
                                          <p:spTgt spid="111"/>
                                        </p:tgtEl>
                                      </p:cBhvr>
                                    </p:animEffect>
                                  </p:childTnLst>
                                </p:cTn>
                              </p:par>
                              <p:par>
                                <p:cTn id="90" presetID="14" presetClass="entr" presetSubtype="10" fill="hold" grpId="0" nodeType="withEffect">
                                  <p:stCondLst>
                                    <p:cond delay="0"/>
                                  </p:stCondLst>
                                  <p:childTnLst>
                                    <p:set>
                                      <p:cBhvr>
                                        <p:cTn id="91" dur="1" fill="hold">
                                          <p:stCondLst>
                                            <p:cond delay="0"/>
                                          </p:stCondLst>
                                        </p:cTn>
                                        <p:tgtEl>
                                          <p:spTgt spid="112"/>
                                        </p:tgtEl>
                                        <p:attrNameLst>
                                          <p:attrName>style.visibility</p:attrName>
                                        </p:attrNameLst>
                                      </p:cBhvr>
                                      <p:to>
                                        <p:strVal val="visible"/>
                                      </p:to>
                                    </p:set>
                                    <p:animEffect transition="in" filter="randombar(horizontal)">
                                      <p:cBhvr>
                                        <p:cTn id="92" dur="500"/>
                                        <p:tgtEl>
                                          <p:spTgt spid="112"/>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114"/>
                                        </p:tgtEl>
                                        <p:attrNameLst>
                                          <p:attrName>style.visibility</p:attrName>
                                        </p:attrNameLst>
                                      </p:cBhvr>
                                      <p:to>
                                        <p:strVal val="visible"/>
                                      </p:to>
                                    </p:set>
                                    <p:animEffect transition="in" filter="randombar(horizontal)">
                                      <p:cBhvr>
                                        <p:cTn id="95" dur="500"/>
                                        <p:tgtEl>
                                          <p:spTgt spid="114"/>
                                        </p:tgtEl>
                                      </p:cBhvr>
                                    </p:animEffect>
                                  </p:childTnLst>
                                </p:cTn>
                              </p:par>
                              <p:par>
                                <p:cTn id="96" presetID="14" presetClass="entr" presetSubtype="10" fill="hold" grpId="0" nodeType="withEffect">
                                  <p:stCondLst>
                                    <p:cond delay="0"/>
                                  </p:stCondLst>
                                  <p:childTnLst>
                                    <p:set>
                                      <p:cBhvr>
                                        <p:cTn id="97" dur="1" fill="hold">
                                          <p:stCondLst>
                                            <p:cond delay="0"/>
                                          </p:stCondLst>
                                        </p:cTn>
                                        <p:tgtEl>
                                          <p:spTgt spid="115"/>
                                        </p:tgtEl>
                                        <p:attrNameLst>
                                          <p:attrName>style.visibility</p:attrName>
                                        </p:attrNameLst>
                                      </p:cBhvr>
                                      <p:to>
                                        <p:strVal val="visible"/>
                                      </p:to>
                                    </p:set>
                                    <p:animEffect transition="in" filter="randombar(horizontal)">
                                      <p:cBhvr>
                                        <p:cTn id="98" dur="500"/>
                                        <p:tgtEl>
                                          <p:spTgt spid="115"/>
                                        </p:tgtEl>
                                      </p:cBhvr>
                                    </p:animEffect>
                                  </p:childTnLst>
                                </p:cTn>
                              </p:par>
                              <p:par>
                                <p:cTn id="99" presetID="14" presetClass="entr" presetSubtype="10" fill="hold" grpId="0" nodeType="withEffect">
                                  <p:stCondLst>
                                    <p:cond delay="0"/>
                                  </p:stCondLst>
                                  <p:childTnLst>
                                    <p:set>
                                      <p:cBhvr>
                                        <p:cTn id="100" dur="1" fill="hold">
                                          <p:stCondLst>
                                            <p:cond delay="0"/>
                                          </p:stCondLst>
                                        </p:cTn>
                                        <p:tgtEl>
                                          <p:spTgt spid="117"/>
                                        </p:tgtEl>
                                        <p:attrNameLst>
                                          <p:attrName>style.visibility</p:attrName>
                                        </p:attrNameLst>
                                      </p:cBhvr>
                                      <p:to>
                                        <p:strVal val="visible"/>
                                      </p:to>
                                    </p:set>
                                    <p:animEffect transition="in" filter="randombar(horizontal)">
                                      <p:cBhvr>
                                        <p:cTn id="101" dur="500"/>
                                        <p:tgtEl>
                                          <p:spTgt spid="117"/>
                                        </p:tgtEl>
                                      </p:cBhvr>
                                    </p:animEffect>
                                  </p:childTnLst>
                                </p:cTn>
                              </p:par>
                              <p:par>
                                <p:cTn id="102" presetID="14" presetClass="entr" presetSubtype="10" fill="hold" grpId="0" nodeType="withEffect">
                                  <p:stCondLst>
                                    <p:cond delay="0"/>
                                  </p:stCondLst>
                                  <p:childTnLst>
                                    <p:set>
                                      <p:cBhvr>
                                        <p:cTn id="103" dur="1" fill="hold">
                                          <p:stCondLst>
                                            <p:cond delay="0"/>
                                          </p:stCondLst>
                                        </p:cTn>
                                        <p:tgtEl>
                                          <p:spTgt spid="119"/>
                                        </p:tgtEl>
                                        <p:attrNameLst>
                                          <p:attrName>style.visibility</p:attrName>
                                        </p:attrNameLst>
                                      </p:cBhvr>
                                      <p:to>
                                        <p:strVal val="visible"/>
                                      </p:to>
                                    </p:set>
                                    <p:animEffect transition="in" filter="randombar(horizontal)">
                                      <p:cBhvr>
                                        <p:cTn id="104" dur="500"/>
                                        <p:tgtEl>
                                          <p:spTgt spid="119"/>
                                        </p:tgtEl>
                                      </p:cBhvr>
                                    </p:animEffect>
                                  </p:childTnLst>
                                </p:cTn>
                              </p:par>
                              <p:par>
                                <p:cTn id="105" presetID="14" presetClass="entr" presetSubtype="10" fill="hold" grpId="0" nodeType="withEffect">
                                  <p:stCondLst>
                                    <p:cond delay="0"/>
                                  </p:stCondLst>
                                  <p:childTnLst>
                                    <p:set>
                                      <p:cBhvr>
                                        <p:cTn id="106" dur="1" fill="hold">
                                          <p:stCondLst>
                                            <p:cond delay="0"/>
                                          </p:stCondLst>
                                        </p:cTn>
                                        <p:tgtEl>
                                          <p:spTgt spid="122"/>
                                        </p:tgtEl>
                                        <p:attrNameLst>
                                          <p:attrName>style.visibility</p:attrName>
                                        </p:attrNameLst>
                                      </p:cBhvr>
                                      <p:to>
                                        <p:strVal val="visible"/>
                                      </p:to>
                                    </p:set>
                                    <p:animEffect transition="in" filter="randombar(horizontal)">
                                      <p:cBhvr>
                                        <p:cTn id="107" dur="500"/>
                                        <p:tgtEl>
                                          <p:spTgt spid="122"/>
                                        </p:tgtEl>
                                      </p:cBhvr>
                                    </p:animEffect>
                                  </p:childTnLst>
                                </p:cTn>
                              </p:par>
                              <p:par>
                                <p:cTn id="108" presetID="14" presetClass="entr" presetSubtype="10" fill="hold" grpId="0" nodeType="withEffect">
                                  <p:stCondLst>
                                    <p:cond delay="0"/>
                                  </p:stCondLst>
                                  <p:childTnLst>
                                    <p:set>
                                      <p:cBhvr>
                                        <p:cTn id="109" dur="1" fill="hold">
                                          <p:stCondLst>
                                            <p:cond delay="0"/>
                                          </p:stCondLst>
                                        </p:cTn>
                                        <p:tgtEl>
                                          <p:spTgt spid="123"/>
                                        </p:tgtEl>
                                        <p:attrNameLst>
                                          <p:attrName>style.visibility</p:attrName>
                                        </p:attrNameLst>
                                      </p:cBhvr>
                                      <p:to>
                                        <p:strVal val="visible"/>
                                      </p:to>
                                    </p:set>
                                    <p:animEffect transition="in" filter="randombar(horizontal)">
                                      <p:cBhvr>
                                        <p:cTn id="110" dur="500"/>
                                        <p:tgtEl>
                                          <p:spTgt spid="123"/>
                                        </p:tgtEl>
                                      </p:cBhvr>
                                    </p:animEffect>
                                  </p:childTnLst>
                                </p:cTn>
                              </p:par>
                              <p:par>
                                <p:cTn id="111" presetID="14" presetClass="entr" presetSubtype="10" fill="hold" grpId="0" nodeType="withEffect">
                                  <p:stCondLst>
                                    <p:cond delay="0"/>
                                  </p:stCondLst>
                                  <p:childTnLst>
                                    <p:set>
                                      <p:cBhvr>
                                        <p:cTn id="112" dur="1" fill="hold">
                                          <p:stCondLst>
                                            <p:cond delay="0"/>
                                          </p:stCondLst>
                                        </p:cTn>
                                        <p:tgtEl>
                                          <p:spTgt spid="124"/>
                                        </p:tgtEl>
                                        <p:attrNameLst>
                                          <p:attrName>style.visibility</p:attrName>
                                        </p:attrNameLst>
                                      </p:cBhvr>
                                      <p:to>
                                        <p:strVal val="visible"/>
                                      </p:to>
                                    </p:set>
                                    <p:animEffect transition="in" filter="randombar(horizontal)">
                                      <p:cBhvr>
                                        <p:cTn id="113" dur="500"/>
                                        <p:tgtEl>
                                          <p:spTgt spid="124"/>
                                        </p:tgtEl>
                                      </p:cBhvr>
                                    </p:animEffect>
                                  </p:childTnLst>
                                </p:cTn>
                              </p:par>
                              <p:par>
                                <p:cTn id="114" presetID="14" presetClass="entr" presetSubtype="10" fill="hold" grpId="0" nodeType="withEffect">
                                  <p:stCondLst>
                                    <p:cond delay="0"/>
                                  </p:stCondLst>
                                  <p:childTnLst>
                                    <p:set>
                                      <p:cBhvr>
                                        <p:cTn id="115" dur="1" fill="hold">
                                          <p:stCondLst>
                                            <p:cond delay="0"/>
                                          </p:stCondLst>
                                        </p:cTn>
                                        <p:tgtEl>
                                          <p:spTgt spid="126"/>
                                        </p:tgtEl>
                                        <p:attrNameLst>
                                          <p:attrName>style.visibility</p:attrName>
                                        </p:attrNameLst>
                                      </p:cBhvr>
                                      <p:to>
                                        <p:strVal val="visible"/>
                                      </p:to>
                                    </p:set>
                                    <p:animEffect transition="in" filter="randombar(horizontal)">
                                      <p:cBhvr>
                                        <p:cTn id="116" dur="500"/>
                                        <p:tgtEl>
                                          <p:spTgt spid="126"/>
                                        </p:tgtEl>
                                      </p:cBhvr>
                                    </p:animEffect>
                                  </p:childTnLst>
                                </p:cTn>
                              </p:par>
                              <p:par>
                                <p:cTn id="117" presetID="14" presetClass="entr" presetSubtype="10" fill="hold" grpId="0" nodeType="withEffect">
                                  <p:stCondLst>
                                    <p:cond delay="0"/>
                                  </p:stCondLst>
                                  <p:childTnLst>
                                    <p:set>
                                      <p:cBhvr>
                                        <p:cTn id="118" dur="1" fill="hold">
                                          <p:stCondLst>
                                            <p:cond delay="0"/>
                                          </p:stCondLst>
                                        </p:cTn>
                                        <p:tgtEl>
                                          <p:spTgt spid="127"/>
                                        </p:tgtEl>
                                        <p:attrNameLst>
                                          <p:attrName>style.visibility</p:attrName>
                                        </p:attrNameLst>
                                      </p:cBhvr>
                                      <p:to>
                                        <p:strVal val="visible"/>
                                      </p:to>
                                    </p:set>
                                    <p:animEffect transition="in" filter="randombar(horizontal)">
                                      <p:cBhvr>
                                        <p:cTn id="119" dur="500"/>
                                        <p:tgtEl>
                                          <p:spTgt spid="127"/>
                                        </p:tgtEl>
                                      </p:cBhvr>
                                    </p:animEffect>
                                  </p:childTnLst>
                                </p:cTn>
                              </p:par>
                              <p:par>
                                <p:cTn id="120" presetID="14" presetClass="entr" presetSubtype="10" fill="hold" grpId="0" nodeType="withEffect">
                                  <p:stCondLst>
                                    <p:cond delay="0"/>
                                  </p:stCondLst>
                                  <p:childTnLst>
                                    <p:set>
                                      <p:cBhvr>
                                        <p:cTn id="121" dur="1" fill="hold">
                                          <p:stCondLst>
                                            <p:cond delay="0"/>
                                          </p:stCondLst>
                                        </p:cTn>
                                        <p:tgtEl>
                                          <p:spTgt spid="128"/>
                                        </p:tgtEl>
                                        <p:attrNameLst>
                                          <p:attrName>style.visibility</p:attrName>
                                        </p:attrNameLst>
                                      </p:cBhvr>
                                      <p:to>
                                        <p:strVal val="visible"/>
                                      </p:to>
                                    </p:set>
                                    <p:animEffect transition="in" filter="randombar(horizontal)">
                                      <p:cBhvr>
                                        <p:cTn id="122" dur="500"/>
                                        <p:tgtEl>
                                          <p:spTgt spid="128"/>
                                        </p:tgtEl>
                                      </p:cBhvr>
                                    </p:animEffect>
                                  </p:childTnLst>
                                </p:cTn>
                              </p:par>
                              <p:par>
                                <p:cTn id="123" presetID="14" presetClass="entr" presetSubtype="10" fill="hold" grpId="0" nodeType="with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randombar(horizontal)">
                                      <p:cBhvr>
                                        <p:cTn id="125" dur="500"/>
                                        <p:tgtEl>
                                          <p:spTgt spid="131"/>
                                        </p:tgtEl>
                                      </p:cBhvr>
                                    </p:animEffect>
                                  </p:childTnLst>
                                </p:cTn>
                              </p:par>
                              <p:par>
                                <p:cTn id="126" presetID="14" presetClass="entr" presetSubtype="10" fill="hold" grpId="0" nodeType="withEffect">
                                  <p:stCondLst>
                                    <p:cond delay="0"/>
                                  </p:stCondLst>
                                  <p:childTnLst>
                                    <p:set>
                                      <p:cBhvr>
                                        <p:cTn id="127" dur="1" fill="hold">
                                          <p:stCondLst>
                                            <p:cond delay="0"/>
                                          </p:stCondLst>
                                        </p:cTn>
                                        <p:tgtEl>
                                          <p:spTgt spid="132"/>
                                        </p:tgtEl>
                                        <p:attrNameLst>
                                          <p:attrName>style.visibility</p:attrName>
                                        </p:attrNameLst>
                                      </p:cBhvr>
                                      <p:to>
                                        <p:strVal val="visible"/>
                                      </p:to>
                                    </p:set>
                                    <p:animEffect transition="in" filter="randombar(horizontal)">
                                      <p:cBhvr>
                                        <p:cTn id="128" dur="500"/>
                                        <p:tgtEl>
                                          <p:spTgt spid="132"/>
                                        </p:tgtEl>
                                      </p:cBhvr>
                                    </p:animEffect>
                                  </p:childTnLst>
                                </p:cTn>
                              </p:par>
                              <p:par>
                                <p:cTn id="129" presetID="14" presetClass="entr" presetSubtype="10" fill="hold" grpId="0" nodeType="withEffect">
                                  <p:stCondLst>
                                    <p:cond delay="0"/>
                                  </p:stCondLst>
                                  <p:childTnLst>
                                    <p:set>
                                      <p:cBhvr>
                                        <p:cTn id="130" dur="1" fill="hold">
                                          <p:stCondLst>
                                            <p:cond delay="0"/>
                                          </p:stCondLst>
                                        </p:cTn>
                                        <p:tgtEl>
                                          <p:spTgt spid="133"/>
                                        </p:tgtEl>
                                        <p:attrNameLst>
                                          <p:attrName>style.visibility</p:attrName>
                                        </p:attrNameLst>
                                      </p:cBhvr>
                                      <p:to>
                                        <p:strVal val="visible"/>
                                      </p:to>
                                    </p:set>
                                    <p:animEffect transition="in" filter="randombar(horizontal)">
                                      <p:cBhvr>
                                        <p:cTn id="131" dur="500"/>
                                        <p:tgtEl>
                                          <p:spTgt spid="133"/>
                                        </p:tgtEl>
                                      </p:cBhvr>
                                    </p:animEffect>
                                  </p:childTnLst>
                                </p:cTn>
                              </p:par>
                              <p:par>
                                <p:cTn id="132" presetID="14" presetClass="entr" presetSubtype="10" fill="hold" grpId="0" nodeType="withEffect">
                                  <p:stCondLst>
                                    <p:cond delay="0"/>
                                  </p:stCondLst>
                                  <p:childTnLst>
                                    <p:set>
                                      <p:cBhvr>
                                        <p:cTn id="133" dur="1" fill="hold">
                                          <p:stCondLst>
                                            <p:cond delay="0"/>
                                          </p:stCondLst>
                                        </p:cTn>
                                        <p:tgtEl>
                                          <p:spTgt spid="134"/>
                                        </p:tgtEl>
                                        <p:attrNameLst>
                                          <p:attrName>style.visibility</p:attrName>
                                        </p:attrNameLst>
                                      </p:cBhvr>
                                      <p:to>
                                        <p:strVal val="visible"/>
                                      </p:to>
                                    </p:set>
                                    <p:animEffect transition="in" filter="randombar(horizontal)">
                                      <p:cBhvr>
                                        <p:cTn id="134" dur="500"/>
                                        <p:tgtEl>
                                          <p:spTgt spid="134"/>
                                        </p:tgtEl>
                                      </p:cBhvr>
                                    </p:animEffect>
                                  </p:childTnLst>
                                </p:cTn>
                              </p:par>
                              <p:par>
                                <p:cTn id="135" presetID="14" presetClass="entr" presetSubtype="10" fill="hold" grpId="0" nodeType="withEffect">
                                  <p:stCondLst>
                                    <p:cond delay="0"/>
                                  </p:stCondLst>
                                  <p:childTnLst>
                                    <p:set>
                                      <p:cBhvr>
                                        <p:cTn id="136" dur="1" fill="hold">
                                          <p:stCondLst>
                                            <p:cond delay="0"/>
                                          </p:stCondLst>
                                        </p:cTn>
                                        <p:tgtEl>
                                          <p:spTgt spid="136"/>
                                        </p:tgtEl>
                                        <p:attrNameLst>
                                          <p:attrName>style.visibility</p:attrName>
                                        </p:attrNameLst>
                                      </p:cBhvr>
                                      <p:to>
                                        <p:strVal val="visible"/>
                                      </p:to>
                                    </p:set>
                                    <p:animEffect transition="in" filter="randombar(horizontal)">
                                      <p:cBhvr>
                                        <p:cTn id="137" dur="500"/>
                                        <p:tgtEl>
                                          <p:spTgt spid="136"/>
                                        </p:tgtEl>
                                      </p:cBhvr>
                                    </p:animEffect>
                                  </p:childTnLst>
                                </p:cTn>
                              </p:par>
                              <p:par>
                                <p:cTn id="138" presetID="14" presetClass="entr" presetSubtype="10" fill="hold" grpId="0" nodeType="withEffect">
                                  <p:stCondLst>
                                    <p:cond delay="0"/>
                                  </p:stCondLst>
                                  <p:childTnLst>
                                    <p:set>
                                      <p:cBhvr>
                                        <p:cTn id="139" dur="1" fill="hold">
                                          <p:stCondLst>
                                            <p:cond delay="0"/>
                                          </p:stCondLst>
                                        </p:cTn>
                                        <p:tgtEl>
                                          <p:spTgt spid="137"/>
                                        </p:tgtEl>
                                        <p:attrNameLst>
                                          <p:attrName>style.visibility</p:attrName>
                                        </p:attrNameLst>
                                      </p:cBhvr>
                                      <p:to>
                                        <p:strVal val="visible"/>
                                      </p:to>
                                    </p:set>
                                    <p:animEffect transition="in" filter="randombar(horizontal)">
                                      <p:cBhvr>
                                        <p:cTn id="140" dur="500"/>
                                        <p:tgtEl>
                                          <p:spTgt spid="137"/>
                                        </p:tgtEl>
                                      </p:cBhvr>
                                    </p:animEffect>
                                  </p:childTnLst>
                                </p:cTn>
                              </p:par>
                              <p:par>
                                <p:cTn id="141" presetID="14" presetClass="entr" presetSubtype="10" fill="hold" grpId="0" nodeType="withEffect">
                                  <p:stCondLst>
                                    <p:cond delay="0"/>
                                  </p:stCondLst>
                                  <p:childTnLst>
                                    <p:set>
                                      <p:cBhvr>
                                        <p:cTn id="142" dur="1" fill="hold">
                                          <p:stCondLst>
                                            <p:cond delay="0"/>
                                          </p:stCondLst>
                                        </p:cTn>
                                        <p:tgtEl>
                                          <p:spTgt spid="138"/>
                                        </p:tgtEl>
                                        <p:attrNameLst>
                                          <p:attrName>style.visibility</p:attrName>
                                        </p:attrNameLst>
                                      </p:cBhvr>
                                      <p:to>
                                        <p:strVal val="visible"/>
                                      </p:to>
                                    </p:set>
                                    <p:animEffect transition="in" filter="randombar(horizontal)">
                                      <p:cBhvr>
                                        <p:cTn id="143" dur="500"/>
                                        <p:tgtEl>
                                          <p:spTgt spid="138"/>
                                        </p:tgtEl>
                                      </p:cBhvr>
                                    </p:animEffect>
                                  </p:childTnLst>
                                </p:cTn>
                              </p:par>
                              <p:par>
                                <p:cTn id="144" presetID="14" presetClass="entr" presetSubtype="10" fill="hold" grpId="0" nodeType="withEffect">
                                  <p:stCondLst>
                                    <p:cond delay="0"/>
                                  </p:stCondLst>
                                  <p:childTnLst>
                                    <p:set>
                                      <p:cBhvr>
                                        <p:cTn id="145" dur="1" fill="hold">
                                          <p:stCondLst>
                                            <p:cond delay="0"/>
                                          </p:stCondLst>
                                        </p:cTn>
                                        <p:tgtEl>
                                          <p:spTgt spid="139"/>
                                        </p:tgtEl>
                                        <p:attrNameLst>
                                          <p:attrName>style.visibility</p:attrName>
                                        </p:attrNameLst>
                                      </p:cBhvr>
                                      <p:to>
                                        <p:strVal val="visible"/>
                                      </p:to>
                                    </p:set>
                                    <p:animEffect transition="in" filter="randombar(horizontal)">
                                      <p:cBhvr>
                                        <p:cTn id="146" dur="500"/>
                                        <p:tgtEl>
                                          <p:spTgt spid="139"/>
                                        </p:tgtEl>
                                      </p:cBhvr>
                                    </p:animEffect>
                                  </p:childTnLst>
                                </p:cTn>
                              </p:par>
                              <p:par>
                                <p:cTn id="147" presetID="14" presetClass="entr" presetSubtype="10" fill="hold" grpId="0" nodeType="withEffect">
                                  <p:stCondLst>
                                    <p:cond delay="0"/>
                                  </p:stCondLst>
                                  <p:childTnLst>
                                    <p:set>
                                      <p:cBhvr>
                                        <p:cTn id="148" dur="1" fill="hold">
                                          <p:stCondLst>
                                            <p:cond delay="0"/>
                                          </p:stCondLst>
                                        </p:cTn>
                                        <p:tgtEl>
                                          <p:spTgt spid="141"/>
                                        </p:tgtEl>
                                        <p:attrNameLst>
                                          <p:attrName>style.visibility</p:attrName>
                                        </p:attrNameLst>
                                      </p:cBhvr>
                                      <p:to>
                                        <p:strVal val="visible"/>
                                      </p:to>
                                    </p:set>
                                    <p:animEffect transition="in" filter="randombar(horizontal)">
                                      <p:cBhvr>
                                        <p:cTn id="149" dur="500"/>
                                        <p:tgtEl>
                                          <p:spTgt spid="141"/>
                                        </p:tgtEl>
                                      </p:cBhvr>
                                    </p:animEffect>
                                  </p:childTnLst>
                                </p:cTn>
                              </p:par>
                              <p:par>
                                <p:cTn id="150" presetID="14" presetClass="entr" presetSubtype="10" fill="hold" grpId="0" nodeType="withEffect">
                                  <p:stCondLst>
                                    <p:cond delay="0"/>
                                  </p:stCondLst>
                                  <p:childTnLst>
                                    <p:set>
                                      <p:cBhvr>
                                        <p:cTn id="151" dur="1" fill="hold">
                                          <p:stCondLst>
                                            <p:cond delay="0"/>
                                          </p:stCondLst>
                                        </p:cTn>
                                        <p:tgtEl>
                                          <p:spTgt spid="143"/>
                                        </p:tgtEl>
                                        <p:attrNameLst>
                                          <p:attrName>style.visibility</p:attrName>
                                        </p:attrNameLst>
                                      </p:cBhvr>
                                      <p:to>
                                        <p:strVal val="visible"/>
                                      </p:to>
                                    </p:set>
                                    <p:animEffect transition="in" filter="randombar(horizontal)">
                                      <p:cBhvr>
                                        <p:cTn id="152" dur="500"/>
                                        <p:tgtEl>
                                          <p:spTgt spid="143"/>
                                        </p:tgtEl>
                                      </p:cBhvr>
                                    </p:animEffect>
                                  </p:childTnLst>
                                </p:cTn>
                              </p:par>
                              <p:par>
                                <p:cTn id="153" presetID="14" presetClass="entr" presetSubtype="10" fill="hold" grpId="0" nodeType="withEffect">
                                  <p:stCondLst>
                                    <p:cond delay="0"/>
                                  </p:stCondLst>
                                  <p:childTnLst>
                                    <p:set>
                                      <p:cBhvr>
                                        <p:cTn id="154" dur="1" fill="hold">
                                          <p:stCondLst>
                                            <p:cond delay="0"/>
                                          </p:stCondLst>
                                        </p:cTn>
                                        <p:tgtEl>
                                          <p:spTgt spid="144"/>
                                        </p:tgtEl>
                                        <p:attrNameLst>
                                          <p:attrName>style.visibility</p:attrName>
                                        </p:attrNameLst>
                                      </p:cBhvr>
                                      <p:to>
                                        <p:strVal val="visible"/>
                                      </p:to>
                                    </p:set>
                                    <p:animEffect transition="in" filter="randombar(horizontal)">
                                      <p:cBhvr>
                                        <p:cTn id="155" dur="500"/>
                                        <p:tgtEl>
                                          <p:spTgt spid="144"/>
                                        </p:tgtEl>
                                      </p:cBhvr>
                                    </p:animEffect>
                                  </p:childTnLst>
                                </p:cTn>
                              </p:par>
                              <p:par>
                                <p:cTn id="156" presetID="14" presetClass="entr" presetSubtype="10" fill="hold" grpId="0" nodeType="withEffect">
                                  <p:stCondLst>
                                    <p:cond delay="0"/>
                                  </p:stCondLst>
                                  <p:childTnLst>
                                    <p:set>
                                      <p:cBhvr>
                                        <p:cTn id="157" dur="1" fill="hold">
                                          <p:stCondLst>
                                            <p:cond delay="0"/>
                                          </p:stCondLst>
                                        </p:cTn>
                                        <p:tgtEl>
                                          <p:spTgt spid="146"/>
                                        </p:tgtEl>
                                        <p:attrNameLst>
                                          <p:attrName>style.visibility</p:attrName>
                                        </p:attrNameLst>
                                      </p:cBhvr>
                                      <p:to>
                                        <p:strVal val="visible"/>
                                      </p:to>
                                    </p:set>
                                    <p:animEffect transition="in" filter="randombar(horizontal)">
                                      <p:cBhvr>
                                        <p:cTn id="158" dur="500"/>
                                        <p:tgtEl>
                                          <p:spTgt spid="146"/>
                                        </p:tgtEl>
                                      </p:cBhvr>
                                    </p:animEffect>
                                  </p:childTnLst>
                                </p:cTn>
                              </p:par>
                              <p:par>
                                <p:cTn id="159" presetID="14" presetClass="entr" presetSubtype="10" fill="hold" grpId="0" nodeType="withEffect">
                                  <p:stCondLst>
                                    <p:cond delay="0"/>
                                  </p:stCondLst>
                                  <p:childTnLst>
                                    <p:set>
                                      <p:cBhvr>
                                        <p:cTn id="160" dur="1" fill="hold">
                                          <p:stCondLst>
                                            <p:cond delay="0"/>
                                          </p:stCondLst>
                                        </p:cTn>
                                        <p:tgtEl>
                                          <p:spTgt spid="147"/>
                                        </p:tgtEl>
                                        <p:attrNameLst>
                                          <p:attrName>style.visibility</p:attrName>
                                        </p:attrNameLst>
                                      </p:cBhvr>
                                      <p:to>
                                        <p:strVal val="visible"/>
                                      </p:to>
                                    </p:set>
                                    <p:animEffect transition="in" filter="randombar(horizontal)">
                                      <p:cBhvr>
                                        <p:cTn id="161" dur="500"/>
                                        <p:tgtEl>
                                          <p:spTgt spid="147"/>
                                        </p:tgtEl>
                                      </p:cBhvr>
                                    </p:animEffect>
                                  </p:childTnLst>
                                </p:cTn>
                              </p:par>
                              <p:par>
                                <p:cTn id="162" presetID="14" presetClass="entr" presetSubtype="10" fill="hold" grpId="0" nodeType="withEffect">
                                  <p:stCondLst>
                                    <p:cond delay="0"/>
                                  </p:stCondLst>
                                  <p:childTnLst>
                                    <p:set>
                                      <p:cBhvr>
                                        <p:cTn id="163" dur="1" fill="hold">
                                          <p:stCondLst>
                                            <p:cond delay="0"/>
                                          </p:stCondLst>
                                        </p:cTn>
                                        <p:tgtEl>
                                          <p:spTgt spid="148"/>
                                        </p:tgtEl>
                                        <p:attrNameLst>
                                          <p:attrName>style.visibility</p:attrName>
                                        </p:attrNameLst>
                                      </p:cBhvr>
                                      <p:to>
                                        <p:strVal val="visible"/>
                                      </p:to>
                                    </p:set>
                                    <p:animEffect transition="in" filter="randombar(horizontal)">
                                      <p:cBhvr>
                                        <p:cTn id="164" dur="500"/>
                                        <p:tgtEl>
                                          <p:spTgt spid="148"/>
                                        </p:tgtEl>
                                      </p:cBhvr>
                                    </p:animEffect>
                                  </p:childTnLst>
                                </p:cTn>
                              </p:par>
                              <p:par>
                                <p:cTn id="165" presetID="14" presetClass="entr" presetSubtype="10" fill="hold" grpId="0" nodeType="withEffect">
                                  <p:stCondLst>
                                    <p:cond delay="0"/>
                                  </p:stCondLst>
                                  <p:childTnLst>
                                    <p:set>
                                      <p:cBhvr>
                                        <p:cTn id="166" dur="1" fill="hold">
                                          <p:stCondLst>
                                            <p:cond delay="0"/>
                                          </p:stCondLst>
                                        </p:cTn>
                                        <p:tgtEl>
                                          <p:spTgt spid="149"/>
                                        </p:tgtEl>
                                        <p:attrNameLst>
                                          <p:attrName>style.visibility</p:attrName>
                                        </p:attrNameLst>
                                      </p:cBhvr>
                                      <p:to>
                                        <p:strVal val="visible"/>
                                      </p:to>
                                    </p:set>
                                    <p:animEffect transition="in" filter="randombar(horizontal)">
                                      <p:cBhvr>
                                        <p:cTn id="167" dur="500"/>
                                        <p:tgtEl>
                                          <p:spTgt spid="149"/>
                                        </p:tgtEl>
                                      </p:cBhvr>
                                    </p:animEffect>
                                  </p:childTnLst>
                                </p:cTn>
                              </p:par>
                              <p:par>
                                <p:cTn id="168" presetID="14" presetClass="entr" presetSubtype="10" fill="hold" grpId="0" nodeType="withEffect">
                                  <p:stCondLst>
                                    <p:cond delay="0"/>
                                  </p:stCondLst>
                                  <p:childTnLst>
                                    <p:set>
                                      <p:cBhvr>
                                        <p:cTn id="169" dur="1" fill="hold">
                                          <p:stCondLst>
                                            <p:cond delay="0"/>
                                          </p:stCondLst>
                                        </p:cTn>
                                        <p:tgtEl>
                                          <p:spTgt spid="151"/>
                                        </p:tgtEl>
                                        <p:attrNameLst>
                                          <p:attrName>style.visibility</p:attrName>
                                        </p:attrNameLst>
                                      </p:cBhvr>
                                      <p:to>
                                        <p:strVal val="visible"/>
                                      </p:to>
                                    </p:set>
                                    <p:animEffect transition="in" filter="randombar(horizontal)">
                                      <p:cBhvr>
                                        <p:cTn id="170" dur="500"/>
                                        <p:tgtEl>
                                          <p:spTgt spid="151"/>
                                        </p:tgtEl>
                                      </p:cBhvr>
                                    </p:animEffect>
                                  </p:childTnLst>
                                </p:cTn>
                              </p:par>
                              <p:par>
                                <p:cTn id="171" presetID="14" presetClass="entr" presetSubtype="10" fill="hold" grpId="0" nodeType="withEffect">
                                  <p:stCondLst>
                                    <p:cond delay="0"/>
                                  </p:stCondLst>
                                  <p:childTnLst>
                                    <p:set>
                                      <p:cBhvr>
                                        <p:cTn id="172" dur="1" fill="hold">
                                          <p:stCondLst>
                                            <p:cond delay="0"/>
                                          </p:stCondLst>
                                        </p:cTn>
                                        <p:tgtEl>
                                          <p:spTgt spid="152"/>
                                        </p:tgtEl>
                                        <p:attrNameLst>
                                          <p:attrName>style.visibility</p:attrName>
                                        </p:attrNameLst>
                                      </p:cBhvr>
                                      <p:to>
                                        <p:strVal val="visible"/>
                                      </p:to>
                                    </p:set>
                                    <p:animEffect transition="in" filter="randombar(horizontal)">
                                      <p:cBhvr>
                                        <p:cTn id="173" dur="500"/>
                                        <p:tgtEl>
                                          <p:spTgt spid="152"/>
                                        </p:tgtEl>
                                      </p:cBhvr>
                                    </p:animEffect>
                                  </p:childTnLst>
                                </p:cTn>
                              </p:par>
                              <p:par>
                                <p:cTn id="174" presetID="14" presetClass="entr" presetSubtype="10" fill="hold" grpId="0" nodeType="withEffect">
                                  <p:stCondLst>
                                    <p:cond delay="0"/>
                                  </p:stCondLst>
                                  <p:childTnLst>
                                    <p:set>
                                      <p:cBhvr>
                                        <p:cTn id="175" dur="1" fill="hold">
                                          <p:stCondLst>
                                            <p:cond delay="0"/>
                                          </p:stCondLst>
                                        </p:cTn>
                                        <p:tgtEl>
                                          <p:spTgt spid="153"/>
                                        </p:tgtEl>
                                        <p:attrNameLst>
                                          <p:attrName>style.visibility</p:attrName>
                                        </p:attrNameLst>
                                      </p:cBhvr>
                                      <p:to>
                                        <p:strVal val="visible"/>
                                      </p:to>
                                    </p:set>
                                    <p:animEffect transition="in" filter="randombar(horizontal)">
                                      <p:cBhvr>
                                        <p:cTn id="176" dur="500"/>
                                        <p:tgtEl>
                                          <p:spTgt spid="153"/>
                                        </p:tgtEl>
                                      </p:cBhvr>
                                    </p:animEffect>
                                  </p:childTnLst>
                                </p:cTn>
                              </p:par>
                              <p:par>
                                <p:cTn id="177" presetID="14" presetClass="entr" presetSubtype="10" fill="hold" grpId="0" nodeType="withEffect">
                                  <p:stCondLst>
                                    <p:cond delay="0"/>
                                  </p:stCondLst>
                                  <p:childTnLst>
                                    <p:set>
                                      <p:cBhvr>
                                        <p:cTn id="178" dur="1" fill="hold">
                                          <p:stCondLst>
                                            <p:cond delay="0"/>
                                          </p:stCondLst>
                                        </p:cTn>
                                        <p:tgtEl>
                                          <p:spTgt spid="155"/>
                                        </p:tgtEl>
                                        <p:attrNameLst>
                                          <p:attrName>style.visibility</p:attrName>
                                        </p:attrNameLst>
                                      </p:cBhvr>
                                      <p:to>
                                        <p:strVal val="visible"/>
                                      </p:to>
                                    </p:set>
                                    <p:animEffect transition="in" filter="randombar(horizontal)">
                                      <p:cBhvr>
                                        <p:cTn id="179" dur="500"/>
                                        <p:tgtEl>
                                          <p:spTgt spid="155"/>
                                        </p:tgtEl>
                                      </p:cBhvr>
                                    </p:animEffect>
                                  </p:childTnLst>
                                </p:cTn>
                              </p:par>
                              <p:par>
                                <p:cTn id="180" presetID="14" presetClass="entr" presetSubtype="10" fill="hold" grpId="0" nodeType="withEffect">
                                  <p:stCondLst>
                                    <p:cond delay="0"/>
                                  </p:stCondLst>
                                  <p:childTnLst>
                                    <p:set>
                                      <p:cBhvr>
                                        <p:cTn id="181" dur="1" fill="hold">
                                          <p:stCondLst>
                                            <p:cond delay="0"/>
                                          </p:stCondLst>
                                        </p:cTn>
                                        <p:tgtEl>
                                          <p:spTgt spid="156"/>
                                        </p:tgtEl>
                                        <p:attrNameLst>
                                          <p:attrName>style.visibility</p:attrName>
                                        </p:attrNameLst>
                                      </p:cBhvr>
                                      <p:to>
                                        <p:strVal val="visible"/>
                                      </p:to>
                                    </p:set>
                                    <p:animEffect transition="in" filter="randombar(horizontal)">
                                      <p:cBhvr>
                                        <p:cTn id="182" dur="500"/>
                                        <p:tgtEl>
                                          <p:spTgt spid="156"/>
                                        </p:tgtEl>
                                      </p:cBhvr>
                                    </p:animEffect>
                                  </p:childTnLst>
                                </p:cTn>
                              </p:par>
                              <p:par>
                                <p:cTn id="183" presetID="14" presetClass="entr" presetSubtype="10" fill="hold" grpId="0" nodeType="withEffect">
                                  <p:stCondLst>
                                    <p:cond delay="0"/>
                                  </p:stCondLst>
                                  <p:childTnLst>
                                    <p:set>
                                      <p:cBhvr>
                                        <p:cTn id="184" dur="1" fill="hold">
                                          <p:stCondLst>
                                            <p:cond delay="0"/>
                                          </p:stCondLst>
                                        </p:cTn>
                                        <p:tgtEl>
                                          <p:spTgt spid="157"/>
                                        </p:tgtEl>
                                        <p:attrNameLst>
                                          <p:attrName>style.visibility</p:attrName>
                                        </p:attrNameLst>
                                      </p:cBhvr>
                                      <p:to>
                                        <p:strVal val="visible"/>
                                      </p:to>
                                    </p:set>
                                    <p:animEffect transition="in" filter="randombar(horizontal)">
                                      <p:cBhvr>
                                        <p:cTn id="185" dur="500"/>
                                        <p:tgtEl>
                                          <p:spTgt spid="157"/>
                                        </p:tgtEl>
                                      </p:cBhvr>
                                    </p:animEffect>
                                  </p:childTnLst>
                                </p:cTn>
                              </p:par>
                              <p:par>
                                <p:cTn id="186" presetID="14" presetClass="entr" presetSubtype="10" fill="hold" grpId="0" nodeType="withEffect">
                                  <p:stCondLst>
                                    <p:cond delay="0"/>
                                  </p:stCondLst>
                                  <p:childTnLst>
                                    <p:set>
                                      <p:cBhvr>
                                        <p:cTn id="187" dur="1" fill="hold">
                                          <p:stCondLst>
                                            <p:cond delay="0"/>
                                          </p:stCondLst>
                                        </p:cTn>
                                        <p:tgtEl>
                                          <p:spTgt spid="158"/>
                                        </p:tgtEl>
                                        <p:attrNameLst>
                                          <p:attrName>style.visibility</p:attrName>
                                        </p:attrNameLst>
                                      </p:cBhvr>
                                      <p:to>
                                        <p:strVal val="visible"/>
                                      </p:to>
                                    </p:set>
                                    <p:animEffect transition="in" filter="randombar(horizontal)">
                                      <p:cBhvr>
                                        <p:cTn id="188" dur="500"/>
                                        <p:tgtEl>
                                          <p:spTgt spid="158"/>
                                        </p:tgtEl>
                                      </p:cBhvr>
                                    </p:animEffect>
                                  </p:childTnLst>
                                </p:cTn>
                              </p:par>
                              <p:par>
                                <p:cTn id="189" presetID="14" presetClass="entr" presetSubtype="10" fill="hold" grpId="0" nodeType="withEffect">
                                  <p:stCondLst>
                                    <p:cond delay="0"/>
                                  </p:stCondLst>
                                  <p:childTnLst>
                                    <p:set>
                                      <p:cBhvr>
                                        <p:cTn id="190" dur="1" fill="hold">
                                          <p:stCondLst>
                                            <p:cond delay="0"/>
                                          </p:stCondLst>
                                        </p:cTn>
                                        <p:tgtEl>
                                          <p:spTgt spid="160"/>
                                        </p:tgtEl>
                                        <p:attrNameLst>
                                          <p:attrName>style.visibility</p:attrName>
                                        </p:attrNameLst>
                                      </p:cBhvr>
                                      <p:to>
                                        <p:strVal val="visible"/>
                                      </p:to>
                                    </p:set>
                                    <p:animEffect transition="in" filter="randombar(horizontal)">
                                      <p:cBhvr>
                                        <p:cTn id="191" dur="500"/>
                                        <p:tgtEl>
                                          <p:spTgt spid="160"/>
                                        </p:tgtEl>
                                      </p:cBhvr>
                                    </p:animEffect>
                                  </p:childTnLst>
                                </p:cTn>
                              </p:par>
                              <p:par>
                                <p:cTn id="192" presetID="14" presetClass="entr" presetSubtype="10" fill="hold" grpId="0" nodeType="withEffect">
                                  <p:stCondLst>
                                    <p:cond delay="0"/>
                                  </p:stCondLst>
                                  <p:childTnLst>
                                    <p:set>
                                      <p:cBhvr>
                                        <p:cTn id="193" dur="1" fill="hold">
                                          <p:stCondLst>
                                            <p:cond delay="0"/>
                                          </p:stCondLst>
                                        </p:cTn>
                                        <p:tgtEl>
                                          <p:spTgt spid="161"/>
                                        </p:tgtEl>
                                        <p:attrNameLst>
                                          <p:attrName>style.visibility</p:attrName>
                                        </p:attrNameLst>
                                      </p:cBhvr>
                                      <p:to>
                                        <p:strVal val="visible"/>
                                      </p:to>
                                    </p:set>
                                    <p:animEffect transition="in" filter="randombar(horizontal)">
                                      <p:cBhvr>
                                        <p:cTn id="194" dur="500"/>
                                        <p:tgtEl>
                                          <p:spTgt spid="161"/>
                                        </p:tgtEl>
                                      </p:cBhvr>
                                    </p:animEffect>
                                  </p:childTnLst>
                                </p:cTn>
                              </p:par>
                              <p:par>
                                <p:cTn id="195" presetID="14" presetClass="entr" presetSubtype="10" fill="hold" grpId="0" nodeType="withEffect">
                                  <p:stCondLst>
                                    <p:cond delay="0"/>
                                  </p:stCondLst>
                                  <p:childTnLst>
                                    <p:set>
                                      <p:cBhvr>
                                        <p:cTn id="196" dur="1" fill="hold">
                                          <p:stCondLst>
                                            <p:cond delay="0"/>
                                          </p:stCondLst>
                                        </p:cTn>
                                        <p:tgtEl>
                                          <p:spTgt spid="162"/>
                                        </p:tgtEl>
                                        <p:attrNameLst>
                                          <p:attrName>style.visibility</p:attrName>
                                        </p:attrNameLst>
                                      </p:cBhvr>
                                      <p:to>
                                        <p:strVal val="visible"/>
                                      </p:to>
                                    </p:set>
                                    <p:animEffect transition="in" filter="randombar(horizontal)">
                                      <p:cBhvr>
                                        <p:cTn id="197" dur="500"/>
                                        <p:tgtEl>
                                          <p:spTgt spid="162"/>
                                        </p:tgtEl>
                                      </p:cBhvr>
                                    </p:animEffect>
                                  </p:childTnLst>
                                </p:cTn>
                              </p:par>
                              <p:par>
                                <p:cTn id="198" presetID="14" presetClass="entr" presetSubtype="10" fill="hold" grpId="0" nodeType="withEffect">
                                  <p:stCondLst>
                                    <p:cond delay="0"/>
                                  </p:stCondLst>
                                  <p:childTnLst>
                                    <p:set>
                                      <p:cBhvr>
                                        <p:cTn id="199" dur="1" fill="hold">
                                          <p:stCondLst>
                                            <p:cond delay="0"/>
                                          </p:stCondLst>
                                        </p:cTn>
                                        <p:tgtEl>
                                          <p:spTgt spid="163"/>
                                        </p:tgtEl>
                                        <p:attrNameLst>
                                          <p:attrName>style.visibility</p:attrName>
                                        </p:attrNameLst>
                                      </p:cBhvr>
                                      <p:to>
                                        <p:strVal val="visible"/>
                                      </p:to>
                                    </p:set>
                                    <p:animEffect transition="in" filter="randombar(horizontal)">
                                      <p:cBhvr>
                                        <p:cTn id="200" dur="500"/>
                                        <p:tgtEl>
                                          <p:spTgt spid="163"/>
                                        </p:tgtEl>
                                      </p:cBhvr>
                                    </p:animEffect>
                                  </p:childTnLst>
                                </p:cTn>
                              </p:par>
                              <p:par>
                                <p:cTn id="201" presetID="14" presetClass="entr" presetSubtype="10" fill="hold" grpId="0" nodeType="withEffect">
                                  <p:stCondLst>
                                    <p:cond delay="0"/>
                                  </p:stCondLst>
                                  <p:childTnLst>
                                    <p:set>
                                      <p:cBhvr>
                                        <p:cTn id="202" dur="1" fill="hold">
                                          <p:stCondLst>
                                            <p:cond delay="0"/>
                                          </p:stCondLst>
                                        </p:cTn>
                                        <p:tgtEl>
                                          <p:spTgt spid="164"/>
                                        </p:tgtEl>
                                        <p:attrNameLst>
                                          <p:attrName>style.visibility</p:attrName>
                                        </p:attrNameLst>
                                      </p:cBhvr>
                                      <p:to>
                                        <p:strVal val="visible"/>
                                      </p:to>
                                    </p:set>
                                    <p:animEffect transition="in" filter="randombar(horizontal)">
                                      <p:cBhvr>
                                        <p:cTn id="203" dur="500"/>
                                        <p:tgtEl>
                                          <p:spTgt spid="164"/>
                                        </p:tgtEl>
                                      </p:cBhvr>
                                    </p:animEffect>
                                  </p:childTnLst>
                                </p:cTn>
                              </p:par>
                              <p:par>
                                <p:cTn id="204" presetID="14" presetClass="entr" presetSubtype="10" fill="hold" grpId="0" nodeType="withEffect">
                                  <p:stCondLst>
                                    <p:cond delay="0"/>
                                  </p:stCondLst>
                                  <p:childTnLst>
                                    <p:set>
                                      <p:cBhvr>
                                        <p:cTn id="205" dur="1" fill="hold">
                                          <p:stCondLst>
                                            <p:cond delay="0"/>
                                          </p:stCondLst>
                                        </p:cTn>
                                        <p:tgtEl>
                                          <p:spTgt spid="167"/>
                                        </p:tgtEl>
                                        <p:attrNameLst>
                                          <p:attrName>style.visibility</p:attrName>
                                        </p:attrNameLst>
                                      </p:cBhvr>
                                      <p:to>
                                        <p:strVal val="visible"/>
                                      </p:to>
                                    </p:set>
                                    <p:animEffect transition="in" filter="randombar(horizontal)">
                                      <p:cBhvr>
                                        <p:cTn id="206" dur="500"/>
                                        <p:tgtEl>
                                          <p:spTgt spid="167"/>
                                        </p:tgtEl>
                                      </p:cBhvr>
                                    </p:animEffect>
                                  </p:childTnLst>
                                </p:cTn>
                              </p:par>
                              <p:par>
                                <p:cTn id="207" presetID="14" presetClass="entr" presetSubtype="10" fill="hold" grpId="0" nodeType="withEffect">
                                  <p:stCondLst>
                                    <p:cond delay="0"/>
                                  </p:stCondLst>
                                  <p:childTnLst>
                                    <p:set>
                                      <p:cBhvr>
                                        <p:cTn id="208" dur="1" fill="hold">
                                          <p:stCondLst>
                                            <p:cond delay="0"/>
                                          </p:stCondLst>
                                        </p:cTn>
                                        <p:tgtEl>
                                          <p:spTgt spid="169"/>
                                        </p:tgtEl>
                                        <p:attrNameLst>
                                          <p:attrName>style.visibility</p:attrName>
                                        </p:attrNameLst>
                                      </p:cBhvr>
                                      <p:to>
                                        <p:strVal val="visible"/>
                                      </p:to>
                                    </p:set>
                                    <p:animEffect transition="in" filter="randombar(horizontal)">
                                      <p:cBhvr>
                                        <p:cTn id="209" dur="500"/>
                                        <p:tgtEl>
                                          <p:spTgt spid="169"/>
                                        </p:tgtEl>
                                      </p:cBhvr>
                                    </p:animEffect>
                                  </p:childTnLst>
                                </p:cTn>
                              </p:par>
                              <p:par>
                                <p:cTn id="210" presetID="14" presetClass="entr" presetSubtype="10" fill="hold" grpId="0" nodeType="withEffect">
                                  <p:stCondLst>
                                    <p:cond delay="0"/>
                                  </p:stCondLst>
                                  <p:childTnLst>
                                    <p:set>
                                      <p:cBhvr>
                                        <p:cTn id="211" dur="1" fill="hold">
                                          <p:stCondLst>
                                            <p:cond delay="0"/>
                                          </p:stCondLst>
                                        </p:cTn>
                                        <p:tgtEl>
                                          <p:spTgt spid="170"/>
                                        </p:tgtEl>
                                        <p:attrNameLst>
                                          <p:attrName>style.visibility</p:attrName>
                                        </p:attrNameLst>
                                      </p:cBhvr>
                                      <p:to>
                                        <p:strVal val="visible"/>
                                      </p:to>
                                    </p:set>
                                    <p:animEffect transition="in" filter="randombar(horizontal)">
                                      <p:cBhvr>
                                        <p:cTn id="212" dur="500"/>
                                        <p:tgtEl>
                                          <p:spTgt spid="170"/>
                                        </p:tgtEl>
                                      </p:cBhvr>
                                    </p:animEffect>
                                  </p:childTnLst>
                                </p:cTn>
                              </p:par>
                              <p:par>
                                <p:cTn id="213" presetID="14" presetClass="entr" presetSubtype="10" fill="hold" grpId="0" nodeType="withEffect">
                                  <p:stCondLst>
                                    <p:cond delay="0"/>
                                  </p:stCondLst>
                                  <p:childTnLst>
                                    <p:set>
                                      <p:cBhvr>
                                        <p:cTn id="214" dur="1" fill="hold">
                                          <p:stCondLst>
                                            <p:cond delay="0"/>
                                          </p:stCondLst>
                                        </p:cTn>
                                        <p:tgtEl>
                                          <p:spTgt spid="171"/>
                                        </p:tgtEl>
                                        <p:attrNameLst>
                                          <p:attrName>style.visibility</p:attrName>
                                        </p:attrNameLst>
                                      </p:cBhvr>
                                      <p:to>
                                        <p:strVal val="visible"/>
                                      </p:to>
                                    </p:set>
                                    <p:animEffect transition="in" filter="randombar(horizontal)">
                                      <p:cBhvr>
                                        <p:cTn id="215" dur="500"/>
                                        <p:tgtEl>
                                          <p:spTgt spid="171"/>
                                        </p:tgtEl>
                                      </p:cBhvr>
                                    </p:animEffect>
                                  </p:childTnLst>
                                </p:cTn>
                              </p:par>
                              <p:par>
                                <p:cTn id="216" presetID="14" presetClass="entr" presetSubtype="10" fill="hold" grpId="0" nodeType="withEffect">
                                  <p:stCondLst>
                                    <p:cond delay="0"/>
                                  </p:stCondLst>
                                  <p:childTnLst>
                                    <p:set>
                                      <p:cBhvr>
                                        <p:cTn id="217" dur="1" fill="hold">
                                          <p:stCondLst>
                                            <p:cond delay="0"/>
                                          </p:stCondLst>
                                        </p:cTn>
                                        <p:tgtEl>
                                          <p:spTgt spid="172"/>
                                        </p:tgtEl>
                                        <p:attrNameLst>
                                          <p:attrName>style.visibility</p:attrName>
                                        </p:attrNameLst>
                                      </p:cBhvr>
                                      <p:to>
                                        <p:strVal val="visible"/>
                                      </p:to>
                                    </p:set>
                                    <p:animEffect transition="in" filter="randombar(horizontal)">
                                      <p:cBhvr>
                                        <p:cTn id="218" dur="500"/>
                                        <p:tgtEl>
                                          <p:spTgt spid="172"/>
                                        </p:tgtEl>
                                      </p:cBhvr>
                                    </p:animEffect>
                                  </p:childTnLst>
                                </p:cTn>
                              </p:par>
                              <p:par>
                                <p:cTn id="219" presetID="14" presetClass="entr" presetSubtype="10" fill="hold" grpId="0" nodeType="withEffect">
                                  <p:stCondLst>
                                    <p:cond delay="0"/>
                                  </p:stCondLst>
                                  <p:childTnLst>
                                    <p:set>
                                      <p:cBhvr>
                                        <p:cTn id="220" dur="1" fill="hold">
                                          <p:stCondLst>
                                            <p:cond delay="0"/>
                                          </p:stCondLst>
                                        </p:cTn>
                                        <p:tgtEl>
                                          <p:spTgt spid="174"/>
                                        </p:tgtEl>
                                        <p:attrNameLst>
                                          <p:attrName>style.visibility</p:attrName>
                                        </p:attrNameLst>
                                      </p:cBhvr>
                                      <p:to>
                                        <p:strVal val="visible"/>
                                      </p:to>
                                    </p:set>
                                    <p:animEffect transition="in" filter="randombar(horizontal)">
                                      <p:cBhvr>
                                        <p:cTn id="221" dur="500"/>
                                        <p:tgtEl>
                                          <p:spTgt spid="174"/>
                                        </p:tgtEl>
                                      </p:cBhvr>
                                    </p:animEffect>
                                  </p:childTnLst>
                                </p:cTn>
                              </p:par>
                              <p:par>
                                <p:cTn id="222" presetID="14" presetClass="entr" presetSubtype="10" fill="hold" grpId="0" nodeType="withEffect">
                                  <p:stCondLst>
                                    <p:cond delay="0"/>
                                  </p:stCondLst>
                                  <p:childTnLst>
                                    <p:set>
                                      <p:cBhvr>
                                        <p:cTn id="223" dur="1" fill="hold">
                                          <p:stCondLst>
                                            <p:cond delay="0"/>
                                          </p:stCondLst>
                                        </p:cTn>
                                        <p:tgtEl>
                                          <p:spTgt spid="175"/>
                                        </p:tgtEl>
                                        <p:attrNameLst>
                                          <p:attrName>style.visibility</p:attrName>
                                        </p:attrNameLst>
                                      </p:cBhvr>
                                      <p:to>
                                        <p:strVal val="visible"/>
                                      </p:to>
                                    </p:set>
                                    <p:animEffect transition="in" filter="randombar(horizontal)">
                                      <p:cBhvr>
                                        <p:cTn id="224" dur="500"/>
                                        <p:tgtEl>
                                          <p:spTgt spid="175"/>
                                        </p:tgtEl>
                                      </p:cBhvr>
                                    </p:animEffect>
                                  </p:childTnLst>
                                </p:cTn>
                              </p:par>
                              <p:par>
                                <p:cTn id="225" presetID="14" presetClass="entr" presetSubtype="10" fill="hold" grpId="0" nodeType="withEffect">
                                  <p:stCondLst>
                                    <p:cond delay="0"/>
                                  </p:stCondLst>
                                  <p:childTnLst>
                                    <p:set>
                                      <p:cBhvr>
                                        <p:cTn id="226" dur="1" fill="hold">
                                          <p:stCondLst>
                                            <p:cond delay="0"/>
                                          </p:stCondLst>
                                        </p:cTn>
                                        <p:tgtEl>
                                          <p:spTgt spid="176"/>
                                        </p:tgtEl>
                                        <p:attrNameLst>
                                          <p:attrName>style.visibility</p:attrName>
                                        </p:attrNameLst>
                                      </p:cBhvr>
                                      <p:to>
                                        <p:strVal val="visible"/>
                                      </p:to>
                                    </p:set>
                                    <p:animEffect transition="in" filter="randombar(horizontal)">
                                      <p:cBhvr>
                                        <p:cTn id="227" dur="500"/>
                                        <p:tgtEl>
                                          <p:spTgt spid="176"/>
                                        </p:tgtEl>
                                      </p:cBhvr>
                                    </p:animEffect>
                                  </p:childTnLst>
                                </p:cTn>
                              </p:par>
                              <p:par>
                                <p:cTn id="228" presetID="14" presetClass="entr" presetSubtype="10" fill="hold" grpId="0" nodeType="withEffect">
                                  <p:stCondLst>
                                    <p:cond delay="0"/>
                                  </p:stCondLst>
                                  <p:childTnLst>
                                    <p:set>
                                      <p:cBhvr>
                                        <p:cTn id="229" dur="1" fill="hold">
                                          <p:stCondLst>
                                            <p:cond delay="0"/>
                                          </p:stCondLst>
                                        </p:cTn>
                                        <p:tgtEl>
                                          <p:spTgt spid="177"/>
                                        </p:tgtEl>
                                        <p:attrNameLst>
                                          <p:attrName>style.visibility</p:attrName>
                                        </p:attrNameLst>
                                      </p:cBhvr>
                                      <p:to>
                                        <p:strVal val="visible"/>
                                      </p:to>
                                    </p:set>
                                    <p:animEffect transition="in" filter="randombar(horizontal)">
                                      <p:cBhvr>
                                        <p:cTn id="230" dur="500"/>
                                        <p:tgtEl>
                                          <p:spTgt spid="177"/>
                                        </p:tgtEl>
                                      </p:cBhvr>
                                    </p:animEffect>
                                  </p:childTnLst>
                                </p:cTn>
                              </p:par>
                              <p:par>
                                <p:cTn id="231" presetID="14" presetClass="entr" presetSubtype="10" fill="hold" grpId="0" nodeType="withEffect">
                                  <p:stCondLst>
                                    <p:cond delay="0"/>
                                  </p:stCondLst>
                                  <p:childTnLst>
                                    <p:set>
                                      <p:cBhvr>
                                        <p:cTn id="232" dur="1" fill="hold">
                                          <p:stCondLst>
                                            <p:cond delay="0"/>
                                          </p:stCondLst>
                                        </p:cTn>
                                        <p:tgtEl>
                                          <p:spTgt spid="180"/>
                                        </p:tgtEl>
                                        <p:attrNameLst>
                                          <p:attrName>style.visibility</p:attrName>
                                        </p:attrNameLst>
                                      </p:cBhvr>
                                      <p:to>
                                        <p:strVal val="visible"/>
                                      </p:to>
                                    </p:set>
                                    <p:animEffect transition="in" filter="randombar(horizontal)">
                                      <p:cBhvr>
                                        <p:cTn id="233" dur="500"/>
                                        <p:tgtEl>
                                          <p:spTgt spid="180"/>
                                        </p:tgtEl>
                                      </p:cBhvr>
                                    </p:animEffect>
                                  </p:childTnLst>
                                </p:cTn>
                              </p:par>
                              <p:par>
                                <p:cTn id="234" presetID="14" presetClass="entr" presetSubtype="10" fill="hold" grpId="0" nodeType="withEffect">
                                  <p:stCondLst>
                                    <p:cond delay="0"/>
                                  </p:stCondLst>
                                  <p:childTnLst>
                                    <p:set>
                                      <p:cBhvr>
                                        <p:cTn id="235" dur="1" fill="hold">
                                          <p:stCondLst>
                                            <p:cond delay="0"/>
                                          </p:stCondLst>
                                        </p:cTn>
                                        <p:tgtEl>
                                          <p:spTgt spid="181"/>
                                        </p:tgtEl>
                                        <p:attrNameLst>
                                          <p:attrName>style.visibility</p:attrName>
                                        </p:attrNameLst>
                                      </p:cBhvr>
                                      <p:to>
                                        <p:strVal val="visible"/>
                                      </p:to>
                                    </p:set>
                                    <p:animEffect transition="in" filter="randombar(horizontal)">
                                      <p:cBhvr>
                                        <p:cTn id="236" dur="500"/>
                                        <p:tgtEl>
                                          <p:spTgt spid="181"/>
                                        </p:tgtEl>
                                      </p:cBhvr>
                                    </p:animEffect>
                                  </p:childTnLst>
                                </p:cTn>
                              </p:par>
                              <p:par>
                                <p:cTn id="237" presetID="14" presetClass="entr" presetSubtype="10" fill="hold" grpId="0" nodeType="withEffect">
                                  <p:stCondLst>
                                    <p:cond delay="0"/>
                                  </p:stCondLst>
                                  <p:childTnLst>
                                    <p:set>
                                      <p:cBhvr>
                                        <p:cTn id="238" dur="1" fill="hold">
                                          <p:stCondLst>
                                            <p:cond delay="0"/>
                                          </p:stCondLst>
                                        </p:cTn>
                                        <p:tgtEl>
                                          <p:spTgt spid="182"/>
                                        </p:tgtEl>
                                        <p:attrNameLst>
                                          <p:attrName>style.visibility</p:attrName>
                                        </p:attrNameLst>
                                      </p:cBhvr>
                                      <p:to>
                                        <p:strVal val="visible"/>
                                      </p:to>
                                    </p:set>
                                    <p:animEffect transition="in" filter="randombar(horizontal)">
                                      <p:cBhvr>
                                        <p:cTn id="239" dur="500"/>
                                        <p:tgtEl>
                                          <p:spTgt spid="182"/>
                                        </p:tgtEl>
                                      </p:cBhvr>
                                    </p:animEffect>
                                  </p:childTnLst>
                                </p:cTn>
                              </p:par>
                              <p:par>
                                <p:cTn id="240" presetID="14" presetClass="entr" presetSubtype="10" fill="hold" grpId="0" nodeType="withEffect">
                                  <p:stCondLst>
                                    <p:cond delay="0"/>
                                  </p:stCondLst>
                                  <p:childTnLst>
                                    <p:set>
                                      <p:cBhvr>
                                        <p:cTn id="241" dur="1" fill="hold">
                                          <p:stCondLst>
                                            <p:cond delay="0"/>
                                          </p:stCondLst>
                                        </p:cTn>
                                        <p:tgtEl>
                                          <p:spTgt spid="183"/>
                                        </p:tgtEl>
                                        <p:attrNameLst>
                                          <p:attrName>style.visibility</p:attrName>
                                        </p:attrNameLst>
                                      </p:cBhvr>
                                      <p:to>
                                        <p:strVal val="visible"/>
                                      </p:to>
                                    </p:set>
                                    <p:animEffect transition="in" filter="randombar(horizontal)">
                                      <p:cBhvr>
                                        <p:cTn id="242" dur="500"/>
                                        <p:tgtEl>
                                          <p:spTgt spid="183"/>
                                        </p:tgtEl>
                                      </p:cBhvr>
                                    </p:animEffect>
                                  </p:childTnLst>
                                </p:cTn>
                              </p:par>
                              <p:par>
                                <p:cTn id="243" presetID="14" presetClass="entr" presetSubtype="10" fill="hold" grpId="0" nodeType="withEffect">
                                  <p:stCondLst>
                                    <p:cond delay="0"/>
                                  </p:stCondLst>
                                  <p:childTnLst>
                                    <p:set>
                                      <p:cBhvr>
                                        <p:cTn id="244" dur="1" fill="hold">
                                          <p:stCondLst>
                                            <p:cond delay="0"/>
                                          </p:stCondLst>
                                        </p:cTn>
                                        <p:tgtEl>
                                          <p:spTgt spid="184"/>
                                        </p:tgtEl>
                                        <p:attrNameLst>
                                          <p:attrName>style.visibility</p:attrName>
                                        </p:attrNameLst>
                                      </p:cBhvr>
                                      <p:to>
                                        <p:strVal val="visible"/>
                                      </p:to>
                                    </p:set>
                                    <p:animEffect transition="in" filter="randombar(horizontal)">
                                      <p:cBhvr>
                                        <p:cTn id="245" dur="500"/>
                                        <p:tgtEl>
                                          <p:spTgt spid="184"/>
                                        </p:tgtEl>
                                      </p:cBhvr>
                                    </p:animEffect>
                                  </p:childTnLst>
                                </p:cTn>
                              </p:par>
                              <p:par>
                                <p:cTn id="246" presetID="14" presetClass="entr" presetSubtype="10" fill="hold" grpId="0" nodeType="withEffect">
                                  <p:stCondLst>
                                    <p:cond delay="0"/>
                                  </p:stCondLst>
                                  <p:childTnLst>
                                    <p:set>
                                      <p:cBhvr>
                                        <p:cTn id="247" dur="1" fill="hold">
                                          <p:stCondLst>
                                            <p:cond delay="0"/>
                                          </p:stCondLst>
                                        </p:cTn>
                                        <p:tgtEl>
                                          <p:spTgt spid="185"/>
                                        </p:tgtEl>
                                        <p:attrNameLst>
                                          <p:attrName>style.visibility</p:attrName>
                                        </p:attrNameLst>
                                      </p:cBhvr>
                                      <p:to>
                                        <p:strVal val="visible"/>
                                      </p:to>
                                    </p:set>
                                    <p:animEffect transition="in" filter="randombar(horizontal)">
                                      <p:cBhvr>
                                        <p:cTn id="248" dur="500"/>
                                        <p:tgtEl>
                                          <p:spTgt spid="185"/>
                                        </p:tgtEl>
                                      </p:cBhvr>
                                    </p:animEffect>
                                  </p:childTnLst>
                                </p:cTn>
                              </p:par>
                              <p:par>
                                <p:cTn id="249" presetID="14" presetClass="entr" presetSubtype="10" fill="hold" grpId="0" nodeType="withEffect">
                                  <p:stCondLst>
                                    <p:cond delay="0"/>
                                  </p:stCondLst>
                                  <p:childTnLst>
                                    <p:set>
                                      <p:cBhvr>
                                        <p:cTn id="250" dur="1" fill="hold">
                                          <p:stCondLst>
                                            <p:cond delay="0"/>
                                          </p:stCondLst>
                                        </p:cTn>
                                        <p:tgtEl>
                                          <p:spTgt spid="186"/>
                                        </p:tgtEl>
                                        <p:attrNameLst>
                                          <p:attrName>style.visibility</p:attrName>
                                        </p:attrNameLst>
                                      </p:cBhvr>
                                      <p:to>
                                        <p:strVal val="visible"/>
                                      </p:to>
                                    </p:set>
                                    <p:animEffect transition="in" filter="randombar(horizontal)">
                                      <p:cBhvr>
                                        <p:cTn id="251" dur="500"/>
                                        <p:tgtEl>
                                          <p:spTgt spid="186"/>
                                        </p:tgtEl>
                                      </p:cBhvr>
                                    </p:animEffect>
                                  </p:childTnLst>
                                </p:cTn>
                              </p:par>
                              <p:par>
                                <p:cTn id="252" presetID="14" presetClass="entr" presetSubtype="10" fill="hold" grpId="0" nodeType="withEffect">
                                  <p:stCondLst>
                                    <p:cond delay="0"/>
                                  </p:stCondLst>
                                  <p:childTnLst>
                                    <p:set>
                                      <p:cBhvr>
                                        <p:cTn id="253" dur="1" fill="hold">
                                          <p:stCondLst>
                                            <p:cond delay="0"/>
                                          </p:stCondLst>
                                        </p:cTn>
                                        <p:tgtEl>
                                          <p:spTgt spid="187"/>
                                        </p:tgtEl>
                                        <p:attrNameLst>
                                          <p:attrName>style.visibility</p:attrName>
                                        </p:attrNameLst>
                                      </p:cBhvr>
                                      <p:to>
                                        <p:strVal val="visible"/>
                                      </p:to>
                                    </p:set>
                                    <p:animEffect transition="in" filter="randombar(horizontal)">
                                      <p:cBhvr>
                                        <p:cTn id="254" dur="500"/>
                                        <p:tgtEl>
                                          <p:spTgt spid="187"/>
                                        </p:tgtEl>
                                      </p:cBhvr>
                                    </p:animEffect>
                                  </p:childTnLst>
                                </p:cTn>
                              </p:par>
                              <p:par>
                                <p:cTn id="255" presetID="14" presetClass="entr" presetSubtype="10" fill="hold" grpId="0" nodeType="withEffect">
                                  <p:stCondLst>
                                    <p:cond delay="0"/>
                                  </p:stCondLst>
                                  <p:childTnLst>
                                    <p:set>
                                      <p:cBhvr>
                                        <p:cTn id="256" dur="1" fill="hold">
                                          <p:stCondLst>
                                            <p:cond delay="0"/>
                                          </p:stCondLst>
                                        </p:cTn>
                                        <p:tgtEl>
                                          <p:spTgt spid="188"/>
                                        </p:tgtEl>
                                        <p:attrNameLst>
                                          <p:attrName>style.visibility</p:attrName>
                                        </p:attrNameLst>
                                      </p:cBhvr>
                                      <p:to>
                                        <p:strVal val="visible"/>
                                      </p:to>
                                    </p:set>
                                    <p:animEffect transition="in" filter="randombar(horizontal)">
                                      <p:cBhvr>
                                        <p:cTn id="257" dur="500"/>
                                        <p:tgtEl>
                                          <p:spTgt spid="188"/>
                                        </p:tgtEl>
                                      </p:cBhvr>
                                    </p:animEffect>
                                  </p:childTnLst>
                                </p:cTn>
                              </p:par>
                              <p:par>
                                <p:cTn id="258" presetID="14" presetClass="entr" presetSubtype="10" fill="hold" grpId="0" nodeType="withEffect">
                                  <p:stCondLst>
                                    <p:cond delay="0"/>
                                  </p:stCondLst>
                                  <p:childTnLst>
                                    <p:set>
                                      <p:cBhvr>
                                        <p:cTn id="259" dur="1" fill="hold">
                                          <p:stCondLst>
                                            <p:cond delay="0"/>
                                          </p:stCondLst>
                                        </p:cTn>
                                        <p:tgtEl>
                                          <p:spTgt spid="192"/>
                                        </p:tgtEl>
                                        <p:attrNameLst>
                                          <p:attrName>style.visibility</p:attrName>
                                        </p:attrNameLst>
                                      </p:cBhvr>
                                      <p:to>
                                        <p:strVal val="visible"/>
                                      </p:to>
                                    </p:set>
                                    <p:animEffect transition="in" filter="randombar(horizontal)">
                                      <p:cBhvr>
                                        <p:cTn id="260" dur="500"/>
                                        <p:tgtEl>
                                          <p:spTgt spid="192"/>
                                        </p:tgtEl>
                                      </p:cBhvr>
                                    </p:animEffect>
                                  </p:childTnLst>
                                </p:cTn>
                              </p:par>
                              <p:par>
                                <p:cTn id="261" presetID="14" presetClass="entr" presetSubtype="10" fill="hold" grpId="0" nodeType="withEffect">
                                  <p:stCondLst>
                                    <p:cond delay="0"/>
                                  </p:stCondLst>
                                  <p:childTnLst>
                                    <p:set>
                                      <p:cBhvr>
                                        <p:cTn id="262" dur="1" fill="hold">
                                          <p:stCondLst>
                                            <p:cond delay="0"/>
                                          </p:stCondLst>
                                        </p:cTn>
                                        <p:tgtEl>
                                          <p:spTgt spid="193"/>
                                        </p:tgtEl>
                                        <p:attrNameLst>
                                          <p:attrName>style.visibility</p:attrName>
                                        </p:attrNameLst>
                                      </p:cBhvr>
                                      <p:to>
                                        <p:strVal val="visible"/>
                                      </p:to>
                                    </p:set>
                                    <p:animEffect transition="in" filter="randombar(horizontal)">
                                      <p:cBhvr>
                                        <p:cTn id="263" dur="500"/>
                                        <p:tgtEl>
                                          <p:spTgt spid="193"/>
                                        </p:tgtEl>
                                      </p:cBhvr>
                                    </p:animEffect>
                                  </p:childTnLst>
                                </p:cTn>
                              </p:par>
                              <p:par>
                                <p:cTn id="264" presetID="14" presetClass="entr" presetSubtype="10" fill="hold" grpId="0" nodeType="withEffect">
                                  <p:stCondLst>
                                    <p:cond delay="0"/>
                                  </p:stCondLst>
                                  <p:childTnLst>
                                    <p:set>
                                      <p:cBhvr>
                                        <p:cTn id="265" dur="1" fill="hold">
                                          <p:stCondLst>
                                            <p:cond delay="0"/>
                                          </p:stCondLst>
                                        </p:cTn>
                                        <p:tgtEl>
                                          <p:spTgt spid="194"/>
                                        </p:tgtEl>
                                        <p:attrNameLst>
                                          <p:attrName>style.visibility</p:attrName>
                                        </p:attrNameLst>
                                      </p:cBhvr>
                                      <p:to>
                                        <p:strVal val="visible"/>
                                      </p:to>
                                    </p:set>
                                    <p:animEffect transition="in" filter="randombar(horizontal)">
                                      <p:cBhvr>
                                        <p:cTn id="266" dur="500"/>
                                        <p:tgtEl>
                                          <p:spTgt spid="194"/>
                                        </p:tgtEl>
                                      </p:cBhvr>
                                    </p:animEffect>
                                  </p:childTnLst>
                                </p:cTn>
                              </p:par>
                              <p:par>
                                <p:cTn id="267" presetID="14" presetClass="entr" presetSubtype="10" fill="hold" grpId="0" nodeType="withEffect">
                                  <p:stCondLst>
                                    <p:cond delay="0"/>
                                  </p:stCondLst>
                                  <p:childTnLst>
                                    <p:set>
                                      <p:cBhvr>
                                        <p:cTn id="268" dur="1" fill="hold">
                                          <p:stCondLst>
                                            <p:cond delay="0"/>
                                          </p:stCondLst>
                                        </p:cTn>
                                        <p:tgtEl>
                                          <p:spTgt spid="195"/>
                                        </p:tgtEl>
                                        <p:attrNameLst>
                                          <p:attrName>style.visibility</p:attrName>
                                        </p:attrNameLst>
                                      </p:cBhvr>
                                      <p:to>
                                        <p:strVal val="visible"/>
                                      </p:to>
                                    </p:set>
                                    <p:animEffect transition="in" filter="randombar(horizontal)">
                                      <p:cBhvr>
                                        <p:cTn id="269" dur="500"/>
                                        <p:tgtEl>
                                          <p:spTgt spid="195"/>
                                        </p:tgtEl>
                                      </p:cBhvr>
                                    </p:animEffect>
                                  </p:childTnLst>
                                </p:cTn>
                              </p:par>
                              <p:par>
                                <p:cTn id="270" presetID="14" presetClass="entr" presetSubtype="10" fill="hold" grpId="0" nodeType="withEffect">
                                  <p:stCondLst>
                                    <p:cond delay="0"/>
                                  </p:stCondLst>
                                  <p:childTnLst>
                                    <p:set>
                                      <p:cBhvr>
                                        <p:cTn id="271" dur="1" fill="hold">
                                          <p:stCondLst>
                                            <p:cond delay="0"/>
                                          </p:stCondLst>
                                        </p:cTn>
                                        <p:tgtEl>
                                          <p:spTgt spid="196"/>
                                        </p:tgtEl>
                                        <p:attrNameLst>
                                          <p:attrName>style.visibility</p:attrName>
                                        </p:attrNameLst>
                                      </p:cBhvr>
                                      <p:to>
                                        <p:strVal val="visible"/>
                                      </p:to>
                                    </p:set>
                                    <p:animEffect transition="in" filter="randombar(horizontal)">
                                      <p:cBhvr>
                                        <p:cTn id="272" dur="500"/>
                                        <p:tgtEl>
                                          <p:spTgt spid="196"/>
                                        </p:tgtEl>
                                      </p:cBhvr>
                                    </p:animEffect>
                                  </p:childTnLst>
                                </p:cTn>
                              </p:par>
                              <p:par>
                                <p:cTn id="273" presetID="14" presetClass="entr" presetSubtype="10" fill="hold" grpId="0" nodeType="withEffect">
                                  <p:stCondLst>
                                    <p:cond delay="0"/>
                                  </p:stCondLst>
                                  <p:childTnLst>
                                    <p:set>
                                      <p:cBhvr>
                                        <p:cTn id="274" dur="1" fill="hold">
                                          <p:stCondLst>
                                            <p:cond delay="0"/>
                                          </p:stCondLst>
                                        </p:cTn>
                                        <p:tgtEl>
                                          <p:spTgt spid="198"/>
                                        </p:tgtEl>
                                        <p:attrNameLst>
                                          <p:attrName>style.visibility</p:attrName>
                                        </p:attrNameLst>
                                      </p:cBhvr>
                                      <p:to>
                                        <p:strVal val="visible"/>
                                      </p:to>
                                    </p:set>
                                    <p:animEffect transition="in" filter="randombar(horizontal)">
                                      <p:cBhvr>
                                        <p:cTn id="275" dur="500"/>
                                        <p:tgtEl>
                                          <p:spTgt spid="198"/>
                                        </p:tgtEl>
                                      </p:cBhvr>
                                    </p:animEffect>
                                  </p:childTnLst>
                                </p:cTn>
                              </p:par>
                              <p:par>
                                <p:cTn id="276" presetID="14" presetClass="entr" presetSubtype="10" fill="hold" grpId="0" nodeType="withEffect">
                                  <p:stCondLst>
                                    <p:cond delay="0"/>
                                  </p:stCondLst>
                                  <p:childTnLst>
                                    <p:set>
                                      <p:cBhvr>
                                        <p:cTn id="277" dur="1" fill="hold">
                                          <p:stCondLst>
                                            <p:cond delay="0"/>
                                          </p:stCondLst>
                                        </p:cTn>
                                        <p:tgtEl>
                                          <p:spTgt spid="199"/>
                                        </p:tgtEl>
                                        <p:attrNameLst>
                                          <p:attrName>style.visibility</p:attrName>
                                        </p:attrNameLst>
                                      </p:cBhvr>
                                      <p:to>
                                        <p:strVal val="visible"/>
                                      </p:to>
                                    </p:set>
                                    <p:animEffect transition="in" filter="randombar(horizontal)">
                                      <p:cBhvr>
                                        <p:cTn id="278" dur="500"/>
                                        <p:tgtEl>
                                          <p:spTgt spid="199"/>
                                        </p:tgtEl>
                                      </p:cBhvr>
                                    </p:animEffect>
                                  </p:childTnLst>
                                </p:cTn>
                              </p:par>
                              <p:par>
                                <p:cTn id="279" presetID="14" presetClass="entr" presetSubtype="10" fill="hold" grpId="0" nodeType="withEffect">
                                  <p:stCondLst>
                                    <p:cond delay="0"/>
                                  </p:stCondLst>
                                  <p:childTnLst>
                                    <p:set>
                                      <p:cBhvr>
                                        <p:cTn id="280" dur="1" fill="hold">
                                          <p:stCondLst>
                                            <p:cond delay="0"/>
                                          </p:stCondLst>
                                        </p:cTn>
                                        <p:tgtEl>
                                          <p:spTgt spid="201"/>
                                        </p:tgtEl>
                                        <p:attrNameLst>
                                          <p:attrName>style.visibility</p:attrName>
                                        </p:attrNameLst>
                                      </p:cBhvr>
                                      <p:to>
                                        <p:strVal val="visible"/>
                                      </p:to>
                                    </p:set>
                                    <p:animEffect transition="in" filter="randombar(horizontal)">
                                      <p:cBhvr>
                                        <p:cTn id="281" dur="500"/>
                                        <p:tgtEl>
                                          <p:spTgt spid="201"/>
                                        </p:tgtEl>
                                      </p:cBhvr>
                                    </p:animEffect>
                                  </p:childTnLst>
                                </p:cTn>
                              </p:par>
                              <p:par>
                                <p:cTn id="282" presetID="14" presetClass="entr" presetSubtype="10" fill="hold" grpId="0" nodeType="withEffect">
                                  <p:stCondLst>
                                    <p:cond delay="0"/>
                                  </p:stCondLst>
                                  <p:childTnLst>
                                    <p:set>
                                      <p:cBhvr>
                                        <p:cTn id="283" dur="1" fill="hold">
                                          <p:stCondLst>
                                            <p:cond delay="0"/>
                                          </p:stCondLst>
                                        </p:cTn>
                                        <p:tgtEl>
                                          <p:spTgt spid="202"/>
                                        </p:tgtEl>
                                        <p:attrNameLst>
                                          <p:attrName>style.visibility</p:attrName>
                                        </p:attrNameLst>
                                      </p:cBhvr>
                                      <p:to>
                                        <p:strVal val="visible"/>
                                      </p:to>
                                    </p:set>
                                    <p:animEffect transition="in" filter="randombar(horizontal)">
                                      <p:cBhvr>
                                        <p:cTn id="284" dur="500"/>
                                        <p:tgtEl>
                                          <p:spTgt spid="202"/>
                                        </p:tgtEl>
                                      </p:cBhvr>
                                    </p:animEffect>
                                  </p:childTnLst>
                                </p:cTn>
                              </p:par>
                            </p:childTnLst>
                          </p:cTn>
                        </p:par>
                      </p:childTnLst>
                    </p:cTn>
                  </p:par>
                  <p:par>
                    <p:cTn id="285" fill="hold">
                      <p:stCondLst>
                        <p:cond delay="indefinite"/>
                      </p:stCondLst>
                      <p:childTnLst>
                        <p:par>
                          <p:cTn id="286" fill="hold">
                            <p:stCondLst>
                              <p:cond delay="0"/>
                            </p:stCondLst>
                            <p:childTnLst>
                              <p:par>
                                <p:cTn id="287" presetID="1" presetClass="emph" presetSubtype="2" fill="hold" nodeType="clickEffect">
                                  <p:stCondLst>
                                    <p:cond delay="0"/>
                                  </p:stCondLst>
                                  <p:childTnLst>
                                    <p:animClr clrSpc="rgb">
                                      <p:cBhvr>
                                        <p:cTn id="288" dur="500" fill="hold"/>
                                        <p:tgtEl>
                                          <p:spTgt spid="97"/>
                                        </p:tgtEl>
                                        <p:attrNameLst>
                                          <p:attrName>fillcolor</p:attrName>
                                        </p:attrNameLst>
                                      </p:cBhvr>
                                      <p:to>
                                        <a:srgbClr val="FFCCCC"/>
                                      </p:to>
                                    </p:animClr>
                                    <p:set>
                                      <p:cBhvr>
                                        <p:cTn id="289" dur="500" fill="hold"/>
                                        <p:tgtEl>
                                          <p:spTgt spid="97"/>
                                        </p:tgtEl>
                                        <p:attrNameLst>
                                          <p:attrName>fill.type</p:attrName>
                                        </p:attrNameLst>
                                      </p:cBhvr>
                                      <p:to>
                                        <p:strVal val="solid"/>
                                      </p:to>
                                    </p:set>
                                    <p:set>
                                      <p:cBhvr>
                                        <p:cTn id="290" dur="500" fill="hold"/>
                                        <p:tgtEl>
                                          <p:spTgt spid="97"/>
                                        </p:tgtEl>
                                        <p:attrNameLst>
                                          <p:attrName>fill.on</p:attrName>
                                        </p:attrNameLst>
                                      </p:cBhvr>
                                      <p:to>
                                        <p:strVal val="true"/>
                                      </p:to>
                                    </p:set>
                                  </p:childTnLst>
                                </p:cTn>
                              </p:par>
                              <p:par>
                                <p:cTn id="291" presetID="1" presetClass="emph" presetSubtype="2" fill="hold" nodeType="withEffect">
                                  <p:stCondLst>
                                    <p:cond delay="0"/>
                                  </p:stCondLst>
                                  <p:childTnLst>
                                    <p:animClr clrSpc="rgb">
                                      <p:cBhvr>
                                        <p:cTn id="292" dur="500" fill="hold"/>
                                        <p:tgtEl>
                                          <p:spTgt spid="109"/>
                                        </p:tgtEl>
                                        <p:attrNameLst>
                                          <p:attrName>fillcolor</p:attrName>
                                        </p:attrNameLst>
                                      </p:cBhvr>
                                      <p:to>
                                        <a:srgbClr val="FFCCCC"/>
                                      </p:to>
                                    </p:animClr>
                                    <p:set>
                                      <p:cBhvr>
                                        <p:cTn id="293" dur="500" fill="hold"/>
                                        <p:tgtEl>
                                          <p:spTgt spid="109"/>
                                        </p:tgtEl>
                                        <p:attrNameLst>
                                          <p:attrName>fill.type</p:attrName>
                                        </p:attrNameLst>
                                      </p:cBhvr>
                                      <p:to>
                                        <p:strVal val="solid"/>
                                      </p:to>
                                    </p:set>
                                    <p:set>
                                      <p:cBhvr>
                                        <p:cTn id="294" dur="500" fill="hold"/>
                                        <p:tgtEl>
                                          <p:spTgt spid="109"/>
                                        </p:tgtEl>
                                        <p:attrNameLst>
                                          <p:attrName>fill.on</p:attrName>
                                        </p:attrNameLst>
                                      </p:cBhvr>
                                      <p:to>
                                        <p:strVal val="true"/>
                                      </p:to>
                                    </p:set>
                                  </p:childTnLst>
                                </p:cTn>
                              </p:par>
                              <p:par>
                                <p:cTn id="295" presetID="1" presetClass="emph" presetSubtype="2" fill="hold" nodeType="withEffect">
                                  <p:stCondLst>
                                    <p:cond delay="0"/>
                                  </p:stCondLst>
                                  <p:childTnLst>
                                    <p:animClr clrSpc="rgb">
                                      <p:cBhvr>
                                        <p:cTn id="296" dur="500" fill="hold"/>
                                        <p:tgtEl>
                                          <p:spTgt spid="133"/>
                                        </p:tgtEl>
                                        <p:attrNameLst>
                                          <p:attrName>fillcolor</p:attrName>
                                        </p:attrNameLst>
                                      </p:cBhvr>
                                      <p:to>
                                        <a:srgbClr val="FFCCCC"/>
                                      </p:to>
                                    </p:animClr>
                                    <p:set>
                                      <p:cBhvr>
                                        <p:cTn id="297" dur="500" fill="hold"/>
                                        <p:tgtEl>
                                          <p:spTgt spid="133"/>
                                        </p:tgtEl>
                                        <p:attrNameLst>
                                          <p:attrName>fill.type</p:attrName>
                                        </p:attrNameLst>
                                      </p:cBhvr>
                                      <p:to>
                                        <p:strVal val="solid"/>
                                      </p:to>
                                    </p:set>
                                    <p:set>
                                      <p:cBhvr>
                                        <p:cTn id="298" dur="500" fill="hold"/>
                                        <p:tgtEl>
                                          <p:spTgt spid="133"/>
                                        </p:tgtEl>
                                        <p:attrNameLst>
                                          <p:attrName>fill.on</p:attrName>
                                        </p:attrNameLst>
                                      </p:cBhvr>
                                      <p:to>
                                        <p:strVal val="true"/>
                                      </p:to>
                                    </p:set>
                                  </p:childTnLst>
                                </p:cTn>
                              </p:par>
                              <p:par>
                                <p:cTn id="299" presetID="1" presetClass="emph" presetSubtype="2" fill="hold" nodeType="withEffect">
                                  <p:stCondLst>
                                    <p:cond delay="0"/>
                                  </p:stCondLst>
                                  <p:childTnLst>
                                    <p:animClr clrSpc="rgb">
                                      <p:cBhvr>
                                        <p:cTn id="300" dur="500" fill="hold"/>
                                        <p:tgtEl>
                                          <p:spTgt spid="157"/>
                                        </p:tgtEl>
                                        <p:attrNameLst>
                                          <p:attrName>fillcolor</p:attrName>
                                        </p:attrNameLst>
                                      </p:cBhvr>
                                      <p:to>
                                        <a:srgbClr val="FFCCCC"/>
                                      </p:to>
                                    </p:animClr>
                                    <p:set>
                                      <p:cBhvr>
                                        <p:cTn id="301" dur="500" fill="hold"/>
                                        <p:tgtEl>
                                          <p:spTgt spid="157"/>
                                        </p:tgtEl>
                                        <p:attrNameLst>
                                          <p:attrName>fill.type</p:attrName>
                                        </p:attrNameLst>
                                      </p:cBhvr>
                                      <p:to>
                                        <p:strVal val="solid"/>
                                      </p:to>
                                    </p:set>
                                    <p:set>
                                      <p:cBhvr>
                                        <p:cTn id="302" dur="500" fill="hold"/>
                                        <p:tgtEl>
                                          <p:spTgt spid="157"/>
                                        </p:tgtEl>
                                        <p:attrNameLst>
                                          <p:attrName>fill.on</p:attrName>
                                        </p:attrNameLst>
                                      </p:cBhvr>
                                      <p:to>
                                        <p:strVal val="true"/>
                                      </p:to>
                                    </p:set>
                                  </p:childTnLst>
                                </p:cTn>
                              </p:par>
                              <p:par>
                                <p:cTn id="303" presetID="1" presetClass="emph" presetSubtype="2" fill="hold" nodeType="withEffect">
                                  <p:stCondLst>
                                    <p:cond delay="0"/>
                                  </p:stCondLst>
                                  <p:childTnLst>
                                    <p:animClr clrSpc="rgb">
                                      <p:cBhvr>
                                        <p:cTn id="304" dur="500" fill="hold"/>
                                        <p:tgtEl>
                                          <p:spTgt spid="169"/>
                                        </p:tgtEl>
                                        <p:attrNameLst>
                                          <p:attrName>fillcolor</p:attrName>
                                        </p:attrNameLst>
                                      </p:cBhvr>
                                      <p:to>
                                        <a:srgbClr val="FFCCCC"/>
                                      </p:to>
                                    </p:animClr>
                                    <p:set>
                                      <p:cBhvr>
                                        <p:cTn id="305" dur="500" fill="hold"/>
                                        <p:tgtEl>
                                          <p:spTgt spid="169"/>
                                        </p:tgtEl>
                                        <p:attrNameLst>
                                          <p:attrName>fill.type</p:attrName>
                                        </p:attrNameLst>
                                      </p:cBhvr>
                                      <p:to>
                                        <p:strVal val="solid"/>
                                      </p:to>
                                    </p:set>
                                    <p:set>
                                      <p:cBhvr>
                                        <p:cTn id="306" dur="500" fill="hold"/>
                                        <p:tgtEl>
                                          <p:spTgt spid="169"/>
                                        </p:tgtEl>
                                        <p:attrNameLst>
                                          <p:attrName>fill.on</p:attrName>
                                        </p:attrNameLst>
                                      </p:cBhvr>
                                      <p:to>
                                        <p:strVal val="true"/>
                                      </p:to>
                                    </p:set>
                                  </p:childTnLst>
                                </p:cTn>
                              </p:par>
                              <p:par>
                                <p:cTn id="307" presetID="1" presetClass="emph" presetSubtype="2" fill="hold" nodeType="withEffect">
                                  <p:stCondLst>
                                    <p:cond delay="0"/>
                                  </p:stCondLst>
                                  <p:childTnLst>
                                    <p:animClr clrSpc="rgb">
                                      <p:cBhvr>
                                        <p:cTn id="308" dur="500" fill="hold"/>
                                        <p:tgtEl>
                                          <p:spTgt spid="181"/>
                                        </p:tgtEl>
                                        <p:attrNameLst>
                                          <p:attrName>fillcolor</p:attrName>
                                        </p:attrNameLst>
                                      </p:cBhvr>
                                      <p:to>
                                        <a:srgbClr val="FFCCCC"/>
                                      </p:to>
                                    </p:animClr>
                                    <p:set>
                                      <p:cBhvr>
                                        <p:cTn id="309" dur="500" fill="hold"/>
                                        <p:tgtEl>
                                          <p:spTgt spid="181"/>
                                        </p:tgtEl>
                                        <p:attrNameLst>
                                          <p:attrName>fill.type</p:attrName>
                                        </p:attrNameLst>
                                      </p:cBhvr>
                                      <p:to>
                                        <p:strVal val="solid"/>
                                      </p:to>
                                    </p:set>
                                    <p:set>
                                      <p:cBhvr>
                                        <p:cTn id="310" dur="500" fill="hold"/>
                                        <p:tgtEl>
                                          <p:spTgt spid="181"/>
                                        </p:tgtEl>
                                        <p:attrNameLst>
                                          <p:attrName>fill.on</p:attrName>
                                        </p:attrNameLst>
                                      </p:cBhvr>
                                      <p:to>
                                        <p:strVal val="true"/>
                                      </p:to>
                                    </p:set>
                                  </p:childTnLst>
                                </p:cTn>
                              </p:par>
                              <p:par>
                                <p:cTn id="311" presetID="1" presetClass="emph" presetSubtype="2" fill="hold" nodeType="withEffect">
                                  <p:stCondLst>
                                    <p:cond delay="0"/>
                                  </p:stCondLst>
                                  <p:childTnLst>
                                    <p:animClr clrSpc="rgb">
                                      <p:cBhvr>
                                        <p:cTn id="312" dur="500" fill="hold"/>
                                        <p:tgtEl>
                                          <p:spTgt spid="193"/>
                                        </p:tgtEl>
                                        <p:attrNameLst>
                                          <p:attrName>fillcolor</p:attrName>
                                        </p:attrNameLst>
                                      </p:cBhvr>
                                      <p:to>
                                        <a:srgbClr val="FFCCCC"/>
                                      </p:to>
                                    </p:animClr>
                                    <p:set>
                                      <p:cBhvr>
                                        <p:cTn id="313" dur="500" fill="hold"/>
                                        <p:tgtEl>
                                          <p:spTgt spid="193"/>
                                        </p:tgtEl>
                                        <p:attrNameLst>
                                          <p:attrName>fill.type</p:attrName>
                                        </p:attrNameLst>
                                      </p:cBhvr>
                                      <p:to>
                                        <p:strVal val="solid"/>
                                      </p:to>
                                    </p:set>
                                    <p:set>
                                      <p:cBhvr>
                                        <p:cTn id="314" dur="500" fill="hold"/>
                                        <p:tgtEl>
                                          <p:spTgt spid="193"/>
                                        </p:tgtEl>
                                        <p:attrNameLst>
                                          <p:attrName>fill.on</p:attrName>
                                        </p:attrNameLst>
                                      </p:cBhvr>
                                      <p:to>
                                        <p:strVal val="true"/>
                                      </p:to>
                                    </p:set>
                                  </p:childTnLst>
                                </p:cTn>
                              </p:par>
                              <p:par>
                                <p:cTn id="315" presetID="1" presetClass="emph" presetSubtype="2" fill="hold" nodeType="withEffect">
                                  <p:stCondLst>
                                    <p:cond delay="0"/>
                                  </p:stCondLst>
                                  <p:childTnLst>
                                    <p:animClr clrSpc="rgb">
                                      <p:cBhvr>
                                        <p:cTn id="316" dur="500" fill="hold"/>
                                        <p:tgtEl>
                                          <p:spTgt spid="63"/>
                                        </p:tgtEl>
                                        <p:attrNameLst>
                                          <p:attrName>fillcolor</p:attrName>
                                        </p:attrNameLst>
                                      </p:cBhvr>
                                      <p:to>
                                        <a:srgbClr val="FFCCCC"/>
                                      </p:to>
                                    </p:animClr>
                                    <p:set>
                                      <p:cBhvr>
                                        <p:cTn id="317" dur="500" fill="hold"/>
                                        <p:tgtEl>
                                          <p:spTgt spid="63"/>
                                        </p:tgtEl>
                                        <p:attrNameLst>
                                          <p:attrName>fill.type</p:attrName>
                                        </p:attrNameLst>
                                      </p:cBhvr>
                                      <p:to>
                                        <p:strVal val="solid"/>
                                      </p:to>
                                    </p:set>
                                    <p:set>
                                      <p:cBhvr>
                                        <p:cTn id="318" dur="500" fill="hold"/>
                                        <p:tgtEl>
                                          <p:spTgt spid="63"/>
                                        </p:tgtEl>
                                        <p:attrNameLst>
                                          <p:attrName>fill.on</p:attrName>
                                        </p:attrNameLst>
                                      </p:cBhvr>
                                      <p:to>
                                        <p:strVal val="true"/>
                                      </p:to>
                                    </p:set>
                                  </p:childTnLst>
                                </p:cTn>
                              </p:par>
                              <p:par>
                                <p:cTn id="319" presetID="1" presetClass="emph" presetSubtype="2" fill="hold" nodeType="withEffect">
                                  <p:stCondLst>
                                    <p:cond delay="0"/>
                                  </p:stCondLst>
                                  <p:childTnLst>
                                    <p:animClr clrSpc="rgb">
                                      <p:cBhvr>
                                        <p:cTn id="320" dur="500" fill="hold"/>
                                        <p:tgtEl>
                                          <p:spTgt spid="70"/>
                                        </p:tgtEl>
                                        <p:attrNameLst>
                                          <p:attrName>fillcolor</p:attrName>
                                        </p:attrNameLst>
                                      </p:cBhvr>
                                      <p:to>
                                        <a:srgbClr val="FFCCCC"/>
                                      </p:to>
                                    </p:animClr>
                                    <p:set>
                                      <p:cBhvr>
                                        <p:cTn id="321" dur="500" fill="hold"/>
                                        <p:tgtEl>
                                          <p:spTgt spid="70"/>
                                        </p:tgtEl>
                                        <p:attrNameLst>
                                          <p:attrName>fill.type</p:attrName>
                                        </p:attrNameLst>
                                      </p:cBhvr>
                                      <p:to>
                                        <p:strVal val="solid"/>
                                      </p:to>
                                    </p:set>
                                    <p:set>
                                      <p:cBhvr>
                                        <p:cTn id="322" dur="500" fill="hold"/>
                                        <p:tgtEl>
                                          <p:spTgt spid="70"/>
                                        </p:tgtEl>
                                        <p:attrNameLst>
                                          <p:attrName>fill.on</p:attrName>
                                        </p:attrNameLst>
                                      </p:cBhvr>
                                      <p:to>
                                        <p:strVal val="true"/>
                                      </p:to>
                                    </p:set>
                                  </p:childTnLst>
                                </p:cTn>
                              </p:par>
                              <p:par>
                                <p:cTn id="323" presetID="1" presetClass="emph" presetSubtype="2" fill="hold" nodeType="withEffect">
                                  <p:stCondLst>
                                    <p:cond delay="0"/>
                                  </p:stCondLst>
                                  <p:childTnLst>
                                    <p:animClr clrSpc="rgb">
                                      <p:cBhvr>
                                        <p:cTn id="324" dur="500" fill="hold"/>
                                        <p:tgtEl>
                                          <p:spTgt spid="72"/>
                                        </p:tgtEl>
                                        <p:attrNameLst>
                                          <p:attrName>fillcolor</p:attrName>
                                        </p:attrNameLst>
                                      </p:cBhvr>
                                      <p:to>
                                        <a:srgbClr val="FFCCCC"/>
                                      </p:to>
                                    </p:animClr>
                                    <p:set>
                                      <p:cBhvr>
                                        <p:cTn id="325" dur="500" fill="hold"/>
                                        <p:tgtEl>
                                          <p:spTgt spid="72"/>
                                        </p:tgtEl>
                                        <p:attrNameLst>
                                          <p:attrName>fill.type</p:attrName>
                                        </p:attrNameLst>
                                      </p:cBhvr>
                                      <p:to>
                                        <p:strVal val="solid"/>
                                      </p:to>
                                    </p:set>
                                    <p:set>
                                      <p:cBhvr>
                                        <p:cTn id="326" dur="500" fill="hold"/>
                                        <p:tgtEl>
                                          <p:spTgt spid="72"/>
                                        </p:tgtEl>
                                        <p:attrNameLst>
                                          <p:attrName>fill.on</p:attrName>
                                        </p:attrNameLst>
                                      </p:cBhvr>
                                      <p:to>
                                        <p:strVal val="true"/>
                                      </p:to>
                                    </p:set>
                                  </p:childTnLst>
                                </p:cTn>
                              </p:par>
                              <p:par>
                                <p:cTn id="327" presetID="1" presetClass="emph" presetSubtype="2" fill="hold" nodeType="withEffect">
                                  <p:stCondLst>
                                    <p:cond delay="0"/>
                                  </p:stCondLst>
                                  <p:childTnLst>
                                    <p:animClr clrSpc="rgb">
                                      <p:cBhvr>
                                        <p:cTn id="328" dur="500" fill="hold"/>
                                        <p:tgtEl>
                                          <p:spTgt spid="74"/>
                                        </p:tgtEl>
                                        <p:attrNameLst>
                                          <p:attrName>fillcolor</p:attrName>
                                        </p:attrNameLst>
                                      </p:cBhvr>
                                      <p:to>
                                        <a:srgbClr val="FFCCCC"/>
                                      </p:to>
                                    </p:animClr>
                                    <p:set>
                                      <p:cBhvr>
                                        <p:cTn id="329" dur="500" fill="hold"/>
                                        <p:tgtEl>
                                          <p:spTgt spid="74"/>
                                        </p:tgtEl>
                                        <p:attrNameLst>
                                          <p:attrName>fill.type</p:attrName>
                                        </p:attrNameLst>
                                      </p:cBhvr>
                                      <p:to>
                                        <p:strVal val="solid"/>
                                      </p:to>
                                    </p:set>
                                    <p:set>
                                      <p:cBhvr>
                                        <p:cTn id="330" dur="500" fill="hold"/>
                                        <p:tgtEl>
                                          <p:spTgt spid="74"/>
                                        </p:tgtEl>
                                        <p:attrNameLst>
                                          <p:attrName>fill.on</p:attrName>
                                        </p:attrNameLst>
                                      </p:cBhvr>
                                      <p:to>
                                        <p:strVal val="true"/>
                                      </p:to>
                                    </p:set>
                                  </p:childTnLst>
                                </p:cTn>
                              </p:par>
                              <p:par>
                                <p:cTn id="331" presetID="1" presetClass="emph" presetSubtype="2" fill="hold" nodeType="withEffect">
                                  <p:stCondLst>
                                    <p:cond delay="0"/>
                                  </p:stCondLst>
                                  <p:childTnLst>
                                    <p:animClr clrSpc="rgb">
                                      <p:cBhvr>
                                        <p:cTn id="332" dur="500" fill="hold"/>
                                        <p:tgtEl>
                                          <p:spTgt spid="75"/>
                                        </p:tgtEl>
                                        <p:attrNameLst>
                                          <p:attrName>fillcolor</p:attrName>
                                        </p:attrNameLst>
                                      </p:cBhvr>
                                      <p:to>
                                        <a:srgbClr val="FFCCCC"/>
                                      </p:to>
                                    </p:animClr>
                                    <p:set>
                                      <p:cBhvr>
                                        <p:cTn id="333" dur="500" fill="hold"/>
                                        <p:tgtEl>
                                          <p:spTgt spid="75"/>
                                        </p:tgtEl>
                                        <p:attrNameLst>
                                          <p:attrName>fill.type</p:attrName>
                                        </p:attrNameLst>
                                      </p:cBhvr>
                                      <p:to>
                                        <p:strVal val="solid"/>
                                      </p:to>
                                    </p:set>
                                    <p:set>
                                      <p:cBhvr>
                                        <p:cTn id="334" dur="500" fill="hold"/>
                                        <p:tgtEl>
                                          <p:spTgt spid="75"/>
                                        </p:tgtEl>
                                        <p:attrNameLst>
                                          <p:attrName>fill.on</p:attrName>
                                        </p:attrNameLst>
                                      </p:cBhvr>
                                      <p:to>
                                        <p:strVal val="true"/>
                                      </p:to>
                                    </p:set>
                                  </p:childTnLst>
                                </p:cTn>
                              </p:par>
                              <p:par>
                                <p:cTn id="335" presetID="1" presetClass="emph" presetSubtype="2" fill="hold" nodeType="withEffect">
                                  <p:stCondLst>
                                    <p:cond delay="0"/>
                                  </p:stCondLst>
                                  <p:childTnLst>
                                    <p:animClr clrSpc="rgb">
                                      <p:cBhvr>
                                        <p:cTn id="336" dur="500" fill="hold"/>
                                        <p:tgtEl>
                                          <p:spTgt spid="76"/>
                                        </p:tgtEl>
                                        <p:attrNameLst>
                                          <p:attrName>fillcolor</p:attrName>
                                        </p:attrNameLst>
                                      </p:cBhvr>
                                      <p:to>
                                        <a:srgbClr val="FFCCCC"/>
                                      </p:to>
                                    </p:animClr>
                                    <p:set>
                                      <p:cBhvr>
                                        <p:cTn id="337" dur="500" fill="hold"/>
                                        <p:tgtEl>
                                          <p:spTgt spid="76"/>
                                        </p:tgtEl>
                                        <p:attrNameLst>
                                          <p:attrName>fill.type</p:attrName>
                                        </p:attrNameLst>
                                      </p:cBhvr>
                                      <p:to>
                                        <p:strVal val="solid"/>
                                      </p:to>
                                    </p:set>
                                    <p:set>
                                      <p:cBhvr>
                                        <p:cTn id="338" dur="500" fill="hold"/>
                                        <p:tgtEl>
                                          <p:spTgt spid="76"/>
                                        </p:tgtEl>
                                        <p:attrNameLst>
                                          <p:attrName>fill.on</p:attrName>
                                        </p:attrNameLst>
                                      </p:cBhvr>
                                      <p:to>
                                        <p:strVal val="true"/>
                                      </p:to>
                                    </p:set>
                                  </p:childTnLst>
                                </p:cTn>
                              </p:par>
                              <p:par>
                                <p:cTn id="339" presetID="1" presetClass="emph" presetSubtype="2" fill="hold" nodeType="withEffect">
                                  <p:stCondLst>
                                    <p:cond delay="0"/>
                                  </p:stCondLst>
                                  <p:childTnLst>
                                    <p:animClr clrSpc="rgb">
                                      <p:cBhvr>
                                        <p:cTn id="340" dur="500" fill="hold"/>
                                        <p:tgtEl>
                                          <p:spTgt spid="77"/>
                                        </p:tgtEl>
                                        <p:attrNameLst>
                                          <p:attrName>fillcolor</p:attrName>
                                        </p:attrNameLst>
                                      </p:cBhvr>
                                      <p:to>
                                        <a:srgbClr val="FFCCCC"/>
                                      </p:to>
                                    </p:animClr>
                                    <p:set>
                                      <p:cBhvr>
                                        <p:cTn id="341" dur="500" fill="hold"/>
                                        <p:tgtEl>
                                          <p:spTgt spid="77"/>
                                        </p:tgtEl>
                                        <p:attrNameLst>
                                          <p:attrName>fill.type</p:attrName>
                                        </p:attrNameLst>
                                      </p:cBhvr>
                                      <p:to>
                                        <p:strVal val="solid"/>
                                      </p:to>
                                    </p:set>
                                    <p:set>
                                      <p:cBhvr>
                                        <p:cTn id="342" dur="500" fill="hold"/>
                                        <p:tgtEl>
                                          <p:spTgt spid="77"/>
                                        </p:tgtEl>
                                        <p:attrNameLst>
                                          <p:attrName>fill.on</p:attrName>
                                        </p:attrNameLst>
                                      </p:cBhvr>
                                      <p:to>
                                        <p:strVal val="true"/>
                                      </p:to>
                                    </p:set>
                                  </p:childTnLst>
                                </p:cTn>
                              </p:par>
                              <p:par>
                                <p:cTn id="343" presetID="1" presetClass="emph" presetSubtype="2" fill="hold" nodeType="withEffect">
                                  <p:stCondLst>
                                    <p:cond delay="0"/>
                                  </p:stCondLst>
                                  <p:childTnLst>
                                    <p:animClr clrSpc="rgb">
                                      <p:cBhvr>
                                        <p:cTn id="344" dur="500" fill="hold"/>
                                        <p:tgtEl>
                                          <p:spTgt spid="79"/>
                                        </p:tgtEl>
                                        <p:attrNameLst>
                                          <p:attrName>fillcolor</p:attrName>
                                        </p:attrNameLst>
                                      </p:cBhvr>
                                      <p:to>
                                        <a:srgbClr val="FFCCCC"/>
                                      </p:to>
                                    </p:animClr>
                                    <p:set>
                                      <p:cBhvr>
                                        <p:cTn id="345" dur="500" fill="hold"/>
                                        <p:tgtEl>
                                          <p:spTgt spid="79"/>
                                        </p:tgtEl>
                                        <p:attrNameLst>
                                          <p:attrName>fill.type</p:attrName>
                                        </p:attrNameLst>
                                      </p:cBhvr>
                                      <p:to>
                                        <p:strVal val="solid"/>
                                      </p:to>
                                    </p:set>
                                    <p:set>
                                      <p:cBhvr>
                                        <p:cTn id="346" dur="500" fill="hold"/>
                                        <p:tgtEl>
                                          <p:spTgt spid="79"/>
                                        </p:tgtEl>
                                        <p:attrNameLst>
                                          <p:attrName>fill.on</p:attrName>
                                        </p:attrNameLst>
                                      </p:cBhvr>
                                      <p:to>
                                        <p:strVal val="true"/>
                                      </p:to>
                                    </p:set>
                                  </p:childTnLst>
                                </p:cTn>
                              </p:par>
                              <p:par>
                                <p:cTn id="347" presetID="1" presetClass="emph" presetSubtype="2" fill="hold" nodeType="withEffect">
                                  <p:stCondLst>
                                    <p:cond delay="0"/>
                                  </p:stCondLst>
                                  <p:childTnLst>
                                    <p:animClr clrSpc="rgb">
                                      <p:cBhvr>
                                        <p:cTn id="348" dur="500" fill="hold"/>
                                        <p:tgtEl>
                                          <p:spTgt spid="80"/>
                                        </p:tgtEl>
                                        <p:attrNameLst>
                                          <p:attrName>fillcolor</p:attrName>
                                        </p:attrNameLst>
                                      </p:cBhvr>
                                      <p:to>
                                        <a:srgbClr val="FFCCCC"/>
                                      </p:to>
                                    </p:animClr>
                                    <p:set>
                                      <p:cBhvr>
                                        <p:cTn id="349" dur="500" fill="hold"/>
                                        <p:tgtEl>
                                          <p:spTgt spid="80"/>
                                        </p:tgtEl>
                                        <p:attrNameLst>
                                          <p:attrName>fill.type</p:attrName>
                                        </p:attrNameLst>
                                      </p:cBhvr>
                                      <p:to>
                                        <p:strVal val="solid"/>
                                      </p:to>
                                    </p:set>
                                    <p:set>
                                      <p:cBhvr>
                                        <p:cTn id="350" dur="500" fill="hold"/>
                                        <p:tgtEl>
                                          <p:spTgt spid="8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3" grpId="0" animBg="1"/>
      <p:bldP spid="70" grpId="0" animBg="1"/>
      <p:bldP spid="72" grpId="0" animBg="1"/>
      <p:bldP spid="74" grpId="0" animBg="1"/>
      <p:bldP spid="75" grpId="0" animBg="1"/>
      <p:bldP spid="76" grpId="0" animBg="1"/>
      <p:bldP spid="77" grpId="0" animBg="1"/>
      <p:bldP spid="79" grpId="0" animBg="1"/>
      <p:bldP spid="80" grpId="0" animBg="1"/>
      <p:bldP spid="95" grpId="0" animBg="1"/>
      <p:bldP spid="96" grpId="0" animBg="1"/>
      <p:bldP spid="97" grpId="0" animBg="1"/>
      <p:bldP spid="100" grpId="0" animBg="1"/>
      <p:bldP spid="101" grpId="0" animBg="1"/>
      <p:bldP spid="102" grpId="0" animBg="1"/>
      <p:bldP spid="103" grpId="0" animBg="1"/>
      <p:bldP spid="104" grpId="0" animBg="1"/>
      <p:bldP spid="105" grpId="0" animBg="1"/>
      <p:bldP spid="107" grpId="0" animBg="1"/>
      <p:bldP spid="108" grpId="0" animBg="1"/>
      <p:bldP spid="109" grpId="0" animBg="1"/>
      <p:bldP spid="110" grpId="0" animBg="1"/>
      <p:bldP spid="111" grpId="0" animBg="1"/>
      <p:bldP spid="112" grpId="0" animBg="1"/>
      <p:bldP spid="114" grpId="0" animBg="1"/>
      <p:bldP spid="115" grpId="0" animBg="1"/>
      <p:bldP spid="117" grpId="0" animBg="1"/>
      <p:bldP spid="119" grpId="0" animBg="1"/>
      <p:bldP spid="122" grpId="0" animBg="1"/>
      <p:bldP spid="123" grpId="0" animBg="1"/>
      <p:bldP spid="124" grpId="0" animBg="1"/>
      <p:bldP spid="126" grpId="0" animBg="1"/>
      <p:bldP spid="127" grpId="0" animBg="1"/>
      <p:bldP spid="128" grpId="0" animBg="1"/>
      <p:bldP spid="131" grpId="0" animBg="1"/>
      <p:bldP spid="132" grpId="0" animBg="1"/>
      <p:bldP spid="133" grpId="0" animBg="1"/>
      <p:bldP spid="134" grpId="0" animBg="1"/>
      <p:bldP spid="136" grpId="0" animBg="1"/>
      <p:bldP spid="137" grpId="0" animBg="1"/>
      <p:bldP spid="138" grpId="0" animBg="1"/>
      <p:bldP spid="139" grpId="0" animBg="1"/>
      <p:bldP spid="141" grpId="0" animBg="1"/>
      <p:bldP spid="143" grpId="0" animBg="1"/>
      <p:bldP spid="144" grpId="0" animBg="1"/>
      <p:bldP spid="146" grpId="0" animBg="1"/>
      <p:bldP spid="147" grpId="0" animBg="1"/>
      <p:bldP spid="148" grpId="0" animBg="1"/>
      <p:bldP spid="149" grpId="0" animBg="1"/>
      <p:bldP spid="151" grpId="0" animBg="1"/>
      <p:bldP spid="152" grpId="0" animBg="1"/>
      <p:bldP spid="153" grpId="0" animBg="1"/>
      <p:bldP spid="155" grpId="0" animBg="1"/>
      <p:bldP spid="156" grpId="0" animBg="1"/>
      <p:bldP spid="157" grpId="0" animBg="1"/>
      <p:bldP spid="158" grpId="0" animBg="1"/>
      <p:bldP spid="160" grpId="0" animBg="1"/>
      <p:bldP spid="161" grpId="0" animBg="1"/>
      <p:bldP spid="162" grpId="0" animBg="1"/>
      <p:bldP spid="163" grpId="0" animBg="1"/>
      <p:bldP spid="164" grpId="0" animBg="1"/>
      <p:bldP spid="167" grpId="0" animBg="1"/>
      <p:bldP spid="169" grpId="0" animBg="1"/>
      <p:bldP spid="170" grpId="0" animBg="1"/>
      <p:bldP spid="171" grpId="0" animBg="1"/>
      <p:bldP spid="172" grpId="0" animBg="1"/>
      <p:bldP spid="174" grpId="0" animBg="1"/>
      <p:bldP spid="175" grpId="0" animBg="1"/>
      <p:bldP spid="176" grpId="0" animBg="1"/>
      <p:bldP spid="177"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92" grpId="0" animBg="1"/>
      <p:bldP spid="193" grpId="0" animBg="1"/>
      <p:bldP spid="194" grpId="0" animBg="1"/>
      <p:bldP spid="195" grpId="0" animBg="1"/>
      <p:bldP spid="196" grpId="0" animBg="1"/>
      <p:bldP spid="198" grpId="0" animBg="1"/>
      <p:bldP spid="199" grpId="0" animBg="1"/>
      <p:bldP spid="201" grpId="0" animBg="1"/>
      <p:bldP spid="202" grpId="0" animBg="1"/>
      <p:bldP spid="20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avec flèche 5"/>
          <p:cNvCxnSpPr/>
          <p:nvPr/>
        </p:nvCxnSpPr>
        <p:spPr>
          <a:xfrm rot="5400000" flipH="1" flipV="1">
            <a:off x="1502889" y="3283401"/>
            <a:ext cx="3429024" cy="54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rot="10800000" flipH="1" flipV="1">
            <a:off x="2786051" y="4572008"/>
            <a:ext cx="3429024" cy="54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dirty="0" err="1" smtClean="0"/>
              <a:t>Space</a:t>
            </a:r>
            <a:r>
              <a:rPr lang="fr-FR" dirty="0" smtClean="0"/>
              <a:t>-</a:t>
            </a:r>
            <a:r>
              <a:rPr lang="fr-FR" dirty="0" err="1" smtClean="0"/>
              <a:t>Filling</a:t>
            </a:r>
            <a:r>
              <a:rPr lang="fr-FR" dirty="0" smtClean="0"/>
              <a:t> </a:t>
            </a:r>
            <a:r>
              <a:rPr lang="fr-FR" dirty="0" err="1" smtClean="0"/>
              <a:t>Curves</a:t>
            </a:r>
            <a:endParaRPr lang="fr-FR" dirty="0"/>
          </a:p>
        </p:txBody>
      </p:sp>
      <p:pic>
        <p:nvPicPr>
          <p:cNvPr id="3" name="Picture 7" descr="Hilbert-3"/>
          <p:cNvPicPr>
            <a:picLocks noChangeAspect="1" noChangeArrowheads="1"/>
          </p:cNvPicPr>
          <p:nvPr/>
        </p:nvPicPr>
        <p:blipFill>
          <a:blip r:embed="rId3"/>
          <a:srcRect/>
          <a:stretch>
            <a:fillRect/>
          </a:stretch>
        </p:blipFill>
        <p:spPr bwMode="auto">
          <a:xfrm>
            <a:off x="3143240" y="1857364"/>
            <a:ext cx="2786082" cy="2786082"/>
          </a:xfrm>
          <a:prstGeom prst="rect">
            <a:avLst/>
          </a:prstGeom>
          <a:noFill/>
          <a:ln w="9525">
            <a:noFill/>
            <a:miter lim="800000"/>
            <a:headEnd/>
            <a:tailEnd/>
          </a:ln>
        </p:spPr>
      </p:pic>
      <p:sp>
        <p:nvSpPr>
          <p:cNvPr id="8" name="Ellipse 7"/>
          <p:cNvSpPr/>
          <p:nvPr/>
        </p:nvSpPr>
        <p:spPr>
          <a:xfrm>
            <a:off x="3500430" y="4071942"/>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a</a:t>
            </a:r>
            <a:endParaRPr lang="fr-FR" sz="1400" dirty="0"/>
          </a:p>
        </p:txBody>
      </p:sp>
      <p:sp>
        <p:nvSpPr>
          <p:cNvPr id="9" name="Ellipse 8"/>
          <p:cNvSpPr/>
          <p:nvPr/>
        </p:nvSpPr>
        <p:spPr>
          <a:xfrm>
            <a:off x="4214810" y="3357562"/>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c</a:t>
            </a:r>
            <a:endParaRPr lang="fr-FR" sz="1400" dirty="0"/>
          </a:p>
        </p:txBody>
      </p:sp>
      <p:sp>
        <p:nvSpPr>
          <p:cNvPr id="10" name="Ellipse 9"/>
          <p:cNvSpPr/>
          <p:nvPr/>
        </p:nvSpPr>
        <p:spPr>
          <a:xfrm>
            <a:off x="3857620" y="4071942"/>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b</a:t>
            </a:r>
            <a:endParaRPr lang="fr-FR" sz="1400" dirty="0"/>
          </a:p>
        </p:txBody>
      </p:sp>
      <p:sp>
        <p:nvSpPr>
          <p:cNvPr id="11" name="Ellipse 10"/>
          <p:cNvSpPr/>
          <p:nvPr/>
        </p:nvSpPr>
        <p:spPr>
          <a:xfrm>
            <a:off x="5357818" y="2214554"/>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g</a:t>
            </a:r>
            <a:endParaRPr lang="fr-FR" sz="1400" dirty="0"/>
          </a:p>
        </p:txBody>
      </p:sp>
      <p:sp>
        <p:nvSpPr>
          <p:cNvPr id="12" name="Ellipse 11"/>
          <p:cNvSpPr/>
          <p:nvPr/>
        </p:nvSpPr>
        <p:spPr>
          <a:xfrm>
            <a:off x="5357818" y="2571744"/>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f</a:t>
            </a:r>
            <a:endParaRPr lang="fr-FR" sz="1400" dirty="0"/>
          </a:p>
        </p:txBody>
      </p:sp>
      <p:sp>
        <p:nvSpPr>
          <p:cNvPr id="13" name="Ellipse 12"/>
          <p:cNvSpPr/>
          <p:nvPr/>
        </p:nvSpPr>
        <p:spPr>
          <a:xfrm>
            <a:off x="5000628" y="2571744"/>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d</a:t>
            </a:r>
            <a:endParaRPr lang="fr-FR" sz="1400" dirty="0"/>
          </a:p>
        </p:txBody>
      </p:sp>
      <p:sp>
        <p:nvSpPr>
          <p:cNvPr id="16" name="ZoneTexte 15"/>
          <p:cNvSpPr txBox="1"/>
          <p:nvPr/>
        </p:nvSpPr>
        <p:spPr>
          <a:xfrm>
            <a:off x="1214414" y="2071678"/>
            <a:ext cx="1047082" cy="2031325"/>
          </a:xfrm>
          <a:prstGeom prst="rect">
            <a:avLst/>
          </a:prstGeom>
          <a:noFill/>
        </p:spPr>
        <p:txBody>
          <a:bodyPr wrap="none" rtlCol="0">
            <a:spAutoFit/>
          </a:bodyPr>
          <a:lstStyle/>
          <a:p>
            <a:pPr>
              <a:tabLst>
                <a:tab pos="177800" algn="l"/>
                <a:tab pos="355600" algn="l"/>
              </a:tabLst>
            </a:pPr>
            <a:r>
              <a:rPr lang="fr-FR" dirty="0" smtClean="0"/>
              <a:t>a	=	(1, 1)</a:t>
            </a:r>
          </a:p>
          <a:p>
            <a:pPr>
              <a:tabLst>
                <a:tab pos="177800" algn="l"/>
                <a:tab pos="355600" algn="l"/>
              </a:tabLst>
            </a:pPr>
            <a:r>
              <a:rPr lang="fr-FR" dirty="0" smtClean="0"/>
              <a:t>b	=	(2, 1)</a:t>
            </a:r>
          </a:p>
          <a:p>
            <a:pPr>
              <a:tabLst>
                <a:tab pos="177800" algn="l"/>
                <a:tab pos="355600" algn="l"/>
              </a:tabLst>
            </a:pPr>
            <a:r>
              <a:rPr lang="fr-FR" dirty="0" smtClean="0"/>
              <a:t>c	=	(3, 3)</a:t>
            </a:r>
          </a:p>
          <a:p>
            <a:pPr>
              <a:tabLst>
                <a:tab pos="177800" algn="l"/>
                <a:tab pos="355600" algn="l"/>
              </a:tabLst>
            </a:pPr>
            <a:r>
              <a:rPr lang="fr-FR" dirty="0" smtClean="0"/>
              <a:t>d	=	(5, 5)</a:t>
            </a:r>
          </a:p>
          <a:p>
            <a:pPr>
              <a:tabLst>
                <a:tab pos="177800" algn="l"/>
                <a:tab pos="355600" algn="l"/>
              </a:tabLst>
            </a:pPr>
            <a:r>
              <a:rPr lang="fr-FR" dirty="0" smtClean="0"/>
              <a:t>e	=	(6, 2)</a:t>
            </a:r>
          </a:p>
          <a:p>
            <a:pPr>
              <a:tabLst>
                <a:tab pos="177800" algn="l"/>
                <a:tab pos="355600" algn="l"/>
              </a:tabLst>
            </a:pPr>
            <a:r>
              <a:rPr lang="fr-FR" dirty="0" smtClean="0"/>
              <a:t>f	=	(6, 5)</a:t>
            </a:r>
          </a:p>
          <a:p>
            <a:pPr>
              <a:tabLst>
                <a:tab pos="177800" algn="l"/>
                <a:tab pos="355600" algn="l"/>
              </a:tabLst>
            </a:pPr>
            <a:r>
              <a:rPr lang="fr-FR" dirty="0" smtClean="0"/>
              <a:t>g	=	(6, 6)</a:t>
            </a:r>
            <a:endParaRPr lang="fr-FR" dirty="0"/>
          </a:p>
        </p:txBody>
      </p:sp>
      <p:sp>
        <p:nvSpPr>
          <p:cNvPr id="17" name="Ellipse 16"/>
          <p:cNvSpPr/>
          <p:nvPr/>
        </p:nvSpPr>
        <p:spPr>
          <a:xfrm>
            <a:off x="5357818" y="3714752"/>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e</a:t>
            </a:r>
            <a:endParaRPr lang="fr-FR" sz="1400" dirty="0"/>
          </a:p>
        </p:txBody>
      </p:sp>
      <p:sp>
        <p:nvSpPr>
          <p:cNvPr id="18" name="ZoneTexte 17"/>
          <p:cNvSpPr txBox="1"/>
          <p:nvPr/>
        </p:nvSpPr>
        <p:spPr>
          <a:xfrm>
            <a:off x="6858016" y="2071678"/>
            <a:ext cx="800219" cy="2031325"/>
          </a:xfrm>
          <a:prstGeom prst="rect">
            <a:avLst/>
          </a:prstGeom>
          <a:noFill/>
        </p:spPr>
        <p:txBody>
          <a:bodyPr wrap="none" rtlCol="0">
            <a:spAutoFit/>
          </a:bodyPr>
          <a:lstStyle/>
          <a:p>
            <a:pPr>
              <a:tabLst>
                <a:tab pos="177800" algn="l"/>
                <a:tab pos="355600" algn="l"/>
              </a:tabLst>
            </a:pPr>
            <a:r>
              <a:rPr lang="fr-FR" dirty="0" smtClean="0"/>
              <a:t>a	=	2</a:t>
            </a:r>
          </a:p>
          <a:p>
            <a:pPr>
              <a:tabLst>
                <a:tab pos="177800" algn="l"/>
                <a:tab pos="355600" algn="l"/>
              </a:tabLst>
            </a:pPr>
            <a:r>
              <a:rPr lang="fr-FR" dirty="0" smtClean="0"/>
              <a:t>b	=	7</a:t>
            </a:r>
          </a:p>
          <a:p>
            <a:pPr>
              <a:tabLst>
                <a:tab pos="177800" algn="l"/>
                <a:tab pos="355600" algn="l"/>
              </a:tabLst>
            </a:pPr>
            <a:r>
              <a:rPr lang="fr-FR" dirty="0" smtClean="0"/>
              <a:t>c	=	10</a:t>
            </a:r>
          </a:p>
          <a:p>
            <a:pPr>
              <a:tabLst>
                <a:tab pos="177800" algn="l"/>
                <a:tab pos="355600" algn="l"/>
              </a:tabLst>
            </a:pPr>
            <a:r>
              <a:rPr lang="fr-FR" dirty="0" smtClean="0"/>
              <a:t>d	=	34</a:t>
            </a:r>
          </a:p>
          <a:p>
            <a:pPr>
              <a:tabLst>
                <a:tab pos="177800" algn="l"/>
                <a:tab pos="355600" algn="l"/>
              </a:tabLst>
            </a:pPr>
            <a:r>
              <a:rPr lang="fr-FR" dirty="0" smtClean="0"/>
              <a:t>e	=	50</a:t>
            </a:r>
          </a:p>
          <a:p>
            <a:pPr>
              <a:tabLst>
                <a:tab pos="177800" algn="l"/>
                <a:tab pos="355600" algn="l"/>
              </a:tabLst>
            </a:pPr>
            <a:r>
              <a:rPr lang="fr-FR" dirty="0" smtClean="0"/>
              <a:t>f	=	45</a:t>
            </a:r>
          </a:p>
          <a:p>
            <a:pPr>
              <a:tabLst>
                <a:tab pos="177800" algn="l"/>
                <a:tab pos="355600" algn="l"/>
              </a:tabLst>
            </a:pPr>
            <a:r>
              <a:rPr lang="fr-FR" dirty="0" smtClean="0"/>
              <a:t>g	=	40</a:t>
            </a:r>
            <a:endParaRPr lang="fr-FR" dirty="0"/>
          </a:p>
        </p:txBody>
      </p:sp>
      <p:sp>
        <p:nvSpPr>
          <p:cNvPr id="19" name="Espace réservé du numéro de diapositive 18"/>
          <p:cNvSpPr>
            <a:spLocks noGrp="1"/>
          </p:cNvSpPr>
          <p:nvPr>
            <p:ph type="sldNum" sz="quarter" idx="12"/>
          </p:nvPr>
        </p:nvSpPr>
        <p:spPr/>
        <p:txBody>
          <a:bodyPr/>
          <a:lstStyle/>
          <a:p>
            <a:fld id="{6E118708-87BA-45D2-8B77-0C5CA463363A}" type="slidenum">
              <a:rPr lang="pt-BR" smtClean="0"/>
              <a:pPr/>
              <a:t>14</a:t>
            </a:fld>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Space</a:t>
            </a:r>
            <a:r>
              <a:rPr lang="fr-FR" dirty="0" smtClean="0"/>
              <a:t>-</a:t>
            </a:r>
            <a:r>
              <a:rPr lang="fr-FR" dirty="0" err="1" smtClean="0"/>
              <a:t>Filling</a:t>
            </a:r>
            <a:r>
              <a:rPr lang="fr-FR" dirty="0" smtClean="0"/>
              <a:t> </a:t>
            </a:r>
            <a:r>
              <a:rPr lang="fr-FR" dirty="0" err="1" smtClean="0"/>
              <a:t>Curves</a:t>
            </a:r>
            <a:endParaRPr lang="fr-FR" dirty="0"/>
          </a:p>
        </p:txBody>
      </p:sp>
      <p:pic>
        <p:nvPicPr>
          <p:cNvPr id="3" name="Picture 7" descr="Hilbert-3"/>
          <p:cNvPicPr>
            <a:picLocks noChangeAspect="1" noChangeArrowheads="1"/>
          </p:cNvPicPr>
          <p:nvPr/>
        </p:nvPicPr>
        <p:blipFill>
          <a:blip r:embed="rId3"/>
          <a:srcRect/>
          <a:stretch>
            <a:fillRect/>
          </a:stretch>
        </p:blipFill>
        <p:spPr bwMode="auto">
          <a:xfrm>
            <a:off x="3143240" y="2214554"/>
            <a:ext cx="2786082" cy="2786082"/>
          </a:xfrm>
          <a:prstGeom prst="rect">
            <a:avLst/>
          </a:prstGeom>
          <a:noFill/>
          <a:ln w="9525">
            <a:noFill/>
            <a:miter lim="800000"/>
            <a:headEnd/>
            <a:tailEnd/>
          </a:ln>
        </p:spPr>
      </p:pic>
      <p:sp>
        <p:nvSpPr>
          <p:cNvPr id="8" name="Ellipse 7"/>
          <p:cNvSpPr/>
          <p:nvPr/>
        </p:nvSpPr>
        <p:spPr>
          <a:xfrm>
            <a:off x="3143240" y="4786322"/>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9" name="Ellipse 8"/>
          <p:cNvSpPr/>
          <p:nvPr/>
        </p:nvSpPr>
        <p:spPr>
          <a:xfrm>
            <a:off x="4214810" y="3714752"/>
            <a:ext cx="214314" cy="214314"/>
          </a:xfrm>
          <a:prstGeom prst="ellips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0" name="Ellipse 9"/>
          <p:cNvSpPr/>
          <p:nvPr/>
        </p:nvSpPr>
        <p:spPr>
          <a:xfrm>
            <a:off x="3143240" y="3286124"/>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3" name="Ellipse 12"/>
          <p:cNvSpPr/>
          <p:nvPr/>
        </p:nvSpPr>
        <p:spPr>
          <a:xfrm>
            <a:off x="4643438" y="3714752"/>
            <a:ext cx="214314" cy="214314"/>
          </a:xfrm>
          <a:prstGeom prst="ellips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1" name="Espace réservé du numéro de diapositive 10"/>
          <p:cNvSpPr>
            <a:spLocks noGrp="1"/>
          </p:cNvSpPr>
          <p:nvPr>
            <p:ph type="sldNum" sz="quarter" idx="12"/>
          </p:nvPr>
        </p:nvSpPr>
        <p:spPr/>
        <p:txBody>
          <a:bodyPr/>
          <a:lstStyle/>
          <a:p>
            <a:fld id="{6E118708-87BA-45D2-8B77-0C5CA463363A}" type="slidenum">
              <a:rPr lang="pt-BR" smtClean="0"/>
              <a:pPr/>
              <a:t>15</a:t>
            </a:fld>
            <a:endParaRPr lang="pt-B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Our Proposition: Multicurves</a:t>
            </a:r>
            <a:endParaRPr lang="fr-FR" dirty="0"/>
          </a:p>
        </p:txBody>
      </p:sp>
      <p:sp>
        <p:nvSpPr>
          <p:cNvPr id="8" name="Virage 7"/>
          <p:cNvSpPr/>
          <p:nvPr/>
        </p:nvSpPr>
        <p:spPr>
          <a:xfrm rot="5400000">
            <a:off x="2658965" y="3484646"/>
            <a:ext cx="468483" cy="500066"/>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ZoneTexte 11"/>
          <p:cNvSpPr txBox="1"/>
          <p:nvPr/>
        </p:nvSpPr>
        <p:spPr>
          <a:xfrm>
            <a:off x="1928794" y="4559866"/>
            <a:ext cx="551754" cy="400110"/>
          </a:xfrm>
          <a:prstGeom prst="rect">
            <a:avLst/>
          </a:prstGeom>
          <a:noFill/>
        </p:spPr>
        <p:txBody>
          <a:bodyPr wrap="none" rtlCol="0">
            <a:spAutoFit/>
          </a:bodyPr>
          <a:lstStyle/>
          <a:p>
            <a:r>
              <a:rPr lang="fr-FR" sz="2000" dirty="0" smtClean="0">
                <a:solidFill>
                  <a:schemeClr val="accent5">
                    <a:lumMod val="50000"/>
                  </a:schemeClr>
                </a:solidFill>
              </a:rPr>
              <a:t>1 ×</a:t>
            </a:r>
            <a:endParaRPr lang="fr-FR" sz="2000" dirty="0">
              <a:solidFill>
                <a:schemeClr val="accent5">
                  <a:lumMod val="50000"/>
                </a:schemeClr>
              </a:solidFill>
            </a:endParaRPr>
          </a:p>
        </p:txBody>
      </p:sp>
      <p:sp>
        <p:nvSpPr>
          <p:cNvPr id="15" name="Virage 14"/>
          <p:cNvSpPr/>
          <p:nvPr/>
        </p:nvSpPr>
        <p:spPr>
          <a:xfrm rot="5400000">
            <a:off x="6659494" y="3484646"/>
            <a:ext cx="468483" cy="500066"/>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ZoneTexte 16"/>
          <p:cNvSpPr txBox="1"/>
          <p:nvPr/>
        </p:nvSpPr>
        <p:spPr>
          <a:xfrm>
            <a:off x="6143636" y="4572008"/>
            <a:ext cx="551754" cy="400110"/>
          </a:xfrm>
          <a:prstGeom prst="rect">
            <a:avLst/>
          </a:prstGeom>
          <a:noFill/>
        </p:spPr>
        <p:txBody>
          <a:bodyPr wrap="none" rtlCol="0">
            <a:spAutoFit/>
          </a:bodyPr>
          <a:lstStyle/>
          <a:p>
            <a:r>
              <a:rPr lang="fr-FR" sz="2000" dirty="0" smtClean="0">
                <a:solidFill>
                  <a:schemeClr val="accent5">
                    <a:lumMod val="50000"/>
                  </a:schemeClr>
                </a:solidFill>
              </a:rPr>
              <a:t>8 ×</a:t>
            </a:r>
            <a:endParaRPr lang="fr-FR" sz="2000" dirty="0">
              <a:solidFill>
                <a:schemeClr val="accent5">
                  <a:lumMod val="50000"/>
                </a:schemeClr>
              </a:solidFill>
            </a:endParaRPr>
          </a:p>
        </p:txBody>
      </p:sp>
      <p:sp>
        <p:nvSpPr>
          <p:cNvPr id="21" name="Rectangle 20"/>
          <p:cNvSpPr/>
          <p:nvPr/>
        </p:nvSpPr>
        <p:spPr>
          <a:xfrm>
            <a:off x="3214678" y="5072074"/>
            <a:ext cx="785818" cy="785818"/>
          </a:xfrm>
          <a:prstGeom prst="rect">
            <a:avLst/>
          </a:prstGeom>
          <a:noFill/>
          <a:ln>
            <a:noFill/>
          </a:ln>
          <a:scene3d>
            <a:camera prst="perspectiveContrastingRightFacing" fov="4200000"/>
            <a:lightRig rig="twoPt" dir="t">
              <a:rot lat="0" lon="0" rev="30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5">
                    <a:lumMod val="50000"/>
                  </a:schemeClr>
                </a:solidFill>
              </a:rPr>
              <a:t>128D</a:t>
            </a:r>
            <a:endParaRPr lang="fr-FR" dirty="0">
              <a:solidFill>
                <a:schemeClr val="accent5">
                  <a:lumMod val="50000"/>
                </a:schemeClr>
              </a:solidFill>
            </a:endParaRPr>
          </a:p>
        </p:txBody>
      </p:sp>
      <p:grpSp>
        <p:nvGrpSpPr>
          <p:cNvPr id="3" name="Groupe 22"/>
          <p:cNvGrpSpPr/>
          <p:nvPr/>
        </p:nvGrpSpPr>
        <p:grpSpPr>
          <a:xfrm>
            <a:off x="1643042" y="2714620"/>
            <a:ext cx="785818" cy="785818"/>
            <a:chOff x="1643042" y="2786059"/>
            <a:chExt cx="785818" cy="785818"/>
          </a:xfrm>
        </p:grpSpPr>
        <p:sp>
          <p:nvSpPr>
            <p:cNvPr id="25" name="Rectangle 24"/>
            <p:cNvSpPr/>
            <p:nvPr/>
          </p:nvSpPr>
          <p:spPr>
            <a:xfrm>
              <a:off x="1643042" y="2786059"/>
              <a:ext cx="785818" cy="785818"/>
            </a:xfrm>
            <a:prstGeom prst="rect">
              <a:avLst/>
            </a:prstGeom>
            <a:solidFill>
              <a:schemeClr val="accent1"/>
            </a:solidFill>
            <a:scene3d>
              <a:camera prst="perspectiveContrastingRightFacing" fov="4200000"/>
              <a:lightRig rig="twoPt" dir="t">
                <a:rot lat="0" lon="0" rev="3000000"/>
              </a:lightRig>
            </a:scene3d>
            <a:sp3d extrusionH="762000" prstMaterial="legacyWirefram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6" name="Rectangle 25"/>
            <p:cNvSpPr/>
            <p:nvPr/>
          </p:nvSpPr>
          <p:spPr>
            <a:xfrm>
              <a:off x="1643042" y="2786059"/>
              <a:ext cx="785818" cy="785818"/>
            </a:xfrm>
            <a:prstGeom prst="rect">
              <a:avLst/>
            </a:prstGeom>
            <a:solidFill>
              <a:schemeClr val="accent1"/>
            </a:solidFill>
            <a:scene3d>
              <a:camera prst="perspectiveContrastingRightFacing" fov="4200000"/>
              <a:lightRig rig="twoPt" dir="t">
                <a:rot lat="0" lon="0" rev="30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128D</a:t>
              </a:r>
              <a:endParaRPr lang="fr-FR" dirty="0">
                <a:solidFill>
                  <a:schemeClr val="tx1"/>
                </a:solidFill>
              </a:endParaRPr>
            </a:p>
          </p:txBody>
        </p:sp>
      </p:grpSp>
      <p:grpSp>
        <p:nvGrpSpPr>
          <p:cNvPr id="4" name="Groupe 28"/>
          <p:cNvGrpSpPr/>
          <p:nvPr/>
        </p:nvGrpSpPr>
        <p:grpSpPr>
          <a:xfrm>
            <a:off x="5643570" y="2714620"/>
            <a:ext cx="785818" cy="785818"/>
            <a:chOff x="1643042" y="2786059"/>
            <a:chExt cx="785818" cy="785818"/>
          </a:xfrm>
        </p:grpSpPr>
        <p:sp>
          <p:nvSpPr>
            <p:cNvPr id="30" name="Rectangle 29"/>
            <p:cNvSpPr/>
            <p:nvPr/>
          </p:nvSpPr>
          <p:spPr>
            <a:xfrm>
              <a:off x="1643042" y="2786059"/>
              <a:ext cx="785818" cy="785818"/>
            </a:xfrm>
            <a:prstGeom prst="rect">
              <a:avLst/>
            </a:prstGeom>
            <a:solidFill>
              <a:schemeClr val="accent1"/>
            </a:solidFill>
            <a:scene3d>
              <a:camera prst="perspectiveContrastingRightFacing" fov="4200000"/>
              <a:lightRig rig="twoPt" dir="t">
                <a:rot lat="0" lon="0" rev="3000000"/>
              </a:lightRig>
            </a:scene3d>
            <a:sp3d extrusionH="762000" prstMaterial="legacyWirefram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1" name="Rectangle 30"/>
            <p:cNvSpPr/>
            <p:nvPr/>
          </p:nvSpPr>
          <p:spPr>
            <a:xfrm>
              <a:off x="1643042" y="2786059"/>
              <a:ext cx="785818" cy="785818"/>
            </a:xfrm>
            <a:prstGeom prst="rect">
              <a:avLst/>
            </a:prstGeom>
            <a:solidFill>
              <a:schemeClr val="accent1"/>
            </a:solidFill>
            <a:scene3d>
              <a:camera prst="perspectiveContrastingRightFacing" fov="4200000"/>
              <a:lightRig rig="twoPt" dir="t">
                <a:rot lat="0" lon="0" rev="30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128D</a:t>
              </a:r>
              <a:endParaRPr lang="fr-FR" dirty="0">
                <a:solidFill>
                  <a:schemeClr val="tx1"/>
                </a:solidFill>
              </a:endParaRPr>
            </a:p>
          </p:txBody>
        </p:sp>
      </p:grpSp>
      <p:pic>
        <p:nvPicPr>
          <p:cNvPr id="32" name="Picture 7" descr="Hilbert-3"/>
          <p:cNvPicPr>
            <a:picLocks noChangeAspect="1" noChangeArrowheads="1"/>
          </p:cNvPicPr>
          <p:nvPr/>
        </p:nvPicPr>
        <p:blipFill>
          <a:blip r:embed="rId3"/>
          <a:srcRect/>
          <a:stretch>
            <a:fillRect/>
          </a:stretch>
        </p:blipFill>
        <p:spPr bwMode="auto">
          <a:xfrm>
            <a:off x="2500298" y="4286256"/>
            <a:ext cx="1000132" cy="1000132"/>
          </a:xfrm>
          <a:prstGeom prst="rect">
            <a:avLst/>
          </a:prstGeom>
          <a:noFill/>
          <a:ln w="9525">
            <a:noFill/>
            <a:miter lim="800000"/>
            <a:headEnd/>
            <a:tailEnd/>
          </a:ln>
        </p:spPr>
      </p:pic>
      <p:sp>
        <p:nvSpPr>
          <p:cNvPr id="33" name="Rectangle 32"/>
          <p:cNvSpPr/>
          <p:nvPr/>
        </p:nvSpPr>
        <p:spPr>
          <a:xfrm>
            <a:off x="7429520" y="5072074"/>
            <a:ext cx="785818" cy="785818"/>
          </a:xfrm>
          <a:prstGeom prst="rect">
            <a:avLst/>
          </a:prstGeom>
          <a:noFill/>
          <a:ln>
            <a:noFill/>
          </a:ln>
          <a:scene3d>
            <a:camera prst="perspectiveContrastingRightFacing" fov="4200000"/>
            <a:lightRig rig="twoPt" dir="t">
              <a:rot lat="0" lon="0" rev="30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5">
                    <a:lumMod val="50000"/>
                  </a:schemeClr>
                </a:solidFill>
              </a:rPr>
              <a:t>16D</a:t>
            </a:r>
            <a:endParaRPr lang="fr-FR" dirty="0">
              <a:solidFill>
                <a:schemeClr val="accent5">
                  <a:lumMod val="50000"/>
                </a:schemeClr>
              </a:solidFill>
            </a:endParaRPr>
          </a:p>
        </p:txBody>
      </p:sp>
      <p:pic>
        <p:nvPicPr>
          <p:cNvPr id="34" name="Picture 7" descr="Hilbert-3"/>
          <p:cNvPicPr>
            <a:picLocks noChangeAspect="1" noChangeArrowheads="1"/>
          </p:cNvPicPr>
          <p:nvPr/>
        </p:nvPicPr>
        <p:blipFill>
          <a:blip r:embed="rId3"/>
          <a:srcRect/>
          <a:stretch>
            <a:fillRect/>
          </a:stretch>
        </p:blipFill>
        <p:spPr bwMode="auto">
          <a:xfrm>
            <a:off x="6715140" y="4286256"/>
            <a:ext cx="1000132" cy="1000132"/>
          </a:xfrm>
          <a:prstGeom prst="rect">
            <a:avLst/>
          </a:prstGeom>
          <a:noFill/>
          <a:ln w="9525">
            <a:noFill/>
            <a:miter lim="800000"/>
            <a:headEnd/>
            <a:tailEnd/>
          </a:ln>
        </p:spPr>
      </p:pic>
      <p:sp>
        <p:nvSpPr>
          <p:cNvPr id="18" name="Espace réservé du numéro de diapositive 17"/>
          <p:cNvSpPr>
            <a:spLocks noGrp="1"/>
          </p:cNvSpPr>
          <p:nvPr>
            <p:ph type="sldNum" sz="quarter" idx="12"/>
          </p:nvPr>
        </p:nvSpPr>
        <p:spPr/>
        <p:txBody>
          <a:bodyPr/>
          <a:lstStyle/>
          <a:p>
            <a:fld id="{6E118708-87BA-45D2-8B77-0C5CA463363A}" type="slidenum">
              <a:rPr lang="pt-BR" smtClean="0"/>
              <a:pPr/>
              <a:t>16</a:t>
            </a:fld>
            <a:endParaRPr lang="pt-B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Multicurves</a:t>
            </a:r>
            <a:endParaRPr lang="fr-FR" dirty="0"/>
          </a:p>
        </p:txBody>
      </p:sp>
      <p:sp>
        <p:nvSpPr>
          <p:cNvPr id="4" name="Rectangle 104"/>
          <p:cNvSpPr>
            <a:spLocks noChangeArrowheads="1"/>
          </p:cNvSpPr>
          <p:nvPr/>
        </p:nvSpPr>
        <p:spPr bwMode="auto">
          <a:xfrm>
            <a:off x="5753120" y="4714884"/>
            <a:ext cx="457200" cy="304800"/>
          </a:xfrm>
          <a:prstGeom prst="rect">
            <a:avLst/>
          </a:prstGeom>
          <a:solidFill>
            <a:schemeClr val="accent1"/>
          </a:solidFill>
          <a:ln w="9525">
            <a:solidFill>
              <a:schemeClr val="tx1"/>
            </a:solidFill>
            <a:prstDash val="sysDot"/>
            <a:miter lim="800000"/>
            <a:headEnd/>
            <a:tailEnd/>
          </a:ln>
          <a:effectLst/>
        </p:spPr>
        <p:txBody>
          <a:bodyPr wrap="none" anchor="ctr"/>
          <a:lstStyle/>
          <a:p>
            <a:endParaRPr lang="fr-FR"/>
          </a:p>
        </p:txBody>
      </p:sp>
      <p:sp>
        <p:nvSpPr>
          <p:cNvPr id="5" name="Rectangle 105"/>
          <p:cNvSpPr>
            <a:spLocks noChangeArrowheads="1"/>
          </p:cNvSpPr>
          <p:nvPr/>
        </p:nvSpPr>
        <p:spPr bwMode="auto">
          <a:xfrm>
            <a:off x="3009920" y="4714884"/>
            <a:ext cx="1524000" cy="304800"/>
          </a:xfrm>
          <a:prstGeom prst="rect">
            <a:avLst/>
          </a:prstGeom>
          <a:solidFill>
            <a:schemeClr val="accent1"/>
          </a:solidFill>
          <a:ln w="9525">
            <a:solidFill>
              <a:schemeClr val="tx1"/>
            </a:solidFill>
            <a:prstDash val="sysDot"/>
            <a:miter lim="800000"/>
            <a:headEnd/>
            <a:tailEnd/>
          </a:ln>
          <a:effectLst/>
        </p:spPr>
        <p:txBody>
          <a:bodyPr wrap="none" anchor="ctr"/>
          <a:lstStyle/>
          <a:p>
            <a:pPr algn="ctr"/>
            <a:r>
              <a:rPr lang="pt-BR" sz="1200">
                <a:latin typeface="Helvetica 55 Roman" pitchFamily="34" charset="0"/>
              </a:rPr>
              <a:t>space of database</a:t>
            </a:r>
          </a:p>
        </p:txBody>
      </p:sp>
      <p:sp>
        <p:nvSpPr>
          <p:cNvPr id="6" name="Rectangle 2"/>
          <p:cNvSpPr>
            <a:spLocks noChangeArrowheads="1"/>
          </p:cNvSpPr>
          <p:nvPr/>
        </p:nvSpPr>
        <p:spPr bwMode="auto">
          <a:xfrm>
            <a:off x="1790720" y="4714884"/>
            <a:ext cx="304800" cy="304800"/>
          </a:xfrm>
          <a:prstGeom prst="rect">
            <a:avLst/>
          </a:prstGeom>
          <a:solidFill>
            <a:schemeClr val="accent1"/>
          </a:solidFill>
          <a:ln w="9525">
            <a:solidFill>
              <a:schemeClr val="tx1"/>
            </a:solidFill>
            <a:miter lim="800000"/>
            <a:headEnd/>
            <a:tailEnd/>
          </a:ln>
          <a:effectLst/>
        </p:spPr>
        <p:txBody>
          <a:bodyPr wrap="none" anchor="ctr"/>
          <a:lstStyle/>
          <a:p>
            <a:pPr algn="ctr"/>
            <a:endParaRPr lang="pt-BR">
              <a:latin typeface="Helvetica 55 Roman" pitchFamily="34" charset="0"/>
            </a:endParaRPr>
          </a:p>
        </p:txBody>
      </p:sp>
      <p:sp>
        <p:nvSpPr>
          <p:cNvPr id="7" name="Rectangle 3"/>
          <p:cNvSpPr>
            <a:spLocks noChangeArrowheads="1"/>
          </p:cNvSpPr>
          <p:nvPr/>
        </p:nvSpPr>
        <p:spPr bwMode="auto">
          <a:xfrm>
            <a:off x="2095520" y="4714884"/>
            <a:ext cx="304800" cy="304800"/>
          </a:xfrm>
          <a:prstGeom prst="rect">
            <a:avLst/>
          </a:prstGeom>
          <a:solidFill>
            <a:schemeClr val="accent1"/>
          </a:solidFill>
          <a:ln w="9525">
            <a:solidFill>
              <a:schemeClr val="tx1"/>
            </a:solidFill>
            <a:miter lim="800000"/>
            <a:headEnd/>
            <a:tailEnd/>
          </a:ln>
          <a:effectLst/>
        </p:spPr>
        <p:txBody>
          <a:bodyPr wrap="none" anchor="ctr"/>
          <a:lstStyle/>
          <a:p>
            <a:pPr algn="ctr"/>
            <a:endParaRPr lang="pt-BR">
              <a:latin typeface="Helvetica 55 Roman" pitchFamily="34" charset="0"/>
            </a:endParaRPr>
          </a:p>
        </p:txBody>
      </p:sp>
      <p:sp>
        <p:nvSpPr>
          <p:cNvPr id="8" name="Rectangle 4"/>
          <p:cNvSpPr>
            <a:spLocks noChangeArrowheads="1"/>
          </p:cNvSpPr>
          <p:nvPr/>
        </p:nvSpPr>
        <p:spPr bwMode="auto">
          <a:xfrm>
            <a:off x="2400320" y="4714884"/>
            <a:ext cx="304800" cy="304800"/>
          </a:xfrm>
          <a:prstGeom prst="rect">
            <a:avLst/>
          </a:prstGeom>
          <a:solidFill>
            <a:schemeClr val="accent1"/>
          </a:solidFill>
          <a:ln w="9525">
            <a:solidFill>
              <a:schemeClr val="tx1"/>
            </a:solidFill>
            <a:miter lim="800000"/>
            <a:headEnd/>
            <a:tailEnd/>
          </a:ln>
          <a:effectLst/>
        </p:spPr>
        <p:txBody>
          <a:bodyPr wrap="none" anchor="ctr"/>
          <a:lstStyle/>
          <a:p>
            <a:pPr algn="ctr"/>
            <a:endParaRPr lang="pt-BR">
              <a:latin typeface="Helvetica 55 Roman" pitchFamily="34" charset="0"/>
            </a:endParaRPr>
          </a:p>
        </p:txBody>
      </p:sp>
      <p:sp>
        <p:nvSpPr>
          <p:cNvPr id="9" name="Rectangle 5"/>
          <p:cNvSpPr>
            <a:spLocks noChangeArrowheads="1"/>
          </p:cNvSpPr>
          <p:nvPr/>
        </p:nvSpPr>
        <p:spPr bwMode="auto">
          <a:xfrm>
            <a:off x="2705120" y="4714884"/>
            <a:ext cx="304800" cy="304800"/>
          </a:xfrm>
          <a:prstGeom prst="rect">
            <a:avLst/>
          </a:prstGeom>
          <a:solidFill>
            <a:schemeClr val="accent1"/>
          </a:solidFill>
          <a:ln w="9525">
            <a:solidFill>
              <a:schemeClr val="tx1"/>
            </a:solidFill>
            <a:miter lim="800000"/>
            <a:headEnd/>
            <a:tailEnd/>
          </a:ln>
          <a:effectLst/>
        </p:spPr>
        <p:txBody>
          <a:bodyPr wrap="none" anchor="ctr"/>
          <a:lstStyle/>
          <a:p>
            <a:pPr algn="ctr"/>
            <a:endParaRPr lang="pt-BR">
              <a:latin typeface="Helvetica 55 Roman" pitchFamily="34" charset="0"/>
            </a:endParaRPr>
          </a:p>
        </p:txBody>
      </p:sp>
      <p:sp>
        <p:nvSpPr>
          <p:cNvPr id="10" name="Rectangle 10"/>
          <p:cNvSpPr>
            <a:spLocks noChangeArrowheads="1"/>
          </p:cNvSpPr>
          <p:nvPr/>
        </p:nvSpPr>
        <p:spPr bwMode="auto">
          <a:xfrm>
            <a:off x="4533920" y="4714884"/>
            <a:ext cx="304800" cy="304800"/>
          </a:xfrm>
          <a:prstGeom prst="rect">
            <a:avLst/>
          </a:prstGeom>
          <a:solidFill>
            <a:schemeClr val="accent1"/>
          </a:solidFill>
          <a:ln w="9525">
            <a:solidFill>
              <a:schemeClr val="tx1"/>
            </a:solidFill>
            <a:miter lim="800000"/>
            <a:headEnd/>
            <a:tailEnd/>
          </a:ln>
          <a:effectLst/>
        </p:spPr>
        <p:txBody>
          <a:bodyPr wrap="none" anchor="ctr"/>
          <a:lstStyle/>
          <a:p>
            <a:endParaRPr lang="fr-FR"/>
          </a:p>
        </p:txBody>
      </p:sp>
      <p:sp>
        <p:nvSpPr>
          <p:cNvPr id="11" name="Rectangle 11"/>
          <p:cNvSpPr>
            <a:spLocks noChangeArrowheads="1"/>
          </p:cNvSpPr>
          <p:nvPr/>
        </p:nvSpPr>
        <p:spPr bwMode="auto">
          <a:xfrm>
            <a:off x="4838720" y="4714884"/>
            <a:ext cx="304800" cy="304800"/>
          </a:xfrm>
          <a:prstGeom prst="rect">
            <a:avLst/>
          </a:prstGeom>
          <a:solidFill>
            <a:schemeClr val="accent1"/>
          </a:solidFill>
          <a:ln w="9525">
            <a:solidFill>
              <a:schemeClr val="tx1"/>
            </a:solidFill>
            <a:miter lim="800000"/>
            <a:headEnd/>
            <a:tailEnd/>
          </a:ln>
          <a:effectLst/>
        </p:spPr>
        <p:txBody>
          <a:bodyPr wrap="none" anchor="ctr"/>
          <a:lstStyle/>
          <a:p>
            <a:endParaRPr lang="fr-FR"/>
          </a:p>
        </p:txBody>
      </p:sp>
      <p:sp>
        <p:nvSpPr>
          <p:cNvPr id="12" name="Rectangle 12"/>
          <p:cNvSpPr>
            <a:spLocks noChangeArrowheads="1"/>
          </p:cNvSpPr>
          <p:nvPr/>
        </p:nvSpPr>
        <p:spPr bwMode="auto">
          <a:xfrm>
            <a:off x="5143520" y="4714884"/>
            <a:ext cx="304800" cy="304800"/>
          </a:xfrm>
          <a:prstGeom prst="rect">
            <a:avLst/>
          </a:prstGeom>
          <a:solidFill>
            <a:schemeClr val="accent1"/>
          </a:solidFill>
          <a:ln w="9525">
            <a:solidFill>
              <a:schemeClr val="tx1"/>
            </a:solidFill>
            <a:miter lim="800000"/>
            <a:headEnd/>
            <a:tailEnd/>
          </a:ln>
          <a:effectLst/>
        </p:spPr>
        <p:txBody>
          <a:bodyPr wrap="none" anchor="ctr"/>
          <a:lstStyle/>
          <a:p>
            <a:endParaRPr lang="fr-FR"/>
          </a:p>
        </p:txBody>
      </p:sp>
      <p:sp>
        <p:nvSpPr>
          <p:cNvPr id="13" name="Rectangle 13"/>
          <p:cNvSpPr>
            <a:spLocks noChangeArrowheads="1"/>
          </p:cNvSpPr>
          <p:nvPr/>
        </p:nvSpPr>
        <p:spPr bwMode="auto">
          <a:xfrm>
            <a:off x="5448320" y="4714884"/>
            <a:ext cx="304800" cy="304800"/>
          </a:xfrm>
          <a:prstGeom prst="rect">
            <a:avLst/>
          </a:prstGeom>
          <a:solidFill>
            <a:schemeClr val="accent1"/>
          </a:solidFill>
          <a:ln w="9525">
            <a:solidFill>
              <a:schemeClr val="tx1"/>
            </a:solidFill>
            <a:miter lim="800000"/>
            <a:headEnd/>
            <a:tailEnd/>
          </a:ln>
          <a:effectLst/>
        </p:spPr>
        <p:txBody>
          <a:bodyPr wrap="none" anchor="ctr"/>
          <a:lstStyle/>
          <a:p>
            <a:endParaRPr lang="fr-FR"/>
          </a:p>
        </p:txBody>
      </p:sp>
      <p:sp>
        <p:nvSpPr>
          <p:cNvPr id="14" name="Rectangle 14"/>
          <p:cNvSpPr>
            <a:spLocks noChangeArrowheads="1"/>
          </p:cNvSpPr>
          <p:nvPr/>
        </p:nvSpPr>
        <p:spPr bwMode="auto">
          <a:xfrm>
            <a:off x="6210320" y="4714884"/>
            <a:ext cx="304800" cy="304800"/>
          </a:xfrm>
          <a:prstGeom prst="rect">
            <a:avLst/>
          </a:prstGeom>
          <a:solidFill>
            <a:schemeClr val="accent1"/>
          </a:solidFill>
          <a:ln w="9525">
            <a:solidFill>
              <a:schemeClr val="tx1"/>
            </a:solidFill>
            <a:miter lim="800000"/>
            <a:headEnd/>
            <a:tailEnd/>
          </a:ln>
          <a:effectLst/>
        </p:spPr>
        <p:txBody>
          <a:bodyPr wrap="none" anchor="ctr"/>
          <a:lstStyle/>
          <a:p>
            <a:endParaRPr lang="fr-FR"/>
          </a:p>
        </p:txBody>
      </p:sp>
      <p:sp>
        <p:nvSpPr>
          <p:cNvPr id="15" name="Rectangle 15"/>
          <p:cNvSpPr>
            <a:spLocks noChangeArrowheads="1"/>
          </p:cNvSpPr>
          <p:nvPr/>
        </p:nvSpPr>
        <p:spPr bwMode="auto">
          <a:xfrm>
            <a:off x="6515120" y="4714884"/>
            <a:ext cx="304800" cy="304800"/>
          </a:xfrm>
          <a:prstGeom prst="rect">
            <a:avLst/>
          </a:prstGeom>
          <a:solidFill>
            <a:schemeClr val="accent1"/>
          </a:solidFill>
          <a:ln w="9525">
            <a:solidFill>
              <a:schemeClr val="tx1"/>
            </a:solidFill>
            <a:miter lim="800000"/>
            <a:headEnd/>
            <a:tailEnd/>
          </a:ln>
          <a:effectLst/>
        </p:spPr>
        <p:txBody>
          <a:bodyPr wrap="none" anchor="ctr"/>
          <a:lstStyle/>
          <a:p>
            <a:endParaRPr lang="fr-FR"/>
          </a:p>
        </p:txBody>
      </p:sp>
      <p:sp>
        <p:nvSpPr>
          <p:cNvPr id="16" name="Rectangle 16"/>
          <p:cNvSpPr>
            <a:spLocks noChangeArrowheads="1"/>
          </p:cNvSpPr>
          <p:nvPr/>
        </p:nvSpPr>
        <p:spPr bwMode="auto">
          <a:xfrm>
            <a:off x="6819920" y="4714884"/>
            <a:ext cx="304800" cy="304800"/>
          </a:xfrm>
          <a:prstGeom prst="rect">
            <a:avLst/>
          </a:prstGeom>
          <a:solidFill>
            <a:schemeClr val="accent1"/>
          </a:solidFill>
          <a:ln w="9525">
            <a:solidFill>
              <a:schemeClr val="tx1"/>
            </a:solidFill>
            <a:miter lim="800000"/>
            <a:headEnd/>
            <a:tailEnd/>
          </a:ln>
          <a:effectLst/>
        </p:spPr>
        <p:txBody>
          <a:bodyPr wrap="none" anchor="ctr"/>
          <a:lstStyle/>
          <a:p>
            <a:endParaRPr lang="fr-FR"/>
          </a:p>
        </p:txBody>
      </p:sp>
      <p:sp>
        <p:nvSpPr>
          <p:cNvPr id="17" name="Rectangle 17"/>
          <p:cNvSpPr>
            <a:spLocks noChangeArrowheads="1"/>
          </p:cNvSpPr>
          <p:nvPr/>
        </p:nvSpPr>
        <p:spPr bwMode="auto">
          <a:xfrm>
            <a:off x="7124720" y="4714884"/>
            <a:ext cx="304800" cy="304800"/>
          </a:xfrm>
          <a:prstGeom prst="rect">
            <a:avLst/>
          </a:prstGeom>
          <a:solidFill>
            <a:schemeClr val="accent1"/>
          </a:solidFill>
          <a:ln w="9525">
            <a:solidFill>
              <a:schemeClr val="tx1"/>
            </a:solidFill>
            <a:miter lim="800000"/>
            <a:headEnd/>
            <a:tailEnd/>
          </a:ln>
          <a:effectLst/>
        </p:spPr>
        <p:txBody>
          <a:bodyPr wrap="none" anchor="ctr"/>
          <a:lstStyle/>
          <a:p>
            <a:pPr algn="ctr"/>
            <a:endParaRPr lang="pt-BR" i="1">
              <a:latin typeface="Helvetica 55 Roman" pitchFamily="34" charset="0"/>
            </a:endParaRPr>
          </a:p>
        </p:txBody>
      </p:sp>
      <p:sp>
        <p:nvSpPr>
          <p:cNvPr id="18" name="Rectangle 18"/>
          <p:cNvSpPr>
            <a:spLocks noChangeArrowheads="1"/>
          </p:cNvSpPr>
          <p:nvPr/>
        </p:nvSpPr>
        <p:spPr bwMode="auto">
          <a:xfrm>
            <a:off x="1790720" y="5934084"/>
            <a:ext cx="304800" cy="304800"/>
          </a:xfrm>
          <a:prstGeom prst="rect">
            <a:avLst/>
          </a:prstGeom>
          <a:solidFill>
            <a:schemeClr val="accent1"/>
          </a:solidFill>
          <a:ln w="9525">
            <a:solidFill>
              <a:schemeClr val="tx1"/>
            </a:solidFill>
            <a:miter lim="800000"/>
            <a:headEnd/>
            <a:tailEnd/>
          </a:ln>
          <a:effectLst/>
        </p:spPr>
        <p:txBody>
          <a:bodyPr wrap="none" anchor="ctr"/>
          <a:lstStyle/>
          <a:p>
            <a:pPr algn="ctr"/>
            <a:endParaRPr lang="pt-BR">
              <a:latin typeface="Helvetica 55 Roman" pitchFamily="34" charset="0"/>
            </a:endParaRPr>
          </a:p>
        </p:txBody>
      </p:sp>
      <p:sp>
        <p:nvSpPr>
          <p:cNvPr id="19" name="Rectangle 19"/>
          <p:cNvSpPr>
            <a:spLocks noChangeArrowheads="1"/>
          </p:cNvSpPr>
          <p:nvPr/>
        </p:nvSpPr>
        <p:spPr bwMode="auto">
          <a:xfrm>
            <a:off x="2095520" y="5934084"/>
            <a:ext cx="304800" cy="304800"/>
          </a:xfrm>
          <a:prstGeom prst="rect">
            <a:avLst/>
          </a:prstGeom>
          <a:solidFill>
            <a:schemeClr val="accent1"/>
          </a:solidFill>
          <a:ln w="9525">
            <a:solidFill>
              <a:schemeClr val="tx1"/>
            </a:solidFill>
            <a:miter lim="800000"/>
            <a:headEnd/>
            <a:tailEnd/>
          </a:ln>
          <a:effectLst/>
        </p:spPr>
        <p:txBody>
          <a:bodyPr wrap="none" anchor="ctr"/>
          <a:lstStyle/>
          <a:p>
            <a:endParaRPr lang="fr-FR"/>
          </a:p>
        </p:txBody>
      </p:sp>
      <p:sp>
        <p:nvSpPr>
          <p:cNvPr id="20" name="Rectangle 20"/>
          <p:cNvSpPr>
            <a:spLocks noChangeArrowheads="1"/>
          </p:cNvSpPr>
          <p:nvPr/>
        </p:nvSpPr>
        <p:spPr bwMode="auto">
          <a:xfrm>
            <a:off x="2400320" y="5934084"/>
            <a:ext cx="304800" cy="304800"/>
          </a:xfrm>
          <a:prstGeom prst="rect">
            <a:avLst/>
          </a:prstGeom>
          <a:solidFill>
            <a:schemeClr val="accent1"/>
          </a:solidFill>
          <a:ln w="9525">
            <a:solidFill>
              <a:schemeClr val="tx1"/>
            </a:solidFill>
            <a:miter lim="800000"/>
            <a:headEnd/>
            <a:tailEnd/>
          </a:ln>
          <a:effectLst/>
        </p:spPr>
        <p:txBody>
          <a:bodyPr wrap="none" anchor="ctr"/>
          <a:lstStyle/>
          <a:p>
            <a:endParaRPr lang="fr-FR"/>
          </a:p>
        </p:txBody>
      </p:sp>
      <p:sp>
        <p:nvSpPr>
          <p:cNvPr id="21" name="Rectangle 21"/>
          <p:cNvSpPr>
            <a:spLocks noChangeArrowheads="1"/>
          </p:cNvSpPr>
          <p:nvPr/>
        </p:nvSpPr>
        <p:spPr bwMode="auto">
          <a:xfrm>
            <a:off x="2705120" y="5934084"/>
            <a:ext cx="304800" cy="304800"/>
          </a:xfrm>
          <a:prstGeom prst="rect">
            <a:avLst/>
          </a:prstGeom>
          <a:solidFill>
            <a:schemeClr val="accent1"/>
          </a:solidFill>
          <a:ln w="9525">
            <a:solidFill>
              <a:schemeClr val="tx1"/>
            </a:solidFill>
            <a:miter lim="800000"/>
            <a:headEnd/>
            <a:tailEnd/>
          </a:ln>
          <a:effectLst/>
        </p:spPr>
        <p:txBody>
          <a:bodyPr wrap="none" anchor="ctr"/>
          <a:lstStyle/>
          <a:p>
            <a:pPr algn="ctr"/>
            <a:endParaRPr lang="pt-BR" baseline="-25000">
              <a:latin typeface="Helvetica 55 Roman" pitchFamily="34" charset="0"/>
            </a:endParaRPr>
          </a:p>
        </p:txBody>
      </p:sp>
      <p:sp>
        <p:nvSpPr>
          <p:cNvPr id="22" name="Rectangle 26"/>
          <p:cNvSpPr>
            <a:spLocks noChangeArrowheads="1"/>
          </p:cNvSpPr>
          <p:nvPr/>
        </p:nvSpPr>
        <p:spPr bwMode="auto">
          <a:xfrm>
            <a:off x="4533920" y="5934084"/>
            <a:ext cx="304800" cy="304800"/>
          </a:xfrm>
          <a:prstGeom prst="rect">
            <a:avLst/>
          </a:prstGeom>
          <a:solidFill>
            <a:schemeClr val="accent1"/>
          </a:solidFill>
          <a:ln w="9525">
            <a:solidFill>
              <a:schemeClr val="tx1"/>
            </a:solidFill>
            <a:miter lim="800000"/>
            <a:headEnd/>
            <a:tailEnd/>
          </a:ln>
          <a:effectLst/>
        </p:spPr>
        <p:txBody>
          <a:bodyPr wrap="none" anchor="ctr"/>
          <a:lstStyle/>
          <a:p>
            <a:pPr algn="ctr"/>
            <a:endParaRPr lang="pt-BR">
              <a:latin typeface="Helvetica 55 Roman" pitchFamily="34" charset="0"/>
            </a:endParaRPr>
          </a:p>
        </p:txBody>
      </p:sp>
      <p:sp>
        <p:nvSpPr>
          <p:cNvPr id="23" name="Rectangle 27"/>
          <p:cNvSpPr>
            <a:spLocks noChangeArrowheads="1"/>
          </p:cNvSpPr>
          <p:nvPr/>
        </p:nvSpPr>
        <p:spPr bwMode="auto">
          <a:xfrm>
            <a:off x="4838720" y="5934084"/>
            <a:ext cx="304800" cy="304800"/>
          </a:xfrm>
          <a:prstGeom prst="rect">
            <a:avLst/>
          </a:prstGeom>
          <a:solidFill>
            <a:schemeClr val="accent1"/>
          </a:solidFill>
          <a:ln w="9525">
            <a:solidFill>
              <a:schemeClr val="tx1"/>
            </a:solidFill>
            <a:miter lim="800000"/>
            <a:headEnd/>
            <a:tailEnd/>
          </a:ln>
          <a:effectLst/>
        </p:spPr>
        <p:txBody>
          <a:bodyPr wrap="none" anchor="ctr"/>
          <a:lstStyle/>
          <a:p>
            <a:endParaRPr lang="fr-FR"/>
          </a:p>
        </p:txBody>
      </p:sp>
      <p:sp>
        <p:nvSpPr>
          <p:cNvPr id="24" name="Rectangle 28"/>
          <p:cNvSpPr>
            <a:spLocks noChangeArrowheads="1"/>
          </p:cNvSpPr>
          <p:nvPr/>
        </p:nvSpPr>
        <p:spPr bwMode="auto">
          <a:xfrm>
            <a:off x="5143520" y="5934084"/>
            <a:ext cx="304800" cy="304800"/>
          </a:xfrm>
          <a:prstGeom prst="rect">
            <a:avLst/>
          </a:prstGeom>
          <a:solidFill>
            <a:schemeClr val="accent1"/>
          </a:solidFill>
          <a:ln w="9525">
            <a:solidFill>
              <a:schemeClr val="tx1"/>
            </a:solidFill>
            <a:miter lim="800000"/>
            <a:headEnd/>
            <a:tailEnd/>
          </a:ln>
          <a:effectLst/>
        </p:spPr>
        <p:txBody>
          <a:bodyPr wrap="none" anchor="ctr"/>
          <a:lstStyle/>
          <a:p>
            <a:endParaRPr lang="fr-FR"/>
          </a:p>
        </p:txBody>
      </p:sp>
      <p:sp>
        <p:nvSpPr>
          <p:cNvPr id="25" name="Rectangle 29"/>
          <p:cNvSpPr>
            <a:spLocks noChangeArrowheads="1"/>
          </p:cNvSpPr>
          <p:nvPr/>
        </p:nvSpPr>
        <p:spPr bwMode="auto">
          <a:xfrm>
            <a:off x="5448320" y="5934084"/>
            <a:ext cx="304800" cy="304800"/>
          </a:xfrm>
          <a:prstGeom prst="rect">
            <a:avLst/>
          </a:prstGeom>
          <a:solidFill>
            <a:schemeClr val="accent1"/>
          </a:solidFill>
          <a:ln w="9525">
            <a:solidFill>
              <a:schemeClr val="tx1"/>
            </a:solidFill>
            <a:miter lim="800000"/>
            <a:headEnd/>
            <a:tailEnd/>
          </a:ln>
          <a:effectLst/>
        </p:spPr>
        <p:txBody>
          <a:bodyPr wrap="none" anchor="ctr"/>
          <a:lstStyle/>
          <a:p>
            <a:pPr algn="ctr"/>
            <a:endParaRPr lang="pt-BR" baseline="-25000">
              <a:latin typeface="Helvetica 55 Roman" pitchFamily="34" charset="0"/>
            </a:endParaRPr>
          </a:p>
        </p:txBody>
      </p:sp>
      <p:sp>
        <p:nvSpPr>
          <p:cNvPr id="26" name="Rectangle 30"/>
          <p:cNvSpPr>
            <a:spLocks noChangeArrowheads="1"/>
          </p:cNvSpPr>
          <p:nvPr/>
        </p:nvSpPr>
        <p:spPr bwMode="auto">
          <a:xfrm>
            <a:off x="6210320" y="5934084"/>
            <a:ext cx="304800" cy="304800"/>
          </a:xfrm>
          <a:prstGeom prst="rect">
            <a:avLst/>
          </a:prstGeom>
          <a:solidFill>
            <a:schemeClr val="accent1"/>
          </a:solidFill>
          <a:ln w="9525">
            <a:solidFill>
              <a:schemeClr val="tx1"/>
            </a:solidFill>
            <a:miter lim="800000"/>
            <a:headEnd/>
            <a:tailEnd/>
          </a:ln>
          <a:effectLst/>
        </p:spPr>
        <p:txBody>
          <a:bodyPr wrap="none" anchor="ctr"/>
          <a:lstStyle/>
          <a:p>
            <a:endParaRPr lang="fr-FR"/>
          </a:p>
        </p:txBody>
      </p:sp>
      <p:sp>
        <p:nvSpPr>
          <p:cNvPr id="27" name="Rectangle 31"/>
          <p:cNvSpPr>
            <a:spLocks noChangeArrowheads="1"/>
          </p:cNvSpPr>
          <p:nvPr/>
        </p:nvSpPr>
        <p:spPr bwMode="auto">
          <a:xfrm>
            <a:off x="6515120" y="5934084"/>
            <a:ext cx="304800" cy="304800"/>
          </a:xfrm>
          <a:prstGeom prst="rect">
            <a:avLst/>
          </a:prstGeom>
          <a:solidFill>
            <a:schemeClr val="accent1"/>
          </a:solidFill>
          <a:ln w="9525">
            <a:solidFill>
              <a:schemeClr val="tx1"/>
            </a:solidFill>
            <a:miter lim="800000"/>
            <a:headEnd/>
            <a:tailEnd/>
          </a:ln>
          <a:effectLst/>
        </p:spPr>
        <p:txBody>
          <a:bodyPr wrap="none" anchor="ctr"/>
          <a:lstStyle/>
          <a:p>
            <a:endParaRPr lang="fr-FR"/>
          </a:p>
        </p:txBody>
      </p:sp>
      <p:sp>
        <p:nvSpPr>
          <p:cNvPr id="28" name="Rectangle 32"/>
          <p:cNvSpPr>
            <a:spLocks noChangeArrowheads="1"/>
          </p:cNvSpPr>
          <p:nvPr/>
        </p:nvSpPr>
        <p:spPr bwMode="auto">
          <a:xfrm>
            <a:off x="6819920" y="5934084"/>
            <a:ext cx="304800" cy="304800"/>
          </a:xfrm>
          <a:prstGeom prst="rect">
            <a:avLst/>
          </a:prstGeom>
          <a:solidFill>
            <a:schemeClr val="accent1"/>
          </a:solidFill>
          <a:ln w="9525">
            <a:solidFill>
              <a:schemeClr val="tx1"/>
            </a:solidFill>
            <a:miter lim="800000"/>
            <a:headEnd/>
            <a:tailEnd/>
          </a:ln>
          <a:effectLst/>
        </p:spPr>
        <p:txBody>
          <a:bodyPr wrap="none" anchor="ctr"/>
          <a:lstStyle/>
          <a:p>
            <a:endParaRPr lang="fr-FR"/>
          </a:p>
        </p:txBody>
      </p:sp>
      <p:sp>
        <p:nvSpPr>
          <p:cNvPr id="29" name="Rectangle 33"/>
          <p:cNvSpPr>
            <a:spLocks noChangeArrowheads="1"/>
          </p:cNvSpPr>
          <p:nvPr/>
        </p:nvSpPr>
        <p:spPr bwMode="auto">
          <a:xfrm>
            <a:off x="7124720" y="5934084"/>
            <a:ext cx="304800" cy="304800"/>
          </a:xfrm>
          <a:prstGeom prst="rect">
            <a:avLst/>
          </a:prstGeom>
          <a:solidFill>
            <a:schemeClr val="accent1"/>
          </a:solidFill>
          <a:ln w="9525">
            <a:solidFill>
              <a:schemeClr val="tx1"/>
            </a:solidFill>
            <a:miter lim="800000"/>
            <a:headEnd/>
            <a:tailEnd/>
          </a:ln>
          <a:effectLst/>
        </p:spPr>
        <p:txBody>
          <a:bodyPr wrap="none" anchor="ctr"/>
          <a:lstStyle/>
          <a:p>
            <a:endParaRPr lang="fr-FR"/>
          </a:p>
        </p:txBody>
      </p:sp>
      <p:cxnSp>
        <p:nvCxnSpPr>
          <p:cNvPr id="30" name="AutoShape 34"/>
          <p:cNvCxnSpPr>
            <a:cxnSpLocks noChangeShapeType="1"/>
            <a:stCxn id="6" idx="2"/>
            <a:endCxn id="18" idx="0"/>
          </p:cNvCxnSpPr>
          <p:nvPr/>
        </p:nvCxnSpPr>
        <p:spPr bwMode="auto">
          <a:xfrm>
            <a:off x="1943120" y="5019684"/>
            <a:ext cx="0" cy="914400"/>
          </a:xfrm>
          <a:prstGeom prst="straightConnector1">
            <a:avLst/>
          </a:prstGeom>
          <a:noFill/>
          <a:ln w="9525">
            <a:solidFill>
              <a:schemeClr val="tx1"/>
            </a:solidFill>
            <a:round/>
            <a:headEnd/>
            <a:tailEnd type="triangle" w="med" len="med"/>
          </a:ln>
          <a:effectLst/>
        </p:spPr>
      </p:cxnSp>
      <p:cxnSp>
        <p:nvCxnSpPr>
          <p:cNvPr id="31" name="AutoShape 35"/>
          <p:cNvCxnSpPr>
            <a:cxnSpLocks noChangeShapeType="1"/>
            <a:stCxn id="7" idx="2"/>
            <a:endCxn id="19" idx="0"/>
          </p:cNvCxnSpPr>
          <p:nvPr/>
        </p:nvCxnSpPr>
        <p:spPr bwMode="auto">
          <a:xfrm>
            <a:off x="2247920" y="5019684"/>
            <a:ext cx="0" cy="914400"/>
          </a:xfrm>
          <a:prstGeom prst="straightConnector1">
            <a:avLst/>
          </a:prstGeom>
          <a:noFill/>
          <a:ln w="9525">
            <a:solidFill>
              <a:schemeClr val="tx1"/>
            </a:solidFill>
            <a:round/>
            <a:headEnd/>
            <a:tailEnd type="triangle" w="med" len="med"/>
          </a:ln>
          <a:effectLst/>
        </p:spPr>
      </p:cxnSp>
      <p:cxnSp>
        <p:nvCxnSpPr>
          <p:cNvPr id="32" name="AutoShape 36"/>
          <p:cNvCxnSpPr>
            <a:cxnSpLocks noChangeShapeType="1"/>
            <a:stCxn id="8" idx="2"/>
            <a:endCxn id="20" idx="0"/>
          </p:cNvCxnSpPr>
          <p:nvPr/>
        </p:nvCxnSpPr>
        <p:spPr bwMode="auto">
          <a:xfrm>
            <a:off x="2552720" y="5019684"/>
            <a:ext cx="0" cy="914400"/>
          </a:xfrm>
          <a:prstGeom prst="straightConnector1">
            <a:avLst/>
          </a:prstGeom>
          <a:noFill/>
          <a:ln w="9525">
            <a:solidFill>
              <a:schemeClr val="tx1"/>
            </a:solidFill>
            <a:round/>
            <a:headEnd/>
            <a:tailEnd type="triangle" w="med" len="med"/>
          </a:ln>
          <a:effectLst/>
        </p:spPr>
      </p:cxnSp>
      <p:cxnSp>
        <p:nvCxnSpPr>
          <p:cNvPr id="33" name="AutoShape 37"/>
          <p:cNvCxnSpPr>
            <a:cxnSpLocks noChangeShapeType="1"/>
            <a:stCxn id="9" idx="2"/>
            <a:endCxn id="21" idx="0"/>
          </p:cNvCxnSpPr>
          <p:nvPr/>
        </p:nvCxnSpPr>
        <p:spPr bwMode="auto">
          <a:xfrm>
            <a:off x="2857520" y="5019684"/>
            <a:ext cx="0" cy="914400"/>
          </a:xfrm>
          <a:prstGeom prst="straightConnector1">
            <a:avLst/>
          </a:prstGeom>
          <a:noFill/>
          <a:ln w="9525">
            <a:solidFill>
              <a:schemeClr val="tx1"/>
            </a:solidFill>
            <a:round/>
            <a:headEnd/>
            <a:tailEnd type="triangle" w="med" len="med"/>
          </a:ln>
          <a:effectLst/>
        </p:spPr>
      </p:cxnSp>
      <p:cxnSp>
        <p:nvCxnSpPr>
          <p:cNvPr id="34" name="AutoShape 42"/>
          <p:cNvCxnSpPr>
            <a:cxnSpLocks noChangeShapeType="1"/>
            <a:stCxn id="10" idx="2"/>
            <a:endCxn id="22" idx="0"/>
          </p:cNvCxnSpPr>
          <p:nvPr/>
        </p:nvCxnSpPr>
        <p:spPr bwMode="auto">
          <a:xfrm>
            <a:off x="4686320" y="5019684"/>
            <a:ext cx="0" cy="914400"/>
          </a:xfrm>
          <a:prstGeom prst="straightConnector1">
            <a:avLst/>
          </a:prstGeom>
          <a:noFill/>
          <a:ln w="9525">
            <a:solidFill>
              <a:schemeClr val="tx1"/>
            </a:solidFill>
            <a:round/>
            <a:headEnd/>
            <a:tailEnd type="triangle" w="med" len="med"/>
          </a:ln>
          <a:effectLst/>
        </p:spPr>
      </p:cxnSp>
      <p:cxnSp>
        <p:nvCxnSpPr>
          <p:cNvPr id="35" name="AutoShape 43"/>
          <p:cNvCxnSpPr>
            <a:cxnSpLocks noChangeShapeType="1"/>
            <a:stCxn id="11" idx="2"/>
            <a:endCxn id="23" idx="0"/>
          </p:cNvCxnSpPr>
          <p:nvPr/>
        </p:nvCxnSpPr>
        <p:spPr bwMode="auto">
          <a:xfrm>
            <a:off x="4991120" y="5019684"/>
            <a:ext cx="0" cy="914400"/>
          </a:xfrm>
          <a:prstGeom prst="straightConnector1">
            <a:avLst/>
          </a:prstGeom>
          <a:noFill/>
          <a:ln w="9525">
            <a:solidFill>
              <a:schemeClr val="tx1"/>
            </a:solidFill>
            <a:round/>
            <a:headEnd/>
            <a:tailEnd type="triangle" w="med" len="med"/>
          </a:ln>
          <a:effectLst/>
        </p:spPr>
      </p:cxnSp>
      <p:cxnSp>
        <p:nvCxnSpPr>
          <p:cNvPr id="36" name="AutoShape 44"/>
          <p:cNvCxnSpPr>
            <a:cxnSpLocks noChangeShapeType="1"/>
            <a:stCxn id="12" idx="2"/>
            <a:endCxn id="24" idx="0"/>
          </p:cNvCxnSpPr>
          <p:nvPr/>
        </p:nvCxnSpPr>
        <p:spPr bwMode="auto">
          <a:xfrm>
            <a:off x="5295920" y="5019684"/>
            <a:ext cx="0" cy="914400"/>
          </a:xfrm>
          <a:prstGeom prst="straightConnector1">
            <a:avLst/>
          </a:prstGeom>
          <a:noFill/>
          <a:ln w="9525">
            <a:solidFill>
              <a:schemeClr val="tx1"/>
            </a:solidFill>
            <a:round/>
            <a:headEnd/>
            <a:tailEnd type="triangle" w="med" len="med"/>
          </a:ln>
          <a:effectLst/>
        </p:spPr>
      </p:cxnSp>
      <p:cxnSp>
        <p:nvCxnSpPr>
          <p:cNvPr id="37" name="AutoShape 45"/>
          <p:cNvCxnSpPr>
            <a:cxnSpLocks noChangeShapeType="1"/>
            <a:stCxn id="13" idx="2"/>
            <a:endCxn id="25" idx="0"/>
          </p:cNvCxnSpPr>
          <p:nvPr/>
        </p:nvCxnSpPr>
        <p:spPr bwMode="auto">
          <a:xfrm>
            <a:off x="5600720" y="5019684"/>
            <a:ext cx="0" cy="914400"/>
          </a:xfrm>
          <a:prstGeom prst="straightConnector1">
            <a:avLst/>
          </a:prstGeom>
          <a:noFill/>
          <a:ln w="9525">
            <a:solidFill>
              <a:schemeClr val="tx1"/>
            </a:solidFill>
            <a:round/>
            <a:headEnd/>
            <a:tailEnd type="triangle" w="med" len="med"/>
          </a:ln>
          <a:effectLst/>
        </p:spPr>
      </p:cxnSp>
      <p:cxnSp>
        <p:nvCxnSpPr>
          <p:cNvPr id="38" name="AutoShape 46"/>
          <p:cNvCxnSpPr>
            <a:cxnSpLocks noChangeShapeType="1"/>
            <a:stCxn id="14" idx="2"/>
            <a:endCxn id="26" idx="0"/>
          </p:cNvCxnSpPr>
          <p:nvPr/>
        </p:nvCxnSpPr>
        <p:spPr bwMode="auto">
          <a:xfrm>
            <a:off x="6362720" y="5019684"/>
            <a:ext cx="0" cy="914400"/>
          </a:xfrm>
          <a:prstGeom prst="straightConnector1">
            <a:avLst/>
          </a:prstGeom>
          <a:noFill/>
          <a:ln w="9525">
            <a:solidFill>
              <a:schemeClr val="tx1"/>
            </a:solidFill>
            <a:round/>
            <a:headEnd/>
            <a:tailEnd type="triangle" w="med" len="med"/>
          </a:ln>
          <a:effectLst/>
        </p:spPr>
      </p:cxnSp>
      <p:cxnSp>
        <p:nvCxnSpPr>
          <p:cNvPr id="39" name="AutoShape 47"/>
          <p:cNvCxnSpPr>
            <a:cxnSpLocks noChangeShapeType="1"/>
            <a:stCxn id="15" idx="2"/>
            <a:endCxn id="27" idx="0"/>
          </p:cNvCxnSpPr>
          <p:nvPr/>
        </p:nvCxnSpPr>
        <p:spPr bwMode="auto">
          <a:xfrm>
            <a:off x="6667520" y="5019684"/>
            <a:ext cx="0" cy="914400"/>
          </a:xfrm>
          <a:prstGeom prst="straightConnector1">
            <a:avLst/>
          </a:prstGeom>
          <a:noFill/>
          <a:ln w="9525">
            <a:solidFill>
              <a:schemeClr val="tx1"/>
            </a:solidFill>
            <a:round/>
            <a:headEnd/>
            <a:tailEnd type="triangle" w="med" len="med"/>
          </a:ln>
          <a:effectLst/>
        </p:spPr>
      </p:cxnSp>
      <p:cxnSp>
        <p:nvCxnSpPr>
          <p:cNvPr id="40" name="AutoShape 48"/>
          <p:cNvCxnSpPr>
            <a:cxnSpLocks noChangeShapeType="1"/>
            <a:stCxn id="16" idx="2"/>
            <a:endCxn id="28" idx="0"/>
          </p:cNvCxnSpPr>
          <p:nvPr/>
        </p:nvCxnSpPr>
        <p:spPr bwMode="auto">
          <a:xfrm>
            <a:off x="6972320" y="5019684"/>
            <a:ext cx="0" cy="914400"/>
          </a:xfrm>
          <a:prstGeom prst="straightConnector1">
            <a:avLst/>
          </a:prstGeom>
          <a:noFill/>
          <a:ln w="9525">
            <a:solidFill>
              <a:schemeClr val="tx1"/>
            </a:solidFill>
            <a:round/>
            <a:headEnd/>
            <a:tailEnd type="triangle" w="med" len="med"/>
          </a:ln>
          <a:effectLst/>
        </p:spPr>
      </p:cxnSp>
      <p:cxnSp>
        <p:nvCxnSpPr>
          <p:cNvPr id="41" name="AutoShape 49"/>
          <p:cNvCxnSpPr>
            <a:cxnSpLocks noChangeShapeType="1"/>
            <a:stCxn id="17" idx="2"/>
            <a:endCxn id="29" idx="0"/>
          </p:cNvCxnSpPr>
          <p:nvPr/>
        </p:nvCxnSpPr>
        <p:spPr bwMode="auto">
          <a:xfrm>
            <a:off x="7277120" y="5019684"/>
            <a:ext cx="0" cy="914400"/>
          </a:xfrm>
          <a:prstGeom prst="straightConnector1">
            <a:avLst/>
          </a:prstGeom>
          <a:noFill/>
          <a:ln w="9525">
            <a:solidFill>
              <a:schemeClr val="tx1"/>
            </a:solidFill>
            <a:round/>
            <a:headEnd/>
            <a:tailEnd type="triangle" w="med" len="med"/>
          </a:ln>
          <a:effectLst/>
        </p:spPr>
      </p:cxnSp>
      <p:sp>
        <p:nvSpPr>
          <p:cNvPr id="42" name="Text Box 101"/>
          <p:cNvSpPr txBox="1">
            <a:spLocks noChangeArrowheads="1"/>
          </p:cNvSpPr>
          <p:nvPr/>
        </p:nvSpPr>
        <p:spPr bwMode="auto">
          <a:xfrm>
            <a:off x="3221058" y="5857884"/>
            <a:ext cx="1100137" cy="457200"/>
          </a:xfrm>
          <a:prstGeom prst="rect">
            <a:avLst/>
          </a:prstGeom>
          <a:noFill/>
          <a:ln w="9525">
            <a:noFill/>
            <a:miter lim="800000"/>
            <a:headEnd/>
            <a:tailEnd/>
          </a:ln>
          <a:effectLst/>
        </p:spPr>
        <p:txBody>
          <a:bodyPr wrap="none">
            <a:spAutoFit/>
          </a:bodyPr>
          <a:lstStyle/>
          <a:p>
            <a:pPr algn="ctr"/>
            <a:r>
              <a:rPr lang="pt-BR" sz="1200">
                <a:latin typeface="Helvetica 55 Roman" pitchFamily="34" charset="0"/>
              </a:rPr>
              <a:t>subspaces of</a:t>
            </a:r>
          </a:p>
          <a:p>
            <a:pPr algn="ctr"/>
            <a:r>
              <a:rPr lang="pt-BR" sz="1200">
                <a:latin typeface="Helvetica 55 Roman" pitchFamily="34" charset="0"/>
              </a:rPr>
              <a:t>subindexes</a:t>
            </a:r>
          </a:p>
        </p:txBody>
      </p:sp>
      <p:sp>
        <p:nvSpPr>
          <p:cNvPr id="44" name="AutoShape 109"/>
          <p:cNvSpPr>
            <a:spLocks/>
          </p:cNvSpPr>
          <p:nvPr/>
        </p:nvSpPr>
        <p:spPr bwMode="auto">
          <a:xfrm rot="16200000" flipV="1">
            <a:off x="2324120" y="5781684"/>
            <a:ext cx="152400" cy="1219200"/>
          </a:xfrm>
          <a:prstGeom prst="leftBrace">
            <a:avLst>
              <a:gd name="adj1" fmla="val 66667"/>
              <a:gd name="adj2" fmla="val 50000"/>
            </a:avLst>
          </a:prstGeom>
          <a:noFill/>
          <a:ln w="9525">
            <a:solidFill>
              <a:schemeClr val="tx1"/>
            </a:solidFill>
            <a:round/>
            <a:headEnd/>
            <a:tailEnd/>
          </a:ln>
          <a:effectLst/>
        </p:spPr>
        <p:txBody>
          <a:bodyPr wrap="none" anchor="ctr"/>
          <a:lstStyle/>
          <a:p>
            <a:endParaRPr lang="fr-FR"/>
          </a:p>
        </p:txBody>
      </p:sp>
      <p:sp>
        <p:nvSpPr>
          <p:cNvPr id="45" name="Text Box 110"/>
          <p:cNvSpPr txBox="1">
            <a:spLocks noChangeArrowheads="1"/>
          </p:cNvSpPr>
          <p:nvPr/>
        </p:nvSpPr>
        <p:spPr bwMode="auto">
          <a:xfrm>
            <a:off x="2203470" y="6389697"/>
            <a:ext cx="403225" cy="366712"/>
          </a:xfrm>
          <a:prstGeom prst="rect">
            <a:avLst/>
          </a:prstGeom>
          <a:noFill/>
          <a:ln w="9525">
            <a:noFill/>
            <a:miter lim="800000"/>
            <a:headEnd/>
            <a:tailEnd/>
          </a:ln>
          <a:effectLst/>
        </p:spPr>
        <p:txBody>
          <a:bodyPr wrap="none">
            <a:spAutoFit/>
          </a:bodyPr>
          <a:lstStyle/>
          <a:p>
            <a:r>
              <a:rPr lang="pt-BR" i="1">
                <a:latin typeface="Helvetica 55 Roman" pitchFamily="34" charset="0"/>
              </a:rPr>
              <a:t>d</a:t>
            </a:r>
            <a:r>
              <a:rPr lang="pt-BR" baseline="-25000">
                <a:latin typeface="Helvetica 55 Roman" pitchFamily="34" charset="0"/>
              </a:rPr>
              <a:t>1</a:t>
            </a:r>
          </a:p>
        </p:txBody>
      </p:sp>
      <p:sp>
        <p:nvSpPr>
          <p:cNvPr id="46" name="AutoShape 111"/>
          <p:cNvSpPr>
            <a:spLocks/>
          </p:cNvSpPr>
          <p:nvPr/>
        </p:nvSpPr>
        <p:spPr bwMode="auto">
          <a:xfrm rot="16200000" flipV="1">
            <a:off x="5067320" y="5781684"/>
            <a:ext cx="152400" cy="1219200"/>
          </a:xfrm>
          <a:prstGeom prst="leftBrace">
            <a:avLst>
              <a:gd name="adj1" fmla="val 66667"/>
              <a:gd name="adj2" fmla="val 50000"/>
            </a:avLst>
          </a:prstGeom>
          <a:noFill/>
          <a:ln w="9525">
            <a:solidFill>
              <a:schemeClr val="tx1"/>
            </a:solidFill>
            <a:round/>
            <a:headEnd/>
            <a:tailEnd/>
          </a:ln>
          <a:effectLst/>
        </p:spPr>
        <p:txBody>
          <a:bodyPr wrap="none" anchor="ctr"/>
          <a:lstStyle/>
          <a:p>
            <a:endParaRPr lang="fr-FR"/>
          </a:p>
        </p:txBody>
      </p:sp>
      <p:sp>
        <p:nvSpPr>
          <p:cNvPr id="47" name="Text Box 112"/>
          <p:cNvSpPr txBox="1">
            <a:spLocks noChangeArrowheads="1"/>
          </p:cNvSpPr>
          <p:nvPr/>
        </p:nvSpPr>
        <p:spPr bwMode="auto">
          <a:xfrm>
            <a:off x="4972070" y="6389697"/>
            <a:ext cx="352425" cy="366712"/>
          </a:xfrm>
          <a:prstGeom prst="rect">
            <a:avLst/>
          </a:prstGeom>
          <a:noFill/>
          <a:ln w="9525">
            <a:noFill/>
            <a:miter lim="800000"/>
            <a:headEnd/>
            <a:tailEnd/>
          </a:ln>
          <a:effectLst/>
        </p:spPr>
        <p:txBody>
          <a:bodyPr wrap="none">
            <a:spAutoFit/>
          </a:bodyPr>
          <a:lstStyle/>
          <a:p>
            <a:r>
              <a:rPr lang="pt-BR" i="1">
                <a:latin typeface="Helvetica 55 Roman" pitchFamily="34" charset="0"/>
              </a:rPr>
              <a:t>d</a:t>
            </a:r>
            <a:r>
              <a:rPr lang="pt-BR" i="1" baseline="-25000">
                <a:latin typeface="Helvetica 55 Roman" pitchFamily="34" charset="0"/>
              </a:rPr>
              <a:t>i</a:t>
            </a:r>
          </a:p>
        </p:txBody>
      </p:sp>
      <p:sp>
        <p:nvSpPr>
          <p:cNvPr id="48" name="AutoShape 113"/>
          <p:cNvSpPr>
            <a:spLocks/>
          </p:cNvSpPr>
          <p:nvPr/>
        </p:nvSpPr>
        <p:spPr bwMode="auto">
          <a:xfrm rot="16200000" flipV="1">
            <a:off x="6743720" y="5781684"/>
            <a:ext cx="152400" cy="1219200"/>
          </a:xfrm>
          <a:prstGeom prst="leftBrace">
            <a:avLst>
              <a:gd name="adj1" fmla="val 66667"/>
              <a:gd name="adj2" fmla="val 50000"/>
            </a:avLst>
          </a:prstGeom>
          <a:noFill/>
          <a:ln w="9525">
            <a:solidFill>
              <a:schemeClr val="tx1"/>
            </a:solidFill>
            <a:round/>
            <a:headEnd/>
            <a:tailEnd/>
          </a:ln>
          <a:effectLst/>
        </p:spPr>
        <p:txBody>
          <a:bodyPr wrap="none" anchor="ctr"/>
          <a:lstStyle/>
          <a:p>
            <a:endParaRPr lang="fr-FR"/>
          </a:p>
        </p:txBody>
      </p:sp>
      <p:sp>
        <p:nvSpPr>
          <p:cNvPr id="49" name="Text Box 114"/>
          <p:cNvSpPr txBox="1">
            <a:spLocks noChangeArrowheads="1"/>
          </p:cNvSpPr>
          <p:nvPr/>
        </p:nvSpPr>
        <p:spPr bwMode="auto">
          <a:xfrm>
            <a:off x="6551633" y="6389697"/>
            <a:ext cx="759119" cy="369332"/>
          </a:xfrm>
          <a:prstGeom prst="rect">
            <a:avLst/>
          </a:prstGeom>
          <a:noFill/>
          <a:ln w="9525">
            <a:noFill/>
            <a:miter lim="800000"/>
            <a:headEnd/>
            <a:tailEnd/>
          </a:ln>
          <a:effectLst/>
        </p:spPr>
        <p:txBody>
          <a:bodyPr wrap="none">
            <a:spAutoFit/>
          </a:bodyPr>
          <a:lstStyle/>
          <a:p>
            <a:r>
              <a:rPr lang="pt-BR" i="1" dirty="0" smtClean="0">
                <a:latin typeface="Helvetica 55 Roman" pitchFamily="34" charset="0"/>
              </a:rPr>
              <a:t>d</a:t>
            </a:r>
            <a:r>
              <a:rPr lang="pt-BR" i="1" baseline="-25000" dirty="0" smtClean="0">
                <a:latin typeface="Helvetica 55 Roman" pitchFamily="34" charset="0"/>
              </a:rPr>
              <a:t>n</a:t>
            </a:r>
            <a:r>
              <a:rPr lang="pt-BR" sz="1400" i="1" baseline="-50000" dirty="0" smtClean="0">
                <a:latin typeface="Helvetica 55 Roman" pitchFamily="34" charset="0"/>
              </a:rPr>
              <a:t>curves</a:t>
            </a:r>
            <a:endParaRPr lang="pt-BR" sz="1400" i="1" baseline="-50000" dirty="0">
              <a:latin typeface="Helvetica 55 Roman" pitchFamily="34" charset="0"/>
            </a:endParaRPr>
          </a:p>
        </p:txBody>
      </p:sp>
      <p:sp>
        <p:nvSpPr>
          <p:cNvPr id="140" name="ZoneTexte 139"/>
          <p:cNvSpPr txBox="1"/>
          <p:nvPr/>
        </p:nvSpPr>
        <p:spPr>
          <a:xfrm>
            <a:off x="6500826" y="3214686"/>
            <a:ext cx="463588" cy="338554"/>
          </a:xfrm>
          <a:prstGeom prst="rect">
            <a:avLst/>
          </a:prstGeom>
          <a:noFill/>
        </p:spPr>
        <p:txBody>
          <a:bodyPr wrap="none" rtlCol="0">
            <a:spAutoFit/>
          </a:bodyPr>
          <a:lstStyle/>
          <a:p>
            <a:r>
              <a:rPr lang="fr-FR" sz="1600" dirty="0" smtClean="0"/>
              <a:t>(...)</a:t>
            </a:r>
            <a:endParaRPr lang="fr-FR" sz="1600" dirty="0"/>
          </a:p>
        </p:txBody>
      </p:sp>
      <p:sp>
        <p:nvSpPr>
          <p:cNvPr id="141" name="ZoneTexte 140"/>
          <p:cNvSpPr txBox="1"/>
          <p:nvPr/>
        </p:nvSpPr>
        <p:spPr>
          <a:xfrm>
            <a:off x="6500826" y="2071678"/>
            <a:ext cx="463588" cy="338554"/>
          </a:xfrm>
          <a:prstGeom prst="rect">
            <a:avLst/>
          </a:prstGeom>
          <a:noFill/>
        </p:spPr>
        <p:txBody>
          <a:bodyPr wrap="none" rtlCol="0">
            <a:spAutoFit/>
          </a:bodyPr>
          <a:lstStyle/>
          <a:p>
            <a:r>
              <a:rPr lang="fr-FR" sz="1600" dirty="0" smtClean="0"/>
              <a:t>(...)</a:t>
            </a:r>
            <a:endParaRPr lang="fr-FR" sz="1600" dirty="0"/>
          </a:p>
        </p:txBody>
      </p:sp>
      <p:grpSp>
        <p:nvGrpSpPr>
          <p:cNvPr id="3" name="Groupe 145"/>
          <p:cNvGrpSpPr/>
          <p:nvPr/>
        </p:nvGrpSpPr>
        <p:grpSpPr>
          <a:xfrm>
            <a:off x="4071934" y="1500174"/>
            <a:ext cx="500066" cy="500066"/>
            <a:chOff x="3428992" y="2428868"/>
            <a:chExt cx="500066" cy="500066"/>
          </a:xfrm>
        </p:grpSpPr>
        <p:sp>
          <p:nvSpPr>
            <p:cNvPr id="143" name="Rectangle 142"/>
            <p:cNvSpPr/>
            <p:nvPr/>
          </p:nvSpPr>
          <p:spPr>
            <a:xfrm>
              <a:off x="3428992" y="2428868"/>
              <a:ext cx="500066" cy="500066"/>
            </a:xfrm>
            <a:prstGeom prst="rect">
              <a:avLst/>
            </a:prstGeom>
            <a:solidFill>
              <a:schemeClr val="accent1"/>
            </a:solidFill>
            <a:scene3d>
              <a:camera prst="perspectiveContrastingRightFacing" fov="4200000"/>
              <a:lightRig rig="twoPt" dir="t">
                <a:rot lat="0" lon="0" rev="3000000"/>
              </a:lightRig>
            </a:scene3d>
            <a:sp3d extrusionH="508000" prstMaterial="legacyWirefram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chemeClr val="tx1"/>
                </a:solidFill>
              </a:endParaRPr>
            </a:p>
          </p:txBody>
        </p:sp>
        <p:sp>
          <p:nvSpPr>
            <p:cNvPr id="144" name="Rectangle 143"/>
            <p:cNvSpPr/>
            <p:nvPr/>
          </p:nvSpPr>
          <p:spPr>
            <a:xfrm>
              <a:off x="3428992" y="2428868"/>
              <a:ext cx="500066" cy="500066"/>
            </a:xfrm>
            <a:prstGeom prst="rect">
              <a:avLst/>
            </a:prstGeom>
            <a:solidFill>
              <a:schemeClr val="accent1"/>
            </a:solidFill>
            <a:scene3d>
              <a:camera prst="perspectiveContrastingRightFacing" fov="4200000"/>
              <a:lightRig rig="twoPt" dir="t">
                <a:rot lat="0" lon="0" rev="30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d</a:t>
              </a:r>
              <a:r>
                <a:rPr lang="fr-FR" sz="1400" baseline="-25000" dirty="0" smtClean="0">
                  <a:solidFill>
                    <a:schemeClr val="tx1"/>
                  </a:solidFill>
                </a:rPr>
                <a:t>1</a:t>
              </a:r>
              <a:r>
                <a:rPr lang="fr-FR" sz="1400" dirty="0" smtClean="0">
                  <a:solidFill>
                    <a:schemeClr val="tx1"/>
                  </a:solidFill>
                </a:rPr>
                <a:t>D</a:t>
              </a:r>
              <a:endParaRPr lang="fr-FR" sz="1400" dirty="0">
                <a:solidFill>
                  <a:schemeClr val="tx1"/>
                </a:solidFill>
              </a:endParaRPr>
            </a:p>
          </p:txBody>
        </p:sp>
      </p:grpSp>
      <p:grpSp>
        <p:nvGrpSpPr>
          <p:cNvPr id="43" name="Groupe 146"/>
          <p:cNvGrpSpPr/>
          <p:nvPr/>
        </p:nvGrpSpPr>
        <p:grpSpPr>
          <a:xfrm>
            <a:off x="4071934" y="3857628"/>
            <a:ext cx="500066" cy="500066"/>
            <a:chOff x="3428992" y="2428868"/>
            <a:chExt cx="500066" cy="500066"/>
          </a:xfrm>
        </p:grpSpPr>
        <p:sp>
          <p:nvSpPr>
            <p:cNvPr id="148" name="Rectangle 147"/>
            <p:cNvSpPr/>
            <p:nvPr/>
          </p:nvSpPr>
          <p:spPr>
            <a:xfrm>
              <a:off x="3428992" y="2428868"/>
              <a:ext cx="500066" cy="500066"/>
            </a:xfrm>
            <a:prstGeom prst="rect">
              <a:avLst/>
            </a:prstGeom>
            <a:solidFill>
              <a:schemeClr val="accent1"/>
            </a:solidFill>
            <a:scene3d>
              <a:camera prst="perspectiveContrastingRightFacing" fov="4200000"/>
              <a:lightRig rig="twoPt" dir="t">
                <a:rot lat="0" lon="0" rev="3000000"/>
              </a:lightRig>
            </a:scene3d>
            <a:sp3d extrusionH="508000" prstMaterial="legacyWirefram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chemeClr val="tx1"/>
                </a:solidFill>
              </a:endParaRPr>
            </a:p>
          </p:txBody>
        </p:sp>
        <p:sp>
          <p:nvSpPr>
            <p:cNvPr id="149" name="Rectangle 148"/>
            <p:cNvSpPr/>
            <p:nvPr/>
          </p:nvSpPr>
          <p:spPr>
            <a:xfrm>
              <a:off x="3428992" y="2428868"/>
              <a:ext cx="500066" cy="500066"/>
            </a:xfrm>
            <a:prstGeom prst="rect">
              <a:avLst/>
            </a:prstGeom>
            <a:solidFill>
              <a:schemeClr val="accent1"/>
            </a:solidFill>
            <a:scene3d>
              <a:camera prst="perspectiveContrastingRightFacing" fov="4200000"/>
              <a:lightRig rig="twoPt" dir="t">
                <a:rot lat="0" lon="0" rev="30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err="1" smtClean="0">
                  <a:solidFill>
                    <a:schemeClr val="tx1"/>
                  </a:solidFill>
                </a:rPr>
                <a:t>d</a:t>
              </a:r>
              <a:r>
                <a:rPr lang="fr-FR" sz="1400" baseline="-25000" dirty="0" err="1" smtClean="0">
                  <a:solidFill>
                    <a:schemeClr val="tx1"/>
                  </a:solidFill>
                </a:rPr>
                <a:t>n</a:t>
              </a:r>
              <a:r>
                <a:rPr lang="fr-FR" sz="1400" dirty="0" err="1" smtClean="0">
                  <a:solidFill>
                    <a:schemeClr val="tx1"/>
                  </a:solidFill>
                </a:rPr>
                <a:t>D</a:t>
              </a:r>
              <a:endParaRPr lang="fr-FR" sz="1400" dirty="0">
                <a:solidFill>
                  <a:schemeClr val="tx1"/>
                </a:solidFill>
              </a:endParaRPr>
            </a:p>
          </p:txBody>
        </p:sp>
      </p:grpSp>
      <p:grpSp>
        <p:nvGrpSpPr>
          <p:cNvPr id="50" name="Groupe 149"/>
          <p:cNvGrpSpPr/>
          <p:nvPr/>
        </p:nvGrpSpPr>
        <p:grpSpPr>
          <a:xfrm>
            <a:off x="4071934" y="2643182"/>
            <a:ext cx="500066" cy="500066"/>
            <a:chOff x="3428992" y="2428868"/>
            <a:chExt cx="500066" cy="500066"/>
          </a:xfrm>
        </p:grpSpPr>
        <p:sp>
          <p:nvSpPr>
            <p:cNvPr id="151" name="Rectangle 150"/>
            <p:cNvSpPr/>
            <p:nvPr/>
          </p:nvSpPr>
          <p:spPr>
            <a:xfrm>
              <a:off x="3428992" y="2428868"/>
              <a:ext cx="500066" cy="500066"/>
            </a:xfrm>
            <a:prstGeom prst="rect">
              <a:avLst/>
            </a:prstGeom>
            <a:solidFill>
              <a:schemeClr val="accent1"/>
            </a:solidFill>
            <a:scene3d>
              <a:camera prst="perspectiveContrastingRightFacing" fov="4200000"/>
              <a:lightRig rig="twoPt" dir="t">
                <a:rot lat="0" lon="0" rev="3000000"/>
              </a:lightRig>
            </a:scene3d>
            <a:sp3d extrusionH="508000" prstMaterial="legacyWirefram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chemeClr val="tx1"/>
                </a:solidFill>
              </a:endParaRPr>
            </a:p>
          </p:txBody>
        </p:sp>
        <p:sp>
          <p:nvSpPr>
            <p:cNvPr id="152" name="Rectangle 151"/>
            <p:cNvSpPr/>
            <p:nvPr/>
          </p:nvSpPr>
          <p:spPr>
            <a:xfrm>
              <a:off x="3428992" y="2428868"/>
              <a:ext cx="500066" cy="500066"/>
            </a:xfrm>
            <a:prstGeom prst="rect">
              <a:avLst/>
            </a:prstGeom>
            <a:solidFill>
              <a:schemeClr val="accent1"/>
            </a:solidFill>
            <a:scene3d>
              <a:camera prst="perspectiveContrastingRightFacing" fov="4200000"/>
              <a:lightRig rig="twoPt" dir="t">
                <a:rot lat="0" lon="0" rev="30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err="1" smtClean="0">
                  <a:solidFill>
                    <a:schemeClr val="tx1"/>
                  </a:solidFill>
                </a:rPr>
                <a:t>d</a:t>
              </a:r>
              <a:r>
                <a:rPr lang="fr-FR" sz="1400" baseline="-25000" dirty="0" err="1" smtClean="0">
                  <a:solidFill>
                    <a:schemeClr val="tx1"/>
                  </a:solidFill>
                </a:rPr>
                <a:t>i</a:t>
              </a:r>
              <a:r>
                <a:rPr lang="fr-FR" sz="1400" dirty="0" err="1" smtClean="0">
                  <a:solidFill>
                    <a:schemeClr val="tx1"/>
                  </a:solidFill>
                </a:rPr>
                <a:t>D</a:t>
              </a:r>
              <a:endParaRPr lang="fr-FR" sz="1400" dirty="0">
                <a:solidFill>
                  <a:schemeClr val="tx1"/>
                </a:solidFill>
              </a:endParaRPr>
            </a:p>
          </p:txBody>
        </p:sp>
      </p:grpSp>
      <p:grpSp>
        <p:nvGrpSpPr>
          <p:cNvPr id="51" name="Groupe 152"/>
          <p:cNvGrpSpPr/>
          <p:nvPr/>
        </p:nvGrpSpPr>
        <p:grpSpPr>
          <a:xfrm>
            <a:off x="1357290" y="2500306"/>
            <a:ext cx="785818" cy="785818"/>
            <a:chOff x="7358082" y="4357694"/>
            <a:chExt cx="785818" cy="785818"/>
          </a:xfrm>
        </p:grpSpPr>
        <p:sp>
          <p:nvSpPr>
            <p:cNvPr id="154" name="Rectangle 153"/>
            <p:cNvSpPr/>
            <p:nvPr/>
          </p:nvSpPr>
          <p:spPr>
            <a:xfrm>
              <a:off x="7358082" y="4357694"/>
              <a:ext cx="785818" cy="785818"/>
            </a:xfrm>
            <a:prstGeom prst="rect">
              <a:avLst/>
            </a:prstGeom>
            <a:solidFill>
              <a:schemeClr val="accent1"/>
            </a:solidFill>
            <a:scene3d>
              <a:camera prst="perspectiveContrastingRightFacing" fov="4200000"/>
              <a:lightRig rig="twoPt" dir="t">
                <a:rot lat="0" lon="0" rev="3000000"/>
              </a:lightRig>
            </a:scene3d>
            <a:sp3d extrusionH="762000" prstMaterial="legacyWirefram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5" name="Rectangle 154"/>
            <p:cNvSpPr/>
            <p:nvPr/>
          </p:nvSpPr>
          <p:spPr>
            <a:xfrm>
              <a:off x="7358082" y="4357694"/>
              <a:ext cx="785818" cy="785818"/>
            </a:xfrm>
            <a:prstGeom prst="rect">
              <a:avLst/>
            </a:prstGeom>
            <a:solidFill>
              <a:schemeClr val="accent1"/>
            </a:solidFill>
            <a:scene3d>
              <a:camera prst="perspectiveContrastingRightFacing" fov="4200000"/>
              <a:lightRig rig="twoPt" dir="t">
                <a:rot lat="0" lon="0" rev="30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tx1"/>
                  </a:solidFill>
                </a:rPr>
                <a:t>dD</a:t>
              </a:r>
              <a:endParaRPr lang="fr-FR" dirty="0">
                <a:solidFill>
                  <a:schemeClr val="tx1"/>
                </a:solidFill>
              </a:endParaRPr>
            </a:p>
          </p:txBody>
        </p:sp>
      </p:grpSp>
      <p:sp>
        <p:nvSpPr>
          <p:cNvPr id="157" name="Virage 156"/>
          <p:cNvSpPr/>
          <p:nvPr/>
        </p:nvSpPr>
        <p:spPr>
          <a:xfrm>
            <a:off x="2714612" y="1643050"/>
            <a:ext cx="468483" cy="500066"/>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8" name="Virage 157"/>
          <p:cNvSpPr/>
          <p:nvPr/>
        </p:nvSpPr>
        <p:spPr>
          <a:xfrm flipV="1">
            <a:off x="2714612" y="3786190"/>
            <a:ext cx="468483" cy="500066"/>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9" name="Flèche droite 158"/>
          <p:cNvSpPr/>
          <p:nvPr/>
        </p:nvSpPr>
        <p:spPr>
          <a:xfrm>
            <a:off x="2714612" y="2786058"/>
            <a:ext cx="285752" cy="28575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1" name="Flèche droite 160"/>
          <p:cNvSpPr/>
          <p:nvPr/>
        </p:nvSpPr>
        <p:spPr>
          <a:xfrm>
            <a:off x="5286380" y="2786058"/>
            <a:ext cx="285752" cy="28575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2" name="Flèche droite 161"/>
          <p:cNvSpPr/>
          <p:nvPr/>
        </p:nvSpPr>
        <p:spPr>
          <a:xfrm>
            <a:off x="5286380" y="1643050"/>
            <a:ext cx="285752" cy="28575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3" name="Flèche droite 162"/>
          <p:cNvSpPr/>
          <p:nvPr/>
        </p:nvSpPr>
        <p:spPr>
          <a:xfrm>
            <a:off x="5286380" y="4000504"/>
            <a:ext cx="285752" cy="28575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4" name="AutoShape 113"/>
          <p:cNvSpPr>
            <a:spLocks/>
          </p:cNvSpPr>
          <p:nvPr/>
        </p:nvSpPr>
        <p:spPr bwMode="auto">
          <a:xfrm rot="10800000" flipV="1">
            <a:off x="7535752" y="1285859"/>
            <a:ext cx="393834" cy="3150673"/>
          </a:xfrm>
          <a:prstGeom prst="leftBrace">
            <a:avLst>
              <a:gd name="adj1" fmla="val 66667"/>
              <a:gd name="adj2" fmla="val 50000"/>
            </a:avLst>
          </a:prstGeom>
          <a:noFill/>
          <a:ln w="9525">
            <a:solidFill>
              <a:schemeClr val="tx1"/>
            </a:solidFill>
            <a:round/>
            <a:headEnd/>
            <a:tailEnd/>
          </a:ln>
          <a:effectLst/>
        </p:spPr>
        <p:txBody>
          <a:bodyPr wrap="none" anchor="ctr"/>
          <a:lstStyle/>
          <a:p>
            <a:endParaRPr lang="fr-FR"/>
          </a:p>
        </p:txBody>
      </p:sp>
      <p:sp>
        <p:nvSpPr>
          <p:cNvPr id="165" name="Text Box 114"/>
          <p:cNvSpPr txBox="1">
            <a:spLocks noChangeArrowheads="1"/>
          </p:cNvSpPr>
          <p:nvPr/>
        </p:nvSpPr>
        <p:spPr bwMode="auto">
          <a:xfrm>
            <a:off x="7990326" y="2643182"/>
            <a:ext cx="766107" cy="369332"/>
          </a:xfrm>
          <a:prstGeom prst="rect">
            <a:avLst/>
          </a:prstGeom>
          <a:noFill/>
          <a:ln w="9525">
            <a:noFill/>
            <a:miter lim="800000"/>
            <a:headEnd/>
            <a:tailEnd/>
          </a:ln>
          <a:effectLst/>
        </p:spPr>
        <p:txBody>
          <a:bodyPr wrap="none">
            <a:spAutoFit/>
          </a:bodyPr>
          <a:lstStyle/>
          <a:p>
            <a:r>
              <a:rPr lang="pt-BR" i="1" dirty="0" smtClean="0">
                <a:latin typeface="Helvetica 55 Roman" pitchFamily="34" charset="0"/>
              </a:rPr>
              <a:t>n</a:t>
            </a:r>
            <a:r>
              <a:rPr lang="pt-BR" i="1" baseline="-25000" dirty="0" smtClean="0">
                <a:latin typeface="Helvetica 55 Roman" pitchFamily="34" charset="0"/>
              </a:rPr>
              <a:t>curves</a:t>
            </a:r>
            <a:endParaRPr lang="pt-BR" sz="1400" i="1" baseline="-25000" dirty="0">
              <a:latin typeface="Helvetica 55 Roman" pitchFamily="34" charset="0"/>
            </a:endParaRPr>
          </a:p>
        </p:txBody>
      </p:sp>
      <p:pic>
        <p:nvPicPr>
          <p:cNvPr id="160" name="Picture 7" descr="Hilbert-3"/>
          <p:cNvPicPr>
            <a:picLocks noChangeAspect="1" noChangeArrowheads="1"/>
          </p:cNvPicPr>
          <p:nvPr/>
        </p:nvPicPr>
        <p:blipFill>
          <a:blip r:embed="rId3"/>
          <a:srcRect/>
          <a:stretch>
            <a:fillRect/>
          </a:stretch>
        </p:blipFill>
        <p:spPr bwMode="auto">
          <a:xfrm>
            <a:off x="6357950" y="1285860"/>
            <a:ext cx="714380" cy="714380"/>
          </a:xfrm>
          <a:prstGeom prst="rect">
            <a:avLst/>
          </a:prstGeom>
          <a:noFill/>
          <a:ln w="9525">
            <a:noFill/>
            <a:miter lim="800000"/>
            <a:headEnd/>
            <a:tailEnd/>
          </a:ln>
        </p:spPr>
      </p:pic>
      <p:pic>
        <p:nvPicPr>
          <p:cNvPr id="166" name="Picture 7" descr="Hilbert-3"/>
          <p:cNvPicPr>
            <a:picLocks noChangeAspect="1" noChangeArrowheads="1"/>
          </p:cNvPicPr>
          <p:nvPr/>
        </p:nvPicPr>
        <p:blipFill>
          <a:blip r:embed="rId3"/>
          <a:srcRect/>
          <a:stretch>
            <a:fillRect/>
          </a:stretch>
        </p:blipFill>
        <p:spPr bwMode="auto">
          <a:xfrm>
            <a:off x="6357950" y="2428868"/>
            <a:ext cx="714380" cy="714380"/>
          </a:xfrm>
          <a:prstGeom prst="rect">
            <a:avLst/>
          </a:prstGeom>
          <a:noFill/>
          <a:ln w="9525">
            <a:noFill/>
            <a:miter lim="800000"/>
            <a:headEnd/>
            <a:tailEnd/>
          </a:ln>
        </p:spPr>
      </p:pic>
      <p:pic>
        <p:nvPicPr>
          <p:cNvPr id="167" name="Picture 7" descr="Hilbert-3"/>
          <p:cNvPicPr>
            <a:picLocks noChangeAspect="1" noChangeArrowheads="1"/>
          </p:cNvPicPr>
          <p:nvPr/>
        </p:nvPicPr>
        <p:blipFill>
          <a:blip r:embed="rId3"/>
          <a:srcRect/>
          <a:stretch>
            <a:fillRect/>
          </a:stretch>
        </p:blipFill>
        <p:spPr bwMode="auto">
          <a:xfrm>
            <a:off x="6357950" y="3571876"/>
            <a:ext cx="714380" cy="714380"/>
          </a:xfrm>
          <a:prstGeom prst="rect">
            <a:avLst/>
          </a:prstGeom>
          <a:noFill/>
          <a:ln w="9525">
            <a:noFill/>
            <a:miter lim="800000"/>
            <a:headEnd/>
            <a:tailEnd/>
          </a:ln>
        </p:spPr>
      </p:pic>
      <p:sp>
        <p:nvSpPr>
          <p:cNvPr id="73" name="Espace réservé du numéro de diapositive 72"/>
          <p:cNvSpPr>
            <a:spLocks noGrp="1"/>
          </p:cNvSpPr>
          <p:nvPr>
            <p:ph type="sldNum" sz="quarter" idx="12"/>
          </p:nvPr>
        </p:nvSpPr>
        <p:spPr/>
        <p:txBody>
          <a:bodyPr/>
          <a:lstStyle/>
          <a:p>
            <a:fld id="{6E118708-87BA-45D2-8B77-0C5CA463363A}" type="slidenum">
              <a:rPr lang="pt-BR" smtClean="0"/>
              <a:pPr/>
              <a:t>17</a:t>
            </a:fld>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lide(fromTop)">
                                      <p:cBhvr>
                                        <p:cTn id="7" dur="500"/>
                                        <p:tgtEl>
                                          <p:spTgt spid="30"/>
                                        </p:tgtEl>
                                      </p:cBhvr>
                                    </p:animEffect>
                                  </p:childTnLst>
                                </p:cTn>
                              </p:par>
                              <p:par>
                                <p:cTn id="8" presetID="12" presetClass="entr" presetSubtype="1"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slide(fromTop)">
                                      <p:cBhvr>
                                        <p:cTn id="10" dur="500"/>
                                        <p:tgtEl>
                                          <p:spTgt spid="31"/>
                                        </p:tgtEl>
                                      </p:cBhvr>
                                    </p:animEffect>
                                  </p:childTnLst>
                                </p:cTn>
                              </p:par>
                              <p:par>
                                <p:cTn id="11" presetID="12" presetClass="entr" presetSubtype="1"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slide(fromTop)">
                                      <p:cBhvr>
                                        <p:cTn id="13" dur="500"/>
                                        <p:tgtEl>
                                          <p:spTgt spid="32"/>
                                        </p:tgtEl>
                                      </p:cBhvr>
                                    </p:animEffect>
                                  </p:childTnLst>
                                </p:cTn>
                              </p:par>
                              <p:par>
                                <p:cTn id="14" presetID="12" presetClass="entr" presetSubtype="1"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slide(fromTop)">
                                      <p:cBhvr>
                                        <p:cTn id="16" dur="500"/>
                                        <p:tgtEl>
                                          <p:spTgt spid="33"/>
                                        </p:tgtEl>
                                      </p:cBhvr>
                                    </p:animEffect>
                                  </p:childTnLst>
                                </p:cTn>
                              </p:par>
                              <p:par>
                                <p:cTn id="17" presetID="12" presetClass="entr" presetSubtype="1"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slide(fromTop)">
                                      <p:cBhvr>
                                        <p:cTn id="19" dur="500"/>
                                        <p:tgtEl>
                                          <p:spTgt spid="34"/>
                                        </p:tgtEl>
                                      </p:cBhvr>
                                    </p:animEffect>
                                  </p:childTnLst>
                                </p:cTn>
                              </p:par>
                              <p:par>
                                <p:cTn id="20" presetID="12" presetClass="entr" presetSubtype="1"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slide(fromTop)">
                                      <p:cBhvr>
                                        <p:cTn id="22" dur="500"/>
                                        <p:tgtEl>
                                          <p:spTgt spid="35"/>
                                        </p:tgtEl>
                                      </p:cBhvr>
                                    </p:animEffect>
                                  </p:childTnLst>
                                </p:cTn>
                              </p:par>
                              <p:par>
                                <p:cTn id="23" presetID="12" presetClass="entr" presetSubtype="1"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slide(fromTop)">
                                      <p:cBhvr>
                                        <p:cTn id="25" dur="500"/>
                                        <p:tgtEl>
                                          <p:spTgt spid="36"/>
                                        </p:tgtEl>
                                      </p:cBhvr>
                                    </p:animEffect>
                                  </p:childTnLst>
                                </p:cTn>
                              </p:par>
                              <p:par>
                                <p:cTn id="26" presetID="12" presetClass="entr" presetSubtype="1"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slide(fromTop)">
                                      <p:cBhvr>
                                        <p:cTn id="28" dur="500"/>
                                        <p:tgtEl>
                                          <p:spTgt spid="37"/>
                                        </p:tgtEl>
                                      </p:cBhvr>
                                    </p:animEffect>
                                  </p:childTnLst>
                                </p:cTn>
                              </p:par>
                              <p:par>
                                <p:cTn id="29" presetID="12" presetClass="entr" presetSubtype="1"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slide(fromTop)">
                                      <p:cBhvr>
                                        <p:cTn id="31" dur="500"/>
                                        <p:tgtEl>
                                          <p:spTgt spid="38"/>
                                        </p:tgtEl>
                                      </p:cBhvr>
                                    </p:animEffect>
                                  </p:childTnLst>
                                </p:cTn>
                              </p:par>
                              <p:par>
                                <p:cTn id="32" presetID="12" presetClass="entr" presetSubtype="1" fill="hold"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slide(fromTop)">
                                      <p:cBhvr>
                                        <p:cTn id="34" dur="500"/>
                                        <p:tgtEl>
                                          <p:spTgt spid="39"/>
                                        </p:tgtEl>
                                      </p:cBhvr>
                                    </p:animEffect>
                                  </p:childTnLst>
                                </p:cTn>
                              </p:par>
                              <p:par>
                                <p:cTn id="35" presetID="12" presetClass="entr" presetSubtype="1"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slide(fromTop)">
                                      <p:cBhvr>
                                        <p:cTn id="37" dur="500"/>
                                        <p:tgtEl>
                                          <p:spTgt spid="40"/>
                                        </p:tgtEl>
                                      </p:cBhvr>
                                    </p:animEffect>
                                  </p:childTnLst>
                                </p:cTn>
                              </p:par>
                              <p:par>
                                <p:cTn id="38" presetID="12" presetClass="entr" presetSubtype="1" fill="hold"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slide(fromTop)">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Test </a:t>
            </a:r>
            <a:r>
              <a:rPr lang="fr-FR" dirty="0" err="1" smtClean="0"/>
              <a:t>Database</a:t>
            </a:r>
            <a:endParaRPr lang="fr-FR" dirty="0"/>
          </a:p>
        </p:txBody>
      </p:sp>
      <p:sp>
        <p:nvSpPr>
          <p:cNvPr id="3" name="Espace réservé du contenu 2"/>
          <p:cNvSpPr>
            <a:spLocks noGrp="1"/>
          </p:cNvSpPr>
          <p:nvPr>
            <p:ph sz="half" idx="1"/>
          </p:nvPr>
        </p:nvSpPr>
        <p:spPr>
          <a:xfrm>
            <a:off x="457200" y="1600200"/>
            <a:ext cx="4257676" cy="4525963"/>
          </a:xfrm>
        </p:spPr>
        <p:txBody>
          <a:bodyPr>
            <a:normAutofit/>
          </a:bodyPr>
          <a:lstStyle/>
          <a:p>
            <a:r>
              <a:rPr lang="fr-FR" sz="2400" dirty="0" smtClean="0"/>
              <a:t>APM</a:t>
            </a:r>
          </a:p>
          <a:p>
            <a:pPr lvl="1"/>
            <a:r>
              <a:rPr lang="fr-FR" sz="2000" dirty="0" smtClean="0"/>
              <a:t>1 500 </a:t>
            </a:r>
            <a:r>
              <a:rPr lang="fr-FR" sz="2000" dirty="0" err="1" smtClean="0"/>
              <a:t>transformed</a:t>
            </a:r>
            <a:r>
              <a:rPr lang="fr-FR" sz="2000" dirty="0" smtClean="0"/>
              <a:t> images </a:t>
            </a:r>
            <a:r>
              <a:rPr lang="fr-FR" sz="2000" dirty="0" err="1" smtClean="0"/>
              <a:t>from</a:t>
            </a:r>
            <a:r>
              <a:rPr lang="fr-FR" sz="2000" dirty="0" smtClean="0"/>
              <a:t> 100 </a:t>
            </a:r>
            <a:r>
              <a:rPr lang="fr-FR" sz="2000" dirty="0" err="1" smtClean="0"/>
              <a:t>originals</a:t>
            </a:r>
            <a:endParaRPr lang="fr-FR" sz="2000" dirty="0" smtClean="0"/>
          </a:p>
          <a:p>
            <a:pPr lvl="1"/>
            <a:r>
              <a:rPr lang="fr-FR" sz="2000" dirty="0" smtClean="0"/>
              <a:t>100 </a:t>
            </a:r>
            <a:r>
              <a:rPr lang="fr-FR" sz="2000" dirty="0" err="1" smtClean="0"/>
              <a:t>queries</a:t>
            </a:r>
            <a:r>
              <a:rPr lang="fr-FR" sz="2000" dirty="0" smtClean="0"/>
              <a:t>: original images</a:t>
            </a:r>
          </a:p>
          <a:p>
            <a:pPr lvl="1"/>
            <a:r>
              <a:rPr lang="fr-FR" sz="2000" dirty="0" smtClean="0"/>
              <a:t>2 871 300 </a:t>
            </a:r>
            <a:r>
              <a:rPr lang="fr-FR" sz="2000" dirty="0" err="1" smtClean="0"/>
              <a:t>descriptors</a:t>
            </a:r>
            <a:endParaRPr lang="fr-FR" sz="2000" dirty="0" smtClean="0"/>
          </a:p>
          <a:p>
            <a:pPr lvl="2"/>
            <a:endParaRPr lang="fr-FR" sz="1600" dirty="0" smtClean="0"/>
          </a:p>
          <a:p>
            <a:pPr lvl="1">
              <a:buNone/>
            </a:pPr>
            <a:endParaRPr lang="fr-FR" sz="1800" dirty="0" smtClean="0"/>
          </a:p>
        </p:txBody>
      </p:sp>
      <p:pic>
        <p:nvPicPr>
          <p:cNvPr id="6146" name="Picture 2" descr="tg-1-005"/>
          <p:cNvPicPr>
            <a:picLocks noChangeAspect="1" noChangeArrowheads="1"/>
          </p:cNvPicPr>
          <p:nvPr/>
        </p:nvPicPr>
        <p:blipFill>
          <a:blip r:embed="rId3" cstate="print"/>
          <a:srcRect/>
          <a:stretch>
            <a:fillRect/>
          </a:stretch>
        </p:blipFill>
        <p:spPr bwMode="auto">
          <a:xfrm>
            <a:off x="4643438" y="1500174"/>
            <a:ext cx="1817688" cy="2159000"/>
          </a:xfrm>
          <a:prstGeom prst="rect">
            <a:avLst/>
          </a:prstGeom>
          <a:noFill/>
          <a:ln w="9525">
            <a:noFill/>
            <a:miter lim="800000"/>
            <a:headEnd/>
            <a:tailEnd/>
          </a:ln>
        </p:spPr>
      </p:pic>
      <p:pic>
        <p:nvPicPr>
          <p:cNvPr id="6147" name="Picture 3" descr="tg-3-010"/>
          <p:cNvPicPr>
            <a:picLocks noChangeAspect="1" noChangeArrowheads="1"/>
          </p:cNvPicPr>
          <p:nvPr/>
        </p:nvPicPr>
        <p:blipFill>
          <a:blip r:embed="rId4" cstate="print"/>
          <a:srcRect/>
          <a:stretch>
            <a:fillRect/>
          </a:stretch>
        </p:blipFill>
        <p:spPr bwMode="auto">
          <a:xfrm>
            <a:off x="7002490" y="1689103"/>
            <a:ext cx="1498600" cy="2168525"/>
          </a:xfrm>
          <a:prstGeom prst="rect">
            <a:avLst/>
          </a:prstGeom>
          <a:noFill/>
          <a:ln w="9525">
            <a:noFill/>
            <a:miter lim="800000"/>
            <a:headEnd/>
            <a:tailEnd/>
          </a:ln>
        </p:spPr>
      </p:pic>
      <p:pic>
        <p:nvPicPr>
          <p:cNvPr id="6148" name="Picture 4" descr="tg-2-006"/>
          <p:cNvPicPr>
            <a:picLocks noChangeAspect="1" noChangeArrowheads="1"/>
          </p:cNvPicPr>
          <p:nvPr/>
        </p:nvPicPr>
        <p:blipFill>
          <a:blip r:embed="rId5" cstate="print"/>
          <a:srcRect/>
          <a:stretch>
            <a:fillRect/>
          </a:stretch>
        </p:blipFill>
        <p:spPr bwMode="auto">
          <a:xfrm>
            <a:off x="7000892" y="4341834"/>
            <a:ext cx="1552575" cy="2159000"/>
          </a:xfrm>
          <a:prstGeom prst="rect">
            <a:avLst/>
          </a:prstGeom>
          <a:noFill/>
          <a:ln w="9525">
            <a:noFill/>
            <a:miter lim="800000"/>
            <a:headEnd/>
            <a:tailEnd/>
          </a:ln>
        </p:spPr>
      </p:pic>
      <p:pic>
        <p:nvPicPr>
          <p:cNvPr id="6149" name="Picture 5" descr="tg-1-032"/>
          <p:cNvPicPr>
            <a:picLocks noChangeAspect="1" noChangeArrowheads="1"/>
          </p:cNvPicPr>
          <p:nvPr/>
        </p:nvPicPr>
        <p:blipFill>
          <a:blip r:embed="rId6" cstate="print"/>
          <a:srcRect/>
          <a:stretch>
            <a:fillRect/>
          </a:stretch>
        </p:blipFill>
        <p:spPr bwMode="auto">
          <a:xfrm>
            <a:off x="4951425" y="4143380"/>
            <a:ext cx="1477963" cy="2159000"/>
          </a:xfrm>
          <a:prstGeom prst="rect">
            <a:avLst/>
          </a:prstGeom>
          <a:noFill/>
          <a:ln w="9525">
            <a:noFill/>
            <a:miter lim="800000"/>
            <a:headEnd/>
            <a:tailEnd/>
          </a:ln>
        </p:spPr>
      </p:pic>
      <p:pic>
        <p:nvPicPr>
          <p:cNvPr id="6150" name="Picture 6" descr="tg-2-061"/>
          <p:cNvPicPr>
            <a:picLocks noChangeAspect="1" noChangeArrowheads="1"/>
          </p:cNvPicPr>
          <p:nvPr/>
        </p:nvPicPr>
        <p:blipFill>
          <a:blip r:embed="rId7"/>
          <a:srcRect/>
          <a:stretch>
            <a:fillRect/>
          </a:stretch>
        </p:blipFill>
        <p:spPr bwMode="auto">
          <a:xfrm>
            <a:off x="1214414" y="4214818"/>
            <a:ext cx="2913063" cy="2159000"/>
          </a:xfrm>
          <a:prstGeom prst="rect">
            <a:avLst/>
          </a:prstGeom>
          <a:noFill/>
          <a:ln w="9525">
            <a:noFill/>
            <a:miter lim="800000"/>
            <a:headEnd/>
            <a:tailEnd/>
          </a:ln>
        </p:spPr>
      </p:pic>
      <p:sp>
        <p:nvSpPr>
          <p:cNvPr id="9" name="Espace réservé du numéro de diapositive 8"/>
          <p:cNvSpPr>
            <a:spLocks noGrp="1"/>
          </p:cNvSpPr>
          <p:nvPr>
            <p:ph type="sldNum" sz="quarter" idx="12"/>
          </p:nvPr>
        </p:nvSpPr>
        <p:spPr/>
        <p:txBody>
          <a:bodyPr/>
          <a:lstStyle/>
          <a:p>
            <a:fld id="{6E118708-87BA-45D2-8B77-0C5CA463363A}" type="slidenum">
              <a:rPr lang="pt-BR" smtClean="0"/>
              <a:pPr/>
              <a:t>18</a:t>
            </a:fld>
            <a:endParaRPr lang="pt-BR"/>
          </a:p>
        </p:txBody>
      </p:sp>
      <p:sp>
        <p:nvSpPr>
          <p:cNvPr id="10" name="ZoneTexte 9"/>
          <p:cNvSpPr txBox="1"/>
          <p:nvPr/>
        </p:nvSpPr>
        <p:spPr>
          <a:xfrm>
            <a:off x="214282" y="6488668"/>
            <a:ext cx="3984104" cy="369332"/>
          </a:xfrm>
          <a:prstGeom prst="rect">
            <a:avLst/>
          </a:prstGeom>
          <a:noFill/>
        </p:spPr>
        <p:txBody>
          <a:bodyPr wrap="none" rtlCol="0">
            <a:spAutoFit/>
          </a:bodyPr>
          <a:lstStyle/>
          <a:p>
            <a:r>
              <a:rPr lang="pt-BR" dirty="0" smtClean="0"/>
              <a:t>Images from Arquivo Público Mineiro</a:t>
            </a:r>
            <a:endParaRPr lang="pt-B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pt-BR" dirty="0" smtClean="0"/>
              <a:t>Comparison with SFC Methods</a:t>
            </a:r>
            <a:endParaRPr lang="pt-BR" dirty="0"/>
          </a:p>
        </p:txBody>
      </p:sp>
      <p:sp>
        <p:nvSpPr>
          <p:cNvPr id="3" name="Espace réservé du numéro de diapositive 2"/>
          <p:cNvSpPr>
            <a:spLocks noGrp="1"/>
          </p:cNvSpPr>
          <p:nvPr>
            <p:ph type="sldNum" sz="quarter" idx="12"/>
          </p:nvPr>
        </p:nvSpPr>
        <p:spPr/>
        <p:txBody>
          <a:bodyPr/>
          <a:lstStyle/>
          <a:p>
            <a:fld id="{6E118708-87BA-45D2-8B77-0C5CA463363A}" type="slidenum">
              <a:rPr lang="pt-BR" smtClean="0"/>
              <a:pPr/>
              <a:t>19</a:t>
            </a:fld>
            <a:endParaRPr lang="pt-BR" dirty="0"/>
          </a:p>
        </p:txBody>
      </p:sp>
      <p:pic>
        <p:nvPicPr>
          <p:cNvPr id="4" name="Image 3"/>
          <p:cNvPicPr/>
          <p:nvPr/>
        </p:nvPicPr>
        <p:blipFill>
          <a:blip r:embed="rId3"/>
          <a:srcRect/>
          <a:stretch>
            <a:fillRect/>
          </a:stretch>
        </p:blipFill>
        <p:spPr bwMode="auto">
          <a:xfrm>
            <a:off x="2000232" y="1785926"/>
            <a:ext cx="5143536" cy="48966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Forme libre 487"/>
          <p:cNvSpPr/>
          <p:nvPr/>
        </p:nvSpPr>
        <p:spPr>
          <a:xfrm>
            <a:off x="3746866" y="4944712"/>
            <a:ext cx="1508478" cy="1636889"/>
          </a:xfrm>
          <a:custGeom>
            <a:avLst/>
            <a:gdLst>
              <a:gd name="connsiteX0" fmla="*/ 15522 w 1508478"/>
              <a:gd name="connsiteY0" fmla="*/ 1373011 h 1636889"/>
              <a:gd name="connsiteX1" fmla="*/ 269522 w 1508478"/>
              <a:gd name="connsiteY1" fmla="*/ 1406878 h 1636889"/>
              <a:gd name="connsiteX2" fmla="*/ 455789 w 1508478"/>
              <a:gd name="connsiteY2" fmla="*/ 1457678 h 1636889"/>
              <a:gd name="connsiteX3" fmla="*/ 845255 w 1508478"/>
              <a:gd name="connsiteY3" fmla="*/ 1525411 h 1636889"/>
              <a:gd name="connsiteX4" fmla="*/ 879122 w 1508478"/>
              <a:gd name="connsiteY4" fmla="*/ 1576211 h 1636889"/>
              <a:gd name="connsiteX5" fmla="*/ 1082322 w 1508478"/>
              <a:gd name="connsiteY5" fmla="*/ 1161345 h 1636889"/>
              <a:gd name="connsiteX6" fmla="*/ 1217789 w 1508478"/>
              <a:gd name="connsiteY6" fmla="*/ 653345 h 1636889"/>
              <a:gd name="connsiteX7" fmla="*/ 1310922 w 1508478"/>
              <a:gd name="connsiteY7" fmla="*/ 162278 h 1636889"/>
              <a:gd name="connsiteX8" fmla="*/ 1370189 w 1508478"/>
              <a:gd name="connsiteY8" fmla="*/ 43745 h 1636889"/>
              <a:gd name="connsiteX9" fmla="*/ 481189 w 1508478"/>
              <a:gd name="connsiteY9" fmla="*/ 1411 h 1636889"/>
              <a:gd name="connsiteX10" fmla="*/ 396522 w 1508478"/>
              <a:gd name="connsiteY10" fmla="*/ 52211 h 1636889"/>
              <a:gd name="connsiteX11" fmla="*/ 447322 w 1508478"/>
              <a:gd name="connsiteY11" fmla="*/ 280811 h 1636889"/>
              <a:gd name="connsiteX12" fmla="*/ 362655 w 1508478"/>
              <a:gd name="connsiteY12" fmla="*/ 678745 h 1636889"/>
              <a:gd name="connsiteX13" fmla="*/ 15522 w 1508478"/>
              <a:gd name="connsiteY13" fmla="*/ 1373011 h 16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8478" h="1636889">
                <a:moveTo>
                  <a:pt x="15522" y="1373011"/>
                </a:moveTo>
                <a:cubicBezTo>
                  <a:pt x="0" y="1494367"/>
                  <a:pt x="196144" y="1392767"/>
                  <a:pt x="269522" y="1406878"/>
                </a:cubicBezTo>
                <a:cubicBezTo>
                  <a:pt x="342900" y="1420989"/>
                  <a:pt x="359834" y="1437923"/>
                  <a:pt x="455789" y="1457678"/>
                </a:cubicBezTo>
                <a:cubicBezTo>
                  <a:pt x="551744" y="1477433"/>
                  <a:pt x="774700" y="1505656"/>
                  <a:pt x="845255" y="1525411"/>
                </a:cubicBezTo>
                <a:cubicBezTo>
                  <a:pt x="915811" y="1545167"/>
                  <a:pt x="839611" y="1636889"/>
                  <a:pt x="879122" y="1576211"/>
                </a:cubicBezTo>
                <a:cubicBezTo>
                  <a:pt x="918633" y="1515533"/>
                  <a:pt x="1025878" y="1315156"/>
                  <a:pt x="1082322" y="1161345"/>
                </a:cubicBezTo>
                <a:cubicBezTo>
                  <a:pt x="1138766" y="1007534"/>
                  <a:pt x="1179689" y="819856"/>
                  <a:pt x="1217789" y="653345"/>
                </a:cubicBezTo>
                <a:cubicBezTo>
                  <a:pt x="1255889" y="486834"/>
                  <a:pt x="1285522" y="263878"/>
                  <a:pt x="1310922" y="162278"/>
                </a:cubicBezTo>
                <a:cubicBezTo>
                  <a:pt x="1336322" y="60678"/>
                  <a:pt x="1508478" y="70556"/>
                  <a:pt x="1370189" y="43745"/>
                </a:cubicBezTo>
                <a:cubicBezTo>
                  <a:pt x="1231900" y="16934"/>
                  <a:pt x="643467" y="0"/>
                  <a:pt x="481189" y="1411"/>
                </a:cubicBezTo>
                <a:cubicBezTo>
                  <a:pt x="318911" y="2822"/>
                  <a:pt x="402166" y="5644"/>
                  <a:pt x="396522" y="52211"/>
                </a:cubicBezTo>
                <a:cubicBezTo>
                  <a:pt x="390878" y="98778"/>
                  <a:pt x="452966" y="176389"/>
                  <a:pt x="447322" y="280811"/>
                </a:cubicBezTo>
                <a:cubicBezTo>
                  <a:pt x="441678" y="385233"/>
                  <a:pt x="431799" y="498123"/>
                  <a:pt x="362655" y="678745"/>
                </a:cubicBezTo>
                <a:cubicBezTo>
                  <a:pt x="293511" y="859367"/>
                  <a:pt x="31044" y="1251655"/>
                  <a:pt x="15522" y="1373011"/>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noProof="0" dirty="0" smtClean="0"/>
              <a:t>Image Identification</a:t>
            </a:r>
            <a:endParaRPr lang="fr-FR" noProof="0" dirty="0"/>
          </a:p>
        </p:txBody>
      </p:sp>
      <p:sp>
        <p:nvSpPr>
          <p:cNvPr id="168" name="Espace réservé du contenu 167"/>
          <p:cNvSpPr>
            <a:spLocks noGrp="1"/>
          </p:cNvSpPr>
          <p:nvPr>
            <p:ph sz="half" idx="1"/>
          </p:nvPr>
        </p:nvSpPr>
        <p:spPr/>
        <p:txBody>
          <a:bodyPr>
            <a:normAutofit/>
          </a:bodyPr>
          <a:lstStyle/>
          <a:p>
            <a:r>
              <a:rPr lang="fr-FR" sz="2400" dirty="0" err="1" smtClean="0"/>
              <a:t>Find</a:t>
            </a:r>
            <a:r>
              <a:rPr lang="fr-FR" sz="2400" dirty="0" smtClean="0"/>
              <a:t> the original</a:t>
            </a:r>
            <a:br>
              <a:rPr lang="fr-FR" sz="2400" dirty="0" smtClean="0"/>
            </a:br>
            <a:r>
              <a:rPr lang="fr-FR" sz="2400" dirty="0" smtClean="0"/>
              <a:t>of a document</a:t>
            </a:r>
            <a:br>
              <a:rPr lang="fr-FR" sz="2400" dirty="0" smtClean="0"/>
            </a:br>
            <a:r>
              <a:rPr lang="fr-FR" sz="2400" dirty="0" smtClean="0"/>
              <a:t>(and </a:t>
            </a:r>
            <a:r>
              <a:rPr lang="fr-FR" sz="2400" dirty="0" err="1" smtClean="0"/>
              <a:t>its</a:t>
            </a:r>
            <a:r>
              <a:rPr lang="fr-FR" sz="2400" dirty="0" smtClean="0"/>
              <a:t> </a:t>
            </a:r>
            <a:r>
              <a:rPr lang="fr-FR" sz="2400" dirty="0" err="1" smtClean="0"/>
              <a:t>metadata</a:t>
            </a:r>
            <a:r>
              <a:rPr lang="fr-FR" sz="2400" dirty="0" smtClean="0"/>
              <a:t>)</a:t>
            </a:r>
            <a:br>
              <a:rPr lang="fr-FR" sz="2400" dirty="0" smtClean="0"/>
            </a:br>
            <a:r>
              <a:rPr lang="fr-FR" sz="2400" dirty="0" smtClean="0"/>
              <a:t>in the absence</a:t>
            </a:r>
            <a:br>
              <a:rPr lang="fr-FR" sz="2400" dirty="0" smtClean="0"/>
            </a:br>
            <a:r>
              <a:rPr lang="fr-FR" sz="2400" dirty="0" smtClean="0"/>
              <a:t>of </a:t>
            </a:r>
            <a:r>
              <a:rPr lang="fr-FR" sz="2400" dirty="0" err="1" smtClean="0"/>
              <a:t>references</a:t>
            </a:r>
            <a:r>
              <a:rPr lang="fr-FR" sz="2400" dirty="0" smtClean="0"/>
              <a:t/>
            </a:r>
            <a:br>
              <a:rPr lang="fr-FR" sz="2400" dirty="0" smtClean="0"/>
            </a:br>
            <a:endParaRPr lang="fr-FR" sz="2400" dirty="0" smtClean="0"/>
          </a:p>
        </p:txBody>
      </p:sp>
      <p:grpSp>
        <p:nvGrpSpPr>
          <p:cNvPr id="125" name="Groupe 124"/>
          <p:cNvGrpSpPr/>
          <p:nvPr/>
        </p:nvGrpSpPr>
        <p:grpSpPr>
          <a:xfrm>
            <a:off x="6072198" y="4786322"/>
            <a:ext cx="3095625" cy="2071702"/>
            <a:chOff x="5715008" y="4357694"/>
            <a:chExt cx="3095625" cy="2071702"/>
          </a:xfrm>
        </p:grpSpPr>
        <p:sp>
          <p:nvSpPr>
            <p:cNvPr id="4" name="AutoShape 114"/>
            <p:cNvSpPr>
              <a:spLocks noChangeAspect="1" noChangeArrowheads="1" noTextEdit="1"/>
            </p:cNvSpPr>
            <p:nvPr/>
          </p:nvSpPr>
          <p:spPr bwMode="auto">
            <a:xfrm>
              <a:off x="5715008" y="4357694"/>
              <a:ext cx="3095625" cy="1798638"/>
            </a:xfrm>
            <a:prstGeom prst="rect">
              <a:avLst/>
            </a:prstGeom>
            <a:noFill/>
            <a:ln w="9525">
              <a:noFill/>
              <a:miter lim="800000"/>
              <a:headEnd/>
              <a:tailEnd/>
            </a:ln>
          </p:spPr>
          <p:txBody>
            <a:bodyPr/>
            <a:lstStyle/>
            <a:p>
              <a:endParaRPr lang="fr-FR"/>
            </a:p>
          </p:txBody>
        </p:sp>
        <p:sp>
          <p:nvSpPr>
            <p:cNvPr id="5" name="Freeform 115"/>
            <p:cNvSpPr>
              <a:spLocks/>
            </p:cNvSpPr>
            <p:nvPr/>
          </p:nvSpPr>
          <p:spPr bwMode="auto">
            <a:xfrm>
              <a:off x="5715008" y="4387857"/>
              <a:ext cx="2762250" cy="1695450"/>
            </a:xfrm>
            <a:custGeom>
              <a:avLst/>
              <a:gdLst/>
              <a:ahLst/>
              <a:cxnLst>
                <a:cxn ang="0">
                  <a:pos x="3396" y="1126"/>
                </a:cxn>
                <a:cxn ang="0">
                  <a:pos x="3304" y="1218"/>
                </a:cxn>
                <a:cxn ang="0">
                  <a:pos x="3206" y="1310"/>
                </a:cxn>
                <a:cxn ang="0">
                  <a:pos x="3050" y="1470"/>
                </a:cxn>
                <a:cxn ang="0">
                  <a:pos x="2859" y="1635"/>
                </a:cxn>
                <a:cxn ang="0">
                  <a:pos x="2681" y="1691"/>
                </a:cxn>
                <a:cxn ang="0">
                  <a:pos x="2513" y="1713"/>
                </a:cxn>
                <a:cxn ang="0">
                  <a:pos x="2333" y="1703"/>
                </a:cxn>
                <a:cxn ang="0">
                  <a:pos x="1952" y="1715"/>
                </a:cxn>
                <a:cxn ang="0">
                  <a:pos x="1772" y="1771"/>
                </a:cxn>
                <a:cxn ang="0">
                  <a:pos x="1598" y="1904"/>
                </a:cxn>
                <a:cxn ang="0">
                  <a:pos x="1436" y="1979"/>
                </a:cxn>
                <a:cxn ang="0">
                  <a:pos x="1340" y="1994"/>
                </a:cxn>
                <a:cxn ang="0">
                  <a:pos x="1245" y="2004"/>
                </a:cxn>
                <a:cxn ang="0">
                  <a:pos x="1137" y="2026"/>
                </a:cxn>
                <a:cxn ang="0">
                  <a:pos x="1034" y="2071"/>
                </a:cxn>
                <a:cxn ang="0">
                  <a:pos x="942" y="2118"/>
                </a:cxn>
                <a:cxn ang="0">
                  <a:pos x="830" y="2137"/>
                </a:cxn>
                <a:cxn ang="0">
                  <a:pos x="762" y="2076"/>
                </a:cxn>
                <a:cxn ang="0">
                  <a:pos x="696" y="2014"/>
                </a:cxn>
                <a:cxn ang="0">
                  <a:pos x="651" y="1969"/>
                </a:cxn>
                <a:cxn ang="0">
                  <a:pos x="588" y="1877"/>
                </a:cxn>
                <a:cxn ang="0">
                  <a:pos x="508" y="1783"/>
                </a:cxn>
                <a:cxn ang="0">
                  <a:pos x="512" y="1547"/>
                </a:cxn>
                <a:cxn ang="0">
                  <a:pos x="322" y="1300"/>
                </a:cxn>
                <a:cxn ang="0">
                  <a:pos x="238" y="1070"/>
                </a:cxn>
                <a:cxn ang="0">
                  <a:pos x="207" y="931"/>
                </a:cxn>
                <a:cxn ang="0">
                  <a:pos x="121" y="868"/>
                </a:cxn>
                <a:cxn ang="0">
                  <a:pos x="61" y="735"/>
                </a:cxn>
                <a:cxn ang="0">
                  <a:pos x="0" y="585"/>
                </a:cxn>
                <a:cxn ang="0">
                  <a:pos x="96" y="465"/>
                </a:cxn>
                <a:cxn ang="0">
                  <a:pos x="209" y="383"/>
                </a:cxn>
                <a:cxn ang="0">
                  <a:pos x="344" y="309"/>
                </a:cxn>
                <a:cxn ang="0">
                  <a:pos x="463" y="246"/>
                </a:cxn>
                <a:cxn ang="0">
                  <a:pos x="567" y="196"/>
                </a:cxn>
                <a:cxn ang="0">
                  <a:pos x="674" y="147"/>
                </a:cxn>
                <a:cxn ang="0">
                  <a:pos x="797" y="106"/>
                </a:cxn>
                <a:cxn ang="0">
                  <a:pos x="916" y="94"/>
                </a:cxn>
                <a:cxn ang="0">
                  <a:pos x="1038" y="100"/>
                </a:cxn>
                <a:cxn ang="0">
                  <a:pos x="1184" y="102"/>
                </a:cxn>
                <a:cxn ang="0">
                  <a:pos x="1329" y="102"/>
                </a:cxn>
                <a:cxn ang="0">
                  <a:pos x="1465" y="86"/>
                </a:cxn>
                <a:cxn ang="0">
                  <a:pos x="1575" y="41"/>
                </a:cxn>
                <a:cxn ang="0">
                  <a:pos x="1690" y="4"/>
                </a:cxn>
                <a:cxn ang="0">
                  <a:pos x="1821" y="14"/>
                </a:cxn>
                <a:cxn ang="0">
                  <a:pos x="1917" y="78"/>
                </a:cxn>
                <a:cxn ang="0">
                  <a:pos x="2003" y="172"/>
                </a:cxn>
                <a:cxn ang="0">
                  <a:pos x="2134" y="282"/>
                </a:cxn>
                <a:cxn ang="0">
                  <a:pos x="2298" y="383"/>
                </a:cxn>
                <a:cxn ang="0">
                  <a:pos x="2466" y="465"/>
                </a:cxn>
                <a:cxn ang="0">
                  <a:pos x="2683" y="571"/>
                </a:cxn>
                <a:cxn ang="0">
                  <a:pos x="2950" y="729"/>
                </a:cxn>
                <a:cxn ang="0">
                  <a:pos x="3197" y="884"/>
                </a:cxn>
                <a:cxn ang="0">
                  <a:pos x="3480" y="1042"/>
                </a:cxn>
              </a:cxnLst>
              <a:rect l="0" t="0" r="r" b="b"/>
              <a:pathLst>
                <a:path w="3480" h="2137">
                  <a:moveTo>
                    <a:pt x="3480" y="1042"/>
                  </a:moveTo>
                  <a:lnTo>
                    <a:pt x="3456" y="1066"/>
                  </a:lnTo>
                  <a:lnTo>
                    <a:pt x="3435" y="1087"/>
                  </a:lnTo>
                  <a:lnTo>
                    <a:pt x="3415" y="1107"/>
                  </a:lnTo>
                  <a:lnTo>
                    <a:pt x="3396" y="1126"/>
                  </a:lnTo>
                  <a:lnTo>
                    <a:pt x="3376" y="1146"/>
                  </a:lnTo>
                  <a:lnTo>
                    <a:pt x="3359" y="1165"/>
                  </a:lnTo>
                  <a:lnTo>
                    <a:pt x="3339" y="1183"/>
                  </a:lnTo>
                  <a:lnTo>
                    <a:pt x="3322" y="1201"/>
                  </a:lnTo>
                  <a:lnTo>
                    <a:pt x="3304" y="1218"/>
                  </a:lnTo>
                  <a:lnTo>
                    <a:pt x="3285" y="1238"/>
                  </a:lnTo>
                  <a:lnTo>
                    <a:pt x="3267" y="1255"/>
                  </a:lnTo>
                  <a:lnTo>
                    <a:pt x="3247" y="1273"/>
                  </a:lnTo>
                  <a:lnTo>
                    <a:pt x="3228" y="1292"/>
                  </a:lnTo>
                  <a:lnTo>
                    <a:pt x="3206" y="1310"/>
                  </a:lnTo>
                  <a:lnTo>
                    <a:pt x="3183" y="1332"/>
                  </a:lnTo>
                  <a:lnTo>
                    <a:pt x="3159" y="1351"/>
                  </a:lnTo>
                  <a:lnTo>
                    <a:pt x="3118" y="1390"/>
                  </a:lnTo>
                  <a:lnTo>
                    <a:pt x="3083" y="1431"/>
                  </a:lnTo>
                  <a:lnTo>
                    <a:pt x="3050" y="1470"/>
                  </a:lnTo>
                  <a:lnTo>
                    <a:pt x="3021" y="1510"/>
                  </a:lnTo>
                  <a:lnTo>
                    <a:pt x="2988" y="1547"/>
                  </a:lnTo>
                  <a:lnTo>
                    <a:pt x="2952" y="1580"/>
                  </a:lnTo>
                  <a:lnTo>
                    <a:pt x="2909" y="1609"/>
                  </a:lnTo>
                  <a:lnTo>
                    <a:pt x="2859" y="1635"/>
                  </a:lnTo>
                  <a:lnTo>
                    <a:pt x="2821" y="1648"/>
                  </a:lnTo>
                  <a:lnTo>
                    <a:pt x="2784" y="1662"/>
                  </a:lnTo>
                  <a:lnTo>
                    <a:pt x="2749" y="1674"/>
                  </a:lnTo>
                  <a:lnTo>
                    <a:pt x="2714" y="1684"/>
                  </a:lnTo>
                  <a:lnTo>
                    <a:pt x="2681" y="1691"/>
                  </a:lnTo>
                  <a:lnTo>
                    <a:pt x="2646" y="1699"/>
                  </a:lnTo>
                  <a:lnTo>
                    <a:pt x="2614" y="1703"/>
                  </a:lnTo>
                  <a:lnTo>
                    <a:pt x="2581" y="1707"/>
                  </a:lnTo>
                  <a:lnTo>
                    <a:pt x="2548" y="1711"/>
                  </a:lnTo>
                  <a:lnTo>
                    <a:pt x="2513" y="1713"/>
                  </a:lnTo>
                  <a:lnTo>
                    <a:pt x="2480" y="1713"/>
                  </a:lnTo>
                  <a:lnTo>
                    <a:pt x="2444" y="1713"/>
                  </a:lnTo>
                  <a:lnTo>
                    <a:pt x="2409" y="1711"/>
                  </a:lnTo>
                  <a:lnTo>
                    <a:pt x="2372" y="1707"/>
                  </a:lnTo>
                  <a:lnTo>
                    <a:pt x="2333" y="1703"/>
                  </a:lnTo>
                  <a:lnTo>
                    <a:pt x="2292" y="1699"/>
                  </a:lnTo>
                  <a:lnTo>
                    <a:pt x="2071" y="1699"/>
                  </a:lnTo>
                  <a:lnTo>
                    <a:pt x="2030" y="1707"/>
                  </a:lnTo>
                  <a:lnTo>
                    <a:pt x="1989" y="1711"/>
                  </a:lnTo>
                  <a:lnTo>
                    <a:pt x="1952" y="1715"/>
                  </a:lnTo>
                  <a:lnTo>
                    <a:pt x="1915" y="1719"/>
                  </a:lnTo>
                  <a:lnTo>
                    <a:pt x="1880" y="1725"/>
                  </a:lnTo>
                  <a:lnTo>
                    <a:pt x="1844" y="1734"/>
                  </a:lnTo>
                  <a:lnTo>
                    <a:pt x="1809" y="1750"/>
                  </a:lnTo>
                  <a:lnTo>
                    <a:pt x="1772" y="1771"/>
                  </a:lnTo>
                  <a:lnTo>
                    <a:pt x="1733" y="1801"/>
                  </a:lnTo>
                  <a:lnTo>
                    <a:pt x="1698" y="1828"/>
                  </a:lnTo>
                  <a:lnTo>
                    <a:pt x="1665" y="1856"/>
                  </a:lnTo>
                  <a:lnTo>
                    <a:pt x="1632" y="1881"/>
                  </a:lnTo>
                  <a:lnTo>
                    <a:pt x="1598" y="1904"/>
                  </a:lnTo>
                  <a:lnTo>
                    <a:pt x="1563" y="1926"/>
                  </a:lnTo>
                  <a:lnTo>
                    <a:pt x="1524" y="1947"/>
                  </a:lnTo>
                  <a:lnTo>
                    <a:pt x="1479" y="1965"/>
                  </a:lnTo>
                  <a:lnTo>
                    <a:pt x="1458" y="1973"/>
                  </a:lnTo>
                  <a:lnTo>
                    <a:pt x="1436" y="1979"/>
                  </a:lnTo>
                  <a:lnTo>
                    <a:pt x="1417" y="1983"/>
                  </a:lnTo>
                  <a:lnTo>
                    <a:pt x="1397" y="1987"/>
                  </a:lnTo>
                  <a:lnTo>
                    <a:pt x="1378" y="1990"/>
                  </a:lnTo>
                  <a:lnTo>
                    <a:pt x="1358" y="1992"/>
                  </a:lnTo>
                  <a:lnTo>
                    <a:pt x="1340" y="1994"/>
                  </a:lnTo>
                  <a:lnTo>
                    <a:pt x="1321" y="1996"/>
                  </a:lnTo>
                  <a:lnTo>
                    <a:pt x="1303" y="1998"/>
                  </a:lnTo>
                  <a:lnTo>
                    <a:pt x="1284" y="2000"/>
                  </a:lnTo>
                  <a:lnTo>
                    <a:pt x="1264" y="2002"/>
                  </a:lnTo>
                  <a:lnTo>
                    <a:pt x="1245" y="2004"/>
                  </a:lnTo>
                  <a:lnTo>
                    <a:pt x="1225" y="2006"/>
                  </a:lnTo>
                  <a:lnTo>
                    <a:pt x="1204" y="2010"/>
                  </a:lnTo>
                  <a:lnTo>
                    <a:pt x="1182" y="2014"/>
                  </a:lnTo>
                  <a:lnTo>
                    <a:pt x="1161" y="2020"/>
                  </a:lnTo>
                  <a:lnTo>
                    <a:pt x="1137" y="2026"/>
                  </a:lnTo>
                  <a:lnTo>
                    <a:pt x="1114" y="2033"/>
                  </a:lnTo>
                  <a:lnTo>
                    <a:pt x="1092" y="2043"/>
                  </a:lnTo>
                  <a:lnTo>
                    <a:pt x="1073" y="2053"/>
                  </a:lnTo>
                  <a:lnTo>
                    <a:pt x="1053" y="2061"/>
                  </a:lnTo>
                  <a:lnTo>
                    <a:pt x="1034" y="2071"/>
                  </a:lnTo>
                  <a:lnTo>
                    <a:pt x="1016" y="2080"/>
                  </a:lnTo>
                  <a:lnTo>
                    <a:pt x="998" y="2090"/>
                  </a:lnTo>
                  <a:lnTo>
                    <a:pt x="979" y="2100"/>
                  </a:lnTo>
                  <a:lnTo>
                    <a:pt x="961" y="2108"/>
                  </a:lnTo>
                  <a:lnTo>
                    <a:pt x="942" y="2118"/>
                  </a:lnTo>
                  <a:lnTo>
                    <a:pt x="922" y="2123"/>
                  </a:lnTo>
                  <a:lnTo>
                    <a:pt x="901" y="2129"/>
                  </a:lnTo>
                  <a:lnTo>
                    <a:pt x="879" y="2133"/>
                  </a:lnTo>
                  <a:lnTo>
                    <a:pt x="856" y="2137"/>
                  </a:lnTo>
                  <a:lnTo>
                    <a:pt x="830" y="2137"/>
                  </a:lnTo>
                  <a:lnTo>
                    <a:pt x="811" y="2133"/>
                  </a:lnTo>
                  <a:lnTo>
                    <a:pt x="795" y="2123"/>
                  </a:lnTo>
                  <a:lnTo>
                    <a:pt x="784" y="2110"/>
                  </a:lnTo>
                  <a:lnTo>
                    <a:pt x="774" y="2094"/>
                  </a:lnTo>
                  <a:lnTo>
                    <a:pt x="762" y="2076"/>
                  </a:lnTo>
                  <a:lnTo>
                    <a:pt x="752" y="2057"/>
                  </a:lnTo>
                  <a:lnTo>
                    <a:pt x="739" y="2041"/>
                  </a:lnTo>
                  <a:lnTo>
                    <a:pt x="721" y="2028"/>
                  </a:lnTo>
                  <a:lnTo>
                    <a:pt x="709" y="2020"/>
                  </a:lnTo>
                  <a:lnTo>
                    <a:pt x="696" y="2014"/>
                  </a:lnTo>
                  <a:lnTo>
                    <a:pt x="684" y="2006"/>
                  </a:lnTo>
                  <a:lnTo>
                    <a:pt x="672" y="2000"/>
                  </a:lnTo>
                  <a:lnTo>
                    <a:pt x="662" y="1990"/>
                  </a:lnTo>
                  <a:lnTo>
                    <a:pt x="655" y="1981"/>
                  </a:lnTo>
                  <a:lnTo>
                    <a:pt x="651" y="1969"/>
                  </a:lnTo>
                  <a:lnTo>
                    <a:pt x="649" y="1955"/>
                  </a:lnTo>
                  <a:lnTo>
                    <a:pt x="645" y="1928"/>
                  </a:lnTo>
                  <a:lnTo>
                    <a:pt x="631" y="1908"/>
                  </a:lnTo>
                  <a:lnTo>
                    <a:pt x="612" y="1891"/>
                  </a:lnTo>
                  <a:lnTo>
                    <a:pt x="588" y="1877"/>
                  </a:lnTo>
                  <a:lnTo>
                    <a:pt x="563" y="1865"/>
                  </a:lnTo>
                  <a:lnTo>
                    <a:pt x="535" y="1854"/>
                  </a:lnTo>
                  <a:lnTo>
                    <a:pt x="508" y="1838"/>
                  </a:lnTo>
                  <a:lnTo>
                    <a:pt x="485" y="1818"/>
                  </a:lnTo>
                  <a:lnTo>
                    <a:pt x="508" y="1783"/>
                  </a:lnTo>
                  <a:lnTo>
                    <a:pt x="526" y="1750"/>
                  </a:lnTo>
                  <a:lnTo>
                    <a:pt x="535" y="1715"/>
                  </a:lnTo>
                  <a:lnTo>
                    <a:pt x="539" y="1672"/>
                  </a:lnTo>
                  <a:lnTo>
                    <a:pt x="531" y="1605"/>
                  </a:lnTo>
                  <a:lnTo>
                    <a:pt x="512" y="1547"/>
                  </a:lnTo>
                  <a:lnTo>
                    <a:pt x="483" y="1496"/>
                  </a:lnTo>
                  <a:lnTo>
                    <a:pt x="447" y="1447"/>
                  </a:lnTo>
                  <a:lnTo>
                    <a:pt x="406" y="1400"/>
                  </a:lnTo>
                  <a:lnTo>
                    <a:pt x="363" y="1353"/>
                  </a:lnTo>
                  <a:lnTo>
                    <a:pt x="322" y="1300"/>
                  </a:lnTo>
                  <a:lnTo>
                    <a:pt x="283" y="1242"/>
                  </a:lnTo>
                  <a:lnTo>
                    <a:pt x="266" y="1201"/>
                  </a:lnTo>
                  <a:lnTo>
                    <a:pt x="256" y="1160"/>
                  </a:lnTo>
                  <a:lnTo>
                    <a:pt x="248" y="1117"/>
                  </a:lnTo>
                  <a:lnTo>
                    <a:pt x="238" y="1070"/>
                  </a:lnTo>
                  <a:lnTo>
                    <a:pt x="234" y="1038"/>
                  </a:lnTo>
                  <a:lnTo>
                    <a:pt x="233" y="1011"/>
                  </a:lnTo>
                  <a:lnTo>
                    <a:pt x="229" y="982"/>
                  </a:lnTo>
                  <a:lnTo>
                    <a:pt x="219" y="952"/>
                  </a:lnTo>
                  <a:lnTo>
                    <a:pt x="207" y="931"/>
                  </a:lnTo>
                  <a:lnTo>
                    <a:pt x="191" y="915"/>
                  </a:lnTo>
                  <a:lnTo>
                    <a:pt x="176" y="903"/>
                  </a:lnTo>
                  <a:lnTo>
                    <a:pt x="156" y="892"/>
                  </a:lnTo>
                  <a:lnTo>
                    <a:pt x="139" y="880"/>
                  </a:lnTo>
                  <a:lnTo>
                    <a:pt x="121" y="868"/>
                  </a:lnTo>
                  <a:lnTo>
                    <a:pt x="106" y="853"/>
                  </a:lnTo>
                  <a:lnTo>
                    <a:pt x="92" y="833"/>
                  </a:lnTo>
                  <a:lnTo>
                    <a:pt x="76" y="800"/>
                  </a:lnTo>
                  <a:lnTo>
                    <a:pt x="66" y="767"/>
                  </a:lnTo>
                  <a:lnTo>
                    <a:pt x="61" y="735"/>
                  </a:lnTo>
                  <a:lnTo>
                    <a:pt x="55" y="702"/>
                  </a:lnTo>
                  <a:lnTo>
                    <a:pt x="49" y="673"/>
                  </a:lnTo>
                  <a:lnTo>
                    <a:pt x="37" y="641"/>
                  </a:lnTo>
                  <a:lnTo>
                    <a:pt x="23" y="612"/>
                  </a:lnTo>
                  <a:lnTo>
                    <a:pt x="0" y="585"/>
                  </a:lnTo>
                  <a:lnTo>
                    <a:pt x="18" y="555"/>
                  </a:lnTo>
                  <a:lnTo>
                    <a:pt x="37" y="530"/>
                  </a:lnTo>
                  <a:lnTo>
                    <a:pt x="57" y="507"/>
                  </a:lnTo>
                  <a:lnTo>
                    <a:pt x="76" y="485"/>
                  </a:lnTo>
                  <a:lnTo>
                    <a:pt x="96" y="465"/>
                  </a:lnTo>
                  <a:lnTo>
                    <a:pt x="117" y="446"/>
                  </a:lnTo>
                  <a:lnTo>
                    <a:pt x="139" y="428"/>
                  </a:lnTo>
                  <a:lnTo>
                    <a:pt x="162" y="413"/>
                  </a:lnTo>
                  <a:lnTo>
                    <a:pt x="184" y="397"/>
                  </a:lnTo>
                  <a:lnTo>
                    <a:pt x="209" y="383"/>
                  </a:lnTo>
                  <a:lnTo>
                    <a:pt x="233" y="368"/>
                  </a:lnTo>
                  <a:lnTo>
                    <a:pt x="260" y="354"/>
                  </a:lnTo>
                  <a:lnTo>
                    <a:pt x="287" y="340"/>
                  </a:lnTo>
                  <a:lnTo>
                    <a:pt x="315" y="325"/>
                  </a:lnTo>
                  <a:lnTo>
                    <a:pt x="344" y="309"/>
                  </a:lnTo>
                  <a:lnTo>
                    <a:pt x="375" y="293"/>
                  </a:lnTo>
                  <a:lnTo>
                    <a:pt x="399" y="282"/>
                  </a:lnTo>
                  <a:lnTo>
                    <a:pt x="420" y="270"/>
                  </a:lnTo>
                  <a:lnTo>
                    <a:pt x="442" y="258"/>
                  </a:lnTo>
                  <a:lnTo>
                    <a:pt x="463" y="246"/>
                  </a:lnTo>
                  <a:lnTo>
                    <a:pt x="485" y="235"/>
                  </a:lnTo>
                  <a:lnTo>
                    <a:pt x="504" y="225"/>
                  </a:lnTo>
                  <a:lnTo>
                    <a:pt x="526" y="215"/>
                  </a:lnTo>
                  <a:lnTo>
                    <a:pt x="545" y="205"/>
                  </a:lnTo>
                  <a:lnTo>
                    <a:pt x="567" y="196"/>
                  </a:lnTo>
                  <a:lnTo>
                    <a:pt x="588" y="186"/>
                  </a:lnTo>
                  <a:lnTo>
                    <a:pt x="608" y="176"/>
                  </a:lnTo>
                  <a:lnTo>
                    <a:pt x="629" y="166"/>
                  </a:lnTo>
                  <a:lnTo>
                    <a:pt x="653" y="157"/>
                  </a:lnTo>
                  <a:lnTo>
                    <a:pt x="674" y="147"/>
                  </a:lnTo>
                  <a:lnTo>
                    <a:pt x="698" y="139"/>
                  </a:lnTo>
                  <a:lnTo>
                    <a:pt x="721" y="129"/>
                  </a:lnTo>
                  <a:lnTo>
                    <a:pt x="748" y="119"/>
                  </a:lnTo>
                  <a:lnTo>
                    <a:pt x="774" y="112"/>
                  </a:lnTo>
                  <a:lnTo>
                    <a:pt x="797" y="106"/>
                  </a:lnTo>
                  <a:lnTo>
                    <a:pt x="823" y="102"/>
                  </a:lnTo>
                  <a:lnTo>
                    <a:pt x="846" y="98"/>
                  </a:lnTo>
                  <a:lnTo>
                    <a:pt x="869" y="96"/>
                  </a:lnTo>
                  <a:lnTo>
                    <a:pt x="893" y="96"/>
                  </a:lnTo>
                  <a:lnTo>
                    <a:pt x="916" y="94"/>
                  </a:lnTo>
                  <a:lnTo>
                    <a:pt x="940" y="96"/>
                  </a:lnTo>
                  <a:lnTo>
                    <a:pt x="963" y="96"/>
                  </a:lnTo>
                  <a:lnTo>
                    <a:pt x="987" y="98"/>
                  </a:lnTo>
                  <a:lnTo>
                    <a:pt x="1012" y="98"/>
                  </a:lnTo>
                  <a:lnTo>
                    <a:pt x="1038" y="100"/>
                  </a:lnTo>
                  <a:lnTo>
                    <a:pt x="1063" y="100"/>
                  </a:lnTo>
                  <a:lnTo>
                    <a:pt x="1090" y="102"/>
                  </a:lnTo>
                  <a:lnTo>
                    <a:pt x="1120" y="102"/>
                  </a:lnTo>
                  <a:lnTo>
                    <a:pt x="1153" y="102"/>
                  </a:lnTo>
                  <a:lnTo>
                    <a:pt x="1184" y="102"/>
                  </a:lnTo>
                  <a:lnTo>
                    <a:pt x="1213" y="102"/>
                  </a:lnTo>
                  <a:lnTo>
                    <a:pt x="1241" y="102"/>
                  </a:lnTo>
                  <a:lnTo>
                    <a:pt x="1268" y="102"/>
                  </a:lnTo>
                  <a:lnTo>
                    <a:pt x="1297" y="102"/>
                  </a:lnTo>
                  <a:lnTo>
                    <a:pt x="1329" y="102"/>
                  </a:lnTo>
                  <a:lnTo>
                    <a:pt x="1362" y="102"/>
                  </a:lnTo>
                  <a:lnTo>
                    <a:pt x="1389" y="100"/>
                  </a:lnTo>
                  <a:lnTo>
                    <a:pt x="1417" y="98"/>
                  </a:lnTo>
                  <a:lnTo>
                    <a:pt x="1440" y="92"/>
                  </a:lnTo>
                  <a:lnTo>
                    <a:pt x="1465" y="86"/>
                  </a:lnTo>
                  <a:lnTo>
                    <a:pt x="1487" y="78"/>
                  </a:lnTo>
                  <a:lnTo>
                    <a:pt x="1510" y="71"/>
                  </a:lnTo>
                  <a:lnTo>
                    <a:pt x="1532" y="61"/>
                  </a:lnTo>
                  <a:lnTo>
                    <a:pt x="1553" y="51"/>
                  </a:lnTo>
                  <a:lnTo>
                    <a:pt x="1575" y="41"/>
                  </a:lnTo>
                  <a:lnTo>
                    <a:pt x="1596" y="31"/>
                  </a:lnTo>
                  <a:lnTo>
                    <a:pt x="1620" y="24"/>
                  </a:lnTo>
                  <a:lnTo>
                    <a:pt x="1641" y="16"/>
                  </a:lnTo>
                  <a:lnTo>
                    <a:pt x="1667" y="10"/>
                  </a:lnTo>
                  <a:lnTo>
                    <a:pt x="1690" y="4"/>
                  </a:lnTo>
                  <a:lnTo>
                    <a:pt x="1717" y="2"/>
                  </a:lnTo>
                  <a:lnTo>
                    <a:pt x="1745" y="0"/>
                  </a:lnTo>
                  <a:lnTo>
                    <a:pt x="1772" y="2"/>
                  </a:lnTo>
                  <a:lnTo>
                    <a:pt x="1798" y="6"/>
                  </a:lnTo>
                  <a:lnTo>
                    <a:pt x="1821" y="14"/>
                  </a:lnTo>
                  <a:lnTo>
                    <a:pt x="1843" y="24"/>
                  </a:lnTo>
                  <a:lnTo>
                    <a:pt x="1862" y="33"/>
                  </a:lnTo>
                  <a:lnTo>
                    <a:pt x="1882" y="47"/>
                  </a:lnTo>
                  <a:lnTo>
                    <a:pt x="1899" y="63"/>
                  </a:lnTo>
                  <a:lnTo>
                    <a:pt x="1917" y="78"/>
                  </a:lnTo>
                  <a:lnTo>
                    <a:pt x="1934" y="96"/>
                  </a:lnTo>
                  <a:lnTo>
                    <a:pt x="1952" y="116"/>
                  </a:lnTo>
                  <a:lnTo>
                    <a:pt x="1968" y="135"/>
                  </a:lnTo>
                  <a:lnTo>
                    <a:pt x="1985" y="153"/>
                  </a:lnTo>
                  <a:lnTo>
                    <a:pt x="2003" y="172"/>
                  </a:lnTo>
                  <a:lnTo>
                    <a:pt x="2022" y="192"/>
                  </a:lnTo>
                  <a:lnTo>
                    <a:pt x="2042" y="211"/>
                  </a:lnTo>
                  <a:lnTo>
                    <a:pt x="2063" y="229"/>
                  </a:lnTo>
                  <a:lnTo>
                    <a:pt x="2098" y="256"/>
                  </a:lnTo>
                  <a:lnTo>
                    <a:pt x="2134" y="282"/>
                  </a:lnTo>
                  <a:lnTo>
                    <a:pt x="2167" y="305"/>
                  </a:lnTo>
                  <a:lnTo>
                    <a:pt x="2200" y="329"/>
                  </a:lnTo>
                  <a:lnTo>
                    <a:pt x="2233" y="348"/>
                  </a:lnTo>
                  <a:lnTo>
                    <a:pt x="2265" y="366"/>
                  </a:lnTo>
                  <a:lnTo>
                    <a:pt x="2298" y="383"/>
                  </a:lnTo>
                  <a:lnTo>
                    <a:pt x="2331" y="401"/>
                  </a:lnTo>
                  <a:lnTo>
                    <a:pt x="2362" y="417"/>
                  </a:lnTo>
                  <a:lnTo>
                    <a:pt x="2395" y="434"/>
                  </a:lnTo>
                  <a:lnTo>
                    <a:pt x="2431" y="450"/>
                  </a:lnTo>
                  <a:lnTo>
                    <a:pt x="2466" y="465"/>
                  </a:lnTo>
                  <a:lnTo>
                    <a:pt x="2501" y="483"/>
                  </a:lnTo>
                  <a:lnTo>
                    <a:pt x="2540" y="501"/>
                  </a:lnTo>
                  <a:lnTo>
                    <a:pt x="2579" y="520"/>
                  </a:lnTo>
                  <a:lnTo>
                    <a:pt x="2620" y="540"/>
                  </a:lnTo>
                  <a:lnTo>
                    <a:pt x="2683" y="571"/>
                  </a:lnTo>
                  <a:lnTo>
                    <a:pt x="2741" y="602"/>
                  </a:lnTo>
                  <a:lnTo>
                    <a:pt x="2796" y="636"/>
                  </a:lnTo>
                  <a:lnTo>
                    <a:pt x="2849" y="667"/>
                  </a:lnTo>
                  <a:lnTo>
                    <a:pt x="2902" y="698"/>
                  </a:lnTo>
                  <a:lnTo>
                    <a:pt x="2950" y="729"/>
                  </a:lnTo>
                  <a:lnTo>
                    <a:pt x="2999" y="761"/>
                  </a:lnTo>
                  <a:lnTo>
                    <a:pt x="3048" y="790"/>
                  </a:lnTo>
                  <a:lnTo>
                    <a:pt x="3097" y="821"/>
                  </a:lnTo>
                  <a:lnTo>
                    <a:pt x="3146" y="853"/>
                  </a:lnTo>
                  <a:lnTo>
                    <a:pt x="3197" y="884"/>
                  </a:lnTo>
                  <a:lnTo>
                    <a:pt x="3247" y="915"/>
                  </a:lnTo>
                  <a:lnTo>
                    <a:pt x="3302" y="946"/>
                  </a:lnTo>
                  <a:lnTo>
                    <a:pt x="3359" y="980"/>
                  </a:lnTo>
                  <a:lnTo>
                    <a:pt x="3417" y="1011"/>
                  </a:lnTo>
                  <a:lnTo>
                    <a:pt x="3480" y="1042"/>
                  </a:lnTo>
                  <a:close/>
                </a:path>
              </a:pathLst>
            </a:custGeom>
            <a:solidFill>
              <a:srgbClr val="FFFFFF"/>
            </a:solidFill>
            <a:ln w="9525">
              <a:noFill/>
              <a:round/>
              <a:headEnd/>
              <a:tailEnd/>
            </a:ln>
          </p:spPr>
          <p:txBody>
            <a:bodyPr/>
            <a:lstStyle/>
            <a:p>
              <a:endParaRPr lang="fr-FR"/>
            </a:p>
          </p:txBody>
        </p:sp>
        <p:sp>
          <p:nvSpPr>
            <p:cNvPr id="7" name="Freeform 117"/>
            <p:cNvSpPr>
              <a:spLocks/>
            </p:cNvSpPr>
            <p:nvPr/>
          </p:nvSpPr>
          <p:spPr bwMode="auto">
            <a:xfrm>
              <a:off x="6221421" y="4713294"/>
              <a:ext cx="1158875" cy="884238"/>
            </a:xfrm>
            <a:custGeom>
              <a:avLst/>
              <a:gdLst/>
              <a:ahLst/>
              <a:cxnLst>
                <a:cxn ang="0">
                  <a:pos x="330" y="10"/>
                </a:cxn>
                <a:cxn ang="0">
                  <a:pos x="1459" y="987"/>
                </a:cxn>
                <a:cxn ang="0">
                  <a:pos x="1198" y="1114"/>
                </a:cxn>
                <a:cxn ang="0">
                  <a:pos x="0" y="64"/>
                </a:cxn>
                <a:cxn ang="0">
                  <a:pos x="19" y="53"/>
                </a:cxn>
                <a:cxn ang="0">
                  <a:pos x="39" y="45"/>
                </a:cxn>
                <a:cxn ang="0">
                  <a:pos x="57" y="37"/>
                </a:cxn>
                <a:cxn ang="0">
                  <a:pos x="76" y="29"/>
                </a:cxn>
                <a:cxn ang="0">
                  <a:pos x="94" y="23"/>
                </a:cxn>
                <a:cxn ang="0">
                  <a:pos x="113" y="19"/>
                </a:cxn>
                <a:cxn ang="0">
                  <a:pos x="133" y="13"/>
                </a:cxn>
                <a:cxn ang="0">
                  <a:pos x="156" y="10"/>
                </a:cxn>
                <a:cxn ang="0">
                  <a:pos x="180" y="6"/>
                </a:cxn>
                <a:cxn ang="0">
                  <a:pos x="201" y="4"/>
                </a:cxn>
                <a:cxn ang="0">
                  <a:pos x="223" y="2"/>
                </a:cxn>
                <a:cxn ang="0">
                  <a:pos x="242" y="0"/>
                </a:cxn>
                <a:cxn ang="0">
                  <a:pos x="262" y="2"/>
                </a:cxn>
                <a:cxn ang="0">
                  <a:pos x="283" y="4"/>
                </a:cxn>
                <a:cxn ang="0">
                  <a:pos x="307" y="6"/>
                </a:cxn>
                <a:cxn ang="0">
                  <a:pos x="330" y="10"/>
                </a:cxn>
              </a:cxnLst>
              <a:rect l="0" t="0" r="r" b="b"/>
              <a:pathLst>
                <a:path w="1459" h="1114">
                  <a:moveTo>
                    <a:pt x="330" y="10"/>
                  </a:moveTo>
                  <a:lnTo>
                    <a:pt x="1459" y="987"/>
                  </a:lnTo>
                  <a:lnTo>
                    <a:pt x="1198" y="1114"/>
                  </a:lnTo>
                  <a:lnTo>
                    <a:pt x="0" y="64"/>
                  </a:lnTo>
                  <a:lnTo>
                    <a:pt x="19" y="53"/>
                  </a:lnTo>
                  <a:lnTo>
                    <a:pt x="39" y="45"/>
                  </a:lnTo>
                  <a:lnTo>
                    <a:pt x="57" y="37"/>
                  </a:lnTo>
                  <a:lnTo>
                    <a:pt x="76" y="29"/>
                  </a:lnTo>
                  <a:lnTo>
                    <a:pt x="94" y="23"/>
                  </a:lnTo>
                  <a:lnTo>
                    <a:pt x="113" y="19"/>
                  </a:lnTo>
                  <a:lnTo>
                    <a:pt x="133" y="13"/>
                  </a:lnTo>
                  <a:lnTo>
                    <a:pt x="156" y="10"/>
                  </a:lnTo>
                  <a:lnTo>
                    <a:pt x="180" y="6"/>
                  </a:lnTo>
                  <a:lnTo>
                    <a:pt x="201" y="4"/>
                  </a:lnTo>
                  <a:lnTo>
                    <a:pt x="223" y="2"/>
                  </a:lnTo>
                  <a:lnTo>
                    <a:pt x="242" y="0"/>
                  </a:lnTo>
                  <a:lnTo>
                    <a:pt x="262" y="2"/>
                  </a:lnTo>
                  <a:lnTo>
                    <a:pt x="283" y="4"/>
                  </a:lnTo>
                  <a:lnTo>
                    <a:pt x="307" y="6"/>
                  </a:lnTo>
                  <a:lnTo>
                    <a:pt x="330" y="10"/>
                  </a:lnTo>
                  <a:close/>
                </a:path>
              </a:pathLst>
            </a:custGeom>
            <a:solidFill>
              <a:srgbClr val="D6D6D6"/>
            </a:solidFill>
            <a:ln w="9525">
              <a:noFill/>
              <a:round/>
              <a:headEnd/>
              <a:tailEnd/>
            </a:ln>
          </p:spPr>
          <p:txBody>
            <a:bodyPr/>
            <a:lstStyle/>
            <a:p>
              <a:endParaRPr lang="fr-FR"/>
            </a:p>
          </p:txBody>
        </p:sp>
        <p:sp>
          <p:nvSpPr>
            <p:cNvPr id="8" name="Freeform 118"/>
            <p:cNvSpPr>
              <a:spLocks/>
            </p:cNvSpPr>
            <p:nvPr/>
          </p:nvSpPr>
          <p:spPr bwMode="auto">
            <a:xfrm>
              <a:off x="5918208" y="4779969"/>
              <a:ext cx="1174750" cy="1028700"/>
            </a:xfrm>
            <a:custGeom>
              <a:avLst/>
              <a:gdLst/>
              <a:ahLst/>
              <a:cxnLst>
                <a:cxn ang="0">
                  <a:pos x="246" y="0"/>
                </a:cxn>
                <a:cxn ang="0">
                  <a:pos x="1479" y="1085"/>
                </a:cxn>
                <a:cxn ang="0">
                  <a:pos x="1448" y="1093"/>
                </a:cxn>
                <a:cxn ang="0">
                  <a:pos x="1418" y="1101"/>
                </a:cxn>
                <a:cxn ang="0">
                  <a:pos x="1391" y="1110"/>
                </a:cxn>
                <a:cxn ang="0">
                  <a:pos x="1366" y="1120"/>
                </a:cxn>
                <a:cxn ang="0">
                  <a:pos x="1340" y="1132"/>
                </a:cxn>
                <a:cxn ang="0">
                  <a:pos x="1315" y="1146"/>
                </a:cxn>
                <a:cxn ang="0">
                  <a:pos x="1288" y="1159"/>
                </a:cxn>
                <a:cxn ang="0">
                  <a:pos x="1260" y="1177"/>
                </a:cxn>
                <a:cxn ang="0">
                  <a:pos x="1239" y="1190"/>
                </a:cxn>
                <a:cxn ang="0">
                  <a:pos x="1217" y="1204"/>
                </a:cxn>
                <a:cxn ang="0">
                  <a:pos x="1200" y="1218"/>
                </a:cxn>
                <a:cxn ang="0">
                  <a:pos x="1182" y="1232"/>
                </a:cxn>
                <a:cxn ang="0">
                  <a:pos x="1166" y="1245"/>
                </a:cxn>
                <a:cxn ang="0">
                  <a:pos x="1149" y="1261"/>
                </a:cxn>
                <a:cxn ang="0">
                  <a:pos x="1131" y="1276"/>
                </a:cxn>
                <a:cxn ang="0">
                  <a:pos x="1114" y="1296"/>
                </a:cxn>
                <a:cxn ang="0">
                  <a:pos x="0" y="283"/>
                </a:cxn>
                <a:cxn ang="0">
                  <a:pos x="6" y="256"/>
                </a:cxn>
                <a:cxn ang="0">
                  <a:pos x="12" y="232"/>
                </a:cxn>
                <a:cxn ang="0">
                  <a:pos x="20" y="211"/>
                </a:cxn>
                <a:cxn ang="0">
                  <a:pos x="27" y="189"/>
                </a:cxn>
                <a:cxn ang="0">
                  <a:pos x="39" y="170"/>
                </a:cxn>
                <a:cxn ang="0">
                  <a:pos x="51" y="150"/>
                </a:cxn>
                <a:cxn ang="0">
                  <a:pos x="64" y="131"/>
                </a:cxn>
                <a:cxn ang="0">
                  <a:pos x="82" y="109"/>
                </a:cxn>
                <a:cxn ang="0">
                  <a:pos x="102" y="88"/>
                </a:cxn>
                <a:cxn ang="0">
                  <a:pos x="119" y="70"/>
                </a:cxn>
                <a:cxn ang="0">
                  <a:pos x="137" y="55"/>
                </a:cxn>
                <a:cxn ang="0">
                  <a:pos x="156" y="41"/>
                </a:cxn>
                <a:cxn ang="0">
                  <a:pos x="176" y="29"/>
                </a:cxn>
                <a:cxn ang="0">
                  <a:pos x="197" y="19"/>
                </a:cxn>
                <a:cxn ang="0">
                  <a:pos x="221" y="10"/>
                </a:cxn>
                <a:cxn ang="0">
                  <a:pos x="246" y="0"/>
                </a:cxn>
              </a:cxnLst>
              <a:rect l="0" t="0" r="r" b="b"/>
              <a:pathLst>
                <a:path w="1479" h="1296">
                  <a:moveTo>
                    <a:pt x="246" y="0"/>
                  </a:moveTo>
                  <a:lnTo>
                    <a:pt x="1479" y="1085"/>
                  </a:lnTo>
                  <a:lnTo>
                    <a:pt x="1448" y="1093"/>
                  </a:lnTo>
                  <a:lnTo>
                    <a:pt x="1418" y="1101"/>
                  </a:lnTo>
                  <a:lnTo>
                    <a:pt x="1391" y="1110"/>
                  </a:lnTo>
                  <a:lnTo>
                    <a:pt x="1366" y="1120"/>
                  </a:lnTo>
                  <a:lnTo>
                    <a:pt x="1340" y="1132"/>
                  </a:lnTo>
                  <a:lnTo>
                    <a:pt x="1315" y="1146"/>
                  </a:lnTo>
                  <a:lnTo>
                    <a:pt x="1288" y="1159"/>
                  </a:lnTo>
                  <a:lnTo>
                    <a:pt x="1260" y="1177"/>
                  </a:lnTo>
                  <a:lnTo>
                    <a:pt x="1239" y="1190"/>
                  </a:lnTo>
                  <a:lnTo>
                    <a:pt x="1217" y="1204"/>
                  </a:lnTo>
                  <a:lnTo>
                    <a:pt x="1200" y="1218"/>
                  </a:lnTo>
                  <a:lnTo>
                    <a:pt x="1182" y="1232"/>
                  </a:lnTo>
                  <a:lnTo>
                    <a:pt x="1166" y="1245"/>
                  </a:lnTo>
                  <a:lnTo>
                    <a:pt x="1149" y="1261"/>
                  </a:lnTo>
                  <a:lnTo>
                    <a:pt x="1131" y="1276"/>
                  </a:lnTo>
                  <a:lnTo>
                    <a:pt x="1114" y="1296"/>
                  </a:lnTo>
                  <a:lnTo>
                    <a:pt x="0" y="283"/>
                  </a:lnTo>
                  <a:lnTo>
                    <a:pt x="6" y="256"/>
                  </a:lnTo>
                  <a:lnTo>
                    <a:pt x="12" y="232"/>
                  </a:lnTo>
                  <a:lnTo>
                    <a:pt x="20" y="211"/>
                  </a:lnTo>
                  <a:lnTo>
                    <a:pt x="27" y="189"/>
                  </a:lnTo>
                  <a:lnTo>
                    <a:pt x="39" y="170"/>
                  </a:lnTo>
                  <a:lnTo>
                    <a:pt x="51" y="150"/>
                  </a:lnTo>
                  <a:lnTo>
                    <a:pt x="64" y="131"/>
                  </a:lnTo>
                  <a:lnTo>
                    <a:pt x="82" y="109"/>
                  </a:lnTo>
                  <a:lnTo>
                    <a:pt x="102" y="88"/>
                  </a:lnTo>
                  <a:lnTo>
                    <a:pt x="119" y="70"/>
                  </a:lnTo>
                  <a:lnTo>
                    <a:pt x="137" y="55"/>
                  </a:lnTo>
                  <a:lnTo>
                    <a:pt x="156" y="41"/>
                  </a:lnTo>
                  <a:lnTo>
                    <a:pt x="176" y="29"/>
                  </a:lnTo>
                  <a:lnTo>
                    <a:pt x="197" y="19"/>
                  </a:lnTo>
                  <a:lnTo>
                    <a:pt x="221" y="10"/>
                  </a:lnTo>
                  <a:lnTo>
                    <a:pt x="246" y="0"/>
                  </a:lnTo>
                  <a:close/>
                </a:path>
              </a:pathLst>
            </a:custGeom>
            <a:solidFill>
              <a:srgbClr val="D6D6D6"/>
            </a:solidFill>
            <a:ln w="9525">
              <a:noFill/>
              <a:round/>
              <a:headEnd/>
              <a:tailEnd/>
            </a:ln>
          </p:spPr>
          <p:txBody>
            <a:bodyPr/>
            <a:lstStyle/>
            <a:p>
              <a:endParaRPr lang="fr-FR"/>
            </a:p>
          </p:txBody>
        </p:sp>
        <p:sp>
          <p:nvSpPr>
            <p:cNvPr id="9" name="Freeform 119"/>
            <p:cNvSpPr>
              <a:spLocks/>
            </p:cNvSpPr>
            <p:nvPr/>
          </p:nvSpPr>
          <p:spPr bwMode="auto">
            <a:xfrm>
              <a:off x="6578608" y="4495807"/>
              <a:ext cx="581025" cy="290513"/>
            </a:xfrm>
            <a:custGeom>
              <a:avLst/>
              <a:gdLst/>
              <a:ahLst/>
              <a:cxnLst>
                <a:cxn ang="0">
                  <a:pos x="209" y="364"/>
                </a:cxn>
                <a:cxn ang="0">
                  <a:pos x="258" y="350"/>
                </a:cxn>
                <a:cxn ang="0">
                  <a:pos x="303" y="328"/>
                </a:cxn>
                <a:cxn ang="0">
                  <a:pos x="348" y="305"/>
                </a:cxn>
                <a:cxn ang="0">
                  <a:pos x="401" y="284"/>
                </a:cxn>
                <a:cxn ang="0">
                  <a:pos x="452" y="266"/>
                </a:cxn>
                <a:cxn ang="0">
                  <a:pos x="501" y="248"/>
                </a:cxn>
                <a:cxn ang="0">
                  <a:pos x="545" y="231"/>
                </a:cxn>
                <a:cxn ang="0">
                  <a:pos x="588" y="209"/>
                </a:cxn>
                <a:cxn ang="0">
                  <a:pos x="631" y="186"/>
                </a:cxn>
                <a:cxn ang="0">
                  <a:pos x="671" y="158"/>
                </a:cxn>
                <a:cxn ang="0">
                  <a:pos x="712" y="123"/>
                </a:cxn>
                <a:cxn ang="0">
                  <a:pos x="712" y="82"/>
                </a:cxn>
                <a:cxn ang="0">
                  <a:pos x="674" y="45"/>
                </a:cxn>
                <a:cxn ang="0">
                  <a:pos x="635" y="18"/>
                </a:cxn>
                <a:cxn ang="0">
                  <a:pos x="592" y="2"/>
                </a:cxn>
                <a:cxn ang="0">
                  <a:pos x="538" y="0"/>
                </a:cxn>
                <a:cxn ang="0">
                  <a:pos x="487" y="6"/>
                </a:cxn>
                <a:cxn ang="0">
                  <a:pos x="440" y="18"/>
                </a:cxn>
                <a:cxn ang="0">
                  <a:pos x="397" y="33"/>
                </a:cxn>
                <a:cxn ang="0">
                  <a:pos x="356" y="51"/>
                </a:cxn>
                <a:cxn ang="0">
                  <a:pos x="313" y="72"/>
                </a:cxn>
                <a:cxn ang="0">
                  <a:pos x="270" y="94"/>
                </a:cxn>
                <a:cxn ang="0">
                  <a:pos x="225" y="117"/>
                </a:cxn>
                <a:cxn ang="0">
                  <a:pos x="174" y="139"/>
                </a:cxn>
                <a:cxn ang="0">
                  <a:pos x="125" y="149"/>
                </a:cxn>
                <a:cxn ang="0">
                  <a:pos x="78" y="156"/>
                </a:cxn>
                <a:cxn ang="0">
                  <a:pos x="32" y="170"/>
                </a:cxn>
                <a:cxn ang="0">
                  <a:pos x="0" y="194"/>
                </a:cxn>
                <a:cxn ang="0">
                  <a:pos x="10" y="211"/>
                </a:cxn>
                <a:cxn ang="0">
                  <a:pos x="41" y="231"/>
                </a:cxn>
                <a:cxn ang="0">
                  <a:pos x="77" y="254"/>
                </a:cxn>
                <a:cxn ang="0">
                  <a:pos x="102" y="282"/>
                </a:cxn>
                <a:cxn ang="0">
                  <a:pos x="121" y="315"/>
                </a:cxn>
                <a:cxn ang="0">
                  <a:pos x="139" y="344"/>
                </a:cxn>
                <a:cxn ang="0">
                  <a:pos x="164" y="364"/>
                </a:cxn>
              </a:cxnLst>
              <a:rect l="0" t="0" r="r" b="b"/>
              <a:pathLst>
                <a:path w="731" h="366">
                  <a:moveTo>
                    <a:pt x="182" y="366"/>
                  </a:moveTo>
                  <a:lnTo>
                    <a:pt x="209" y="364"/>
                  </a:lnTo>
                  <a:lnTo>
                    <a:pt x="235" y="358"/>
                  </a:lnTo>
                  <a:lnTo>
                    <a:pt x="258" y="350"/>
                  </a:lnTo>
                  <a:lnTo>
                    <a:pt x="282" y="340"/>
                  </a:lnTo>
                  <a:lnTo>
                    <a:pt x="303" y="328"/>
                  </a:lnTo>
                  <a:lnTo>
                    <a:pt x="325" y="317"/>
                  </a:lnTo>
                  <a:lnTo>
                    <a:pt x="348" y="305"/>
                  </a:lnTo>
                  <a:lnTo>
                    <a:pt x="374" y="293"/>
                  </a:lnTo>
                  <a:lnTo>
                    <a:pt x="401" y="284"/>
                  </a:lnTo>
                  <a:lnTo>
                    <a:pt x="426" y="274"/>
                  </a:lnTo>
                  <a:lnTo>
                    <a:pt x="452" y="266"/>
                  </a:lnTo>
                  <a:lnTo>
                    <a:pt x="477" y="256"/>
                  </a:lnTo>
                  <a:lnTo>
                    <a:pt x="501" y="248"/>
                  </a:lnTo>
                  <a:lnTo>
                    <a:pt x="524" y="239"/>
                  </a:lnTo>
                  <a:lnTo>
                    <a:pt x="545" y="231"/>
                  </a:lnTo>
                  <a:lnTo>
                    <a:pt x="567" y="221"/>
                  </a:lnTo>
                  <a:lnTo>
                    <a:pt x="588" y="209"/>
                  </a:lnTo>
                  <a:lnTo>
                    <a:pt x="610" y="199"/>
                  </a:lnTo>
                  <a:lnTo>
                    <a:pt x="631" y="186"/>
                  </a:lnTo>
                  <a:lnTo>
                    <a:pt x="651" y="172"/>
                  </a:lnTo>
                  <a:lnTo>
                    <a:pt x="671" y="158"/>
                  </a:lnTo>
                  <a:lnTo>
                    <a:pt x="692" y="141"/>
                  </a:lnTo>
                  <a:lnTo>
                    <a:pt x="712" y="123"/>
                  </a:lnTo>
                  <a:lnTo>
                    <a:pt x="731" y="102"/>
                  </a:lnTo>
                  <a:lnTo>
                    <a:pt x="712" y="82"/>
                  </a:lnTo>
                  <a:lnTo>
                    <a:pt x="692" y="63"/>
                  </a:lnTo>
                  <a:lnTo>
                    <a:pt x="674" y="45"/>
                  </a:lnTo>
                  <a:lnTo>
                    <a:pt x="655" y="29"/>
                  </a:lnTo>
                  <a:lnTo>
                    <a:pt x="635" y="18"/>
                  </a:lnTo>
                  <a:lnTo>
                    <a:pt x="616" y="8"/>
                  </a:lnTo>
                  <a:lnTo>
                    <a:pt x="592" y="2"/>
                  </a:lnTo>
                  <a:lnTo>
                    <a:pt x="565" y="0"/>
                  </a:lnTo>
                  <a:lnTo>
                    <a:pt x="538" y="0"/>
                  </a:lnTo>
                  <a:lnTo>
                    <a:pt x="512" y="4"/>
                  </a:lnTo>
                  <a:lnTo>
                    <a:pt x="487" y="6"/>
                  </a:lnTo>
                  <a:lnTo>
                    <a:pt x="463" y="12"/>
                  </a:lnTo>
                  <a:lnTo>
                    <a:pt x="440" y="18"/>
                  </a:lnTo>
                  <a:lnTo>
                    <a:pt x="418" y="23"/>
                  </a:lnTo>
                  <a:lnTo>
                    <a:pt x="397" y="33"/>
                  </a:lnTo>
                  <a:lnTo>
                    <a:pt x="377" y="41"/>
                  </a:lnTo>
                  <a:lnTo>
                    <a:pt x="356" y="51"/>
                  </a:lnTo>
                  <a:lnTo>
                    <a:pt x="334" y="61"/>
                  </a:lnTo>
                  <a:lnTo>
                    <a:pt x="313" y="72"/>
                  </a:lnTo>
                  <a:lnTo>
                    <a:pt x="293" y="82"/>
                  </a:lnTo>
                  <a:lnTo>
                    <a:pt x="270" y="94"/>
                  </a:lnTo>
                  <a:lnTo>
                    <a:pt x="248" y="106"/>
                  </a:lnTo>
                  <a:lnTo>
                    <a:pt x="225" y="117"/>
                  </a:lnTo>
                  <a:lnTo>
                    <a:pt x="200" y="129"/>
                  </a:lnTo>
                  <a:lnTo>
                    <a:pt x="174" y="139"/>
                  </a:lnTo>
                  <a:lnTo>
                    <a:pt x="151" y="145"/>
                  </a:lnTo>
                  <a:lnTo>
                    <a:pt x="125" y="149"/>
                  </a:lnTo>
                  <a:lnTo>
                    <a:pt x="102" y="153"/>
                  </a:lnTo>
                  <a:lnTo>
                    <a:pt x="78" y="156"/>
                  </a:lnTo>
                  <a:lnTo>
                    <a:pt x="55" y="162"/>
                  </a:lnTo>
                  <a:lnTo>
                    <a:pt x="32" y="170"/>
                  </a:lnTo>
                  <a:lnTo>
                    <a:pt x="8" y="184"/>
                  </a:lnTo>
                  <a:lnTo>
                    <a:pt x="0" y="194"/>
                  </a:lnTo>
                  <a:lnTo>
                    <a:pt x="0" y="201"/>
                  </a:lnTo>
                  <a:lnTo>
                    <a:pt x="10" y="211"/>
                  </a:lnTo>
                  <a:lnTo>
                    <a:pt x="24" y="221"/>
                  </a:lnTo>
                  <a:lnTo>
                    <a:pt x="41" y="231"/>
                  </a:lnTo>
                  <a:lnTo>
                    <a:pt x="59" y="242"/>
                  </a:lnTo>
                  <a:lnTo>
                    <a:pt x="77" y="254"/>
                  </a:lnTo>
                  <a:lnTo>
                    <a:pt x="90" y="266"/>
                  </a:lnTo>
                  <a:lnTo>
                    <a:pt x="102" y="282"/>
                  </a:lnTo>
                  <a:lnTo>
                    <a:pt x="112" y="297"/>
                  </a:lnTo>
                  <a:lnTo>
                    <a:pt x="121" y="315"/>
                  </a:lnTo>
                  <a:lnTo>
                    <a:pt x="129" y="330"/>
                  </a:lnTo>
                  <a:lnTo>
                    <a:pt x="139" y="344"/>
                  </a:lnTo>
                  <a:lnTo>
                    <a:pt x="151" y="356"/>
                  </a:lnTo>
                  <a:lnTo>
                    <a:pt x="164" y="364"/>
                  </a:lnTo>
                  <a:lnTo>
                    <a:pt x="182" y="366"/>
                  </a:lnTo>
                  <a:close/>
                </a:path>
              </a:pathLst>
            </a:custGeom>
            <a:solidFill>
              <a:srgbClr val="B7B7B7"/>
            </a:solidFill>
            <a:ln w="9525">
              <a:noFill/>
              <a:round/>
              <a:headEnd/>
              <a:tailEnd/>
            </a:ln>
          </p:spPr>
          <p:txBody>
            <a:bodyPr/>
            <a:lstStyle/>
            <a:p>
              <a:endParaRPr lang="fr-FR"/>
            </a:p>
          </p:txBody>
        </p:sp>
        <p:sp>
          <p:nvSpPr>
            <p:cNvPr id="10" name="Freeform 120"/>
            <p:cNvSpPr>
              <a:spLocks/>
            </p:cNvSpPr>
            <p:nvPr/>
          </p:nvSpPr>
          <p:spPr bwMode="auto">
            <a:xfrm>
              <a:off x="6961196" y="4764094"/>
              <a:ext cx="687388" cy="422275"/>
            </a:xfrm>
            <a:custGeom>
              <a:avLst/>
              <a:gdLst/>
              <a:ahLst/>
              <a:cxnLst>
                <a:cxn ang="0">
                  <a:pos x="834" y="155"/>
                </a:cxn>
                <a:cxn ang="0">
                  <a:pos x="770" y="110"/>
                </a:cxn>
                <a:cxn ang="0">
                  <a:pos x="705" y="73"/>
                </a:cxn>
                <a:cxn ang="0">
                  <a:pos x="643" y="30"/>
                </a:cxn>
                <a:cxn ang="0">
                  <a:pos x="578" y="22"/>
                </a:cxn>
                <a:cxn ang="0">
                  <a:pos x="516" y="65"/>
                </a:cxn>
                <a:cxn ang="0">
                  <a:pos x="461" y="106"/>
                </a:cxn>
                <a:cxn ang="0">
                  <a:pos x="410" y="147"/>
                </a:cxn>
                <a:cxn ang="0">
                  <a:pos x="359" y="188"/>
                </a:cxn>
                <a:cxn ang="0">
                  <a:pos x="307" y="225"/>
                </a:cxn>
                <a:cxn ang="0">
                  <a:pos x="248" y="262"/>
                </a:cxn>
                <a:cxn ang="0">
                  <a:pos x="184" y="295"/>
                </a:cxn>
                <a:cxn ang="0">
                  <a:pos x="127" y="319"/>
                </a:cxn>
                <a:cxn ang="0">
                  <a:pos x="90" y="329"/>
                </a:cxn>
                <a:cxn ang="0">
                  <a:pos x="55" y="338"/>
                </a:cxn>
                <a:cxn ang="0">
                  <a:pos x="19" y="350"/>
                </a:cxn>
                <a:cxn ang="0">
                  <a:pos x="25" y="391"/>
                </a:cxn>
                <a:cxn ang="0">
                  <a:pos x="76" y="452"/>
                </a:cxn>
                <a:cxn ang="0">
                  <a:pos x="131" y="501"/>
                </a:cxn>
                <a:cxn ang="0">
                  <a:pos x="197" y="528"/>
                </a:cxn>
                <a:cxn ang="0">
                  <a:pos x="270" y="528"/>
                </a:cxn>
                <a:cxn ang="0">
                  <a:pos x="318" y="499"/>
                </a:cxn>
                <a:cxn ang="0">
                  <a:pos x="358" y="456"/>
                </a:cxn>
                <a:cxn ang="0">
                  <a:pos x="402" y="411"/>
                </a:cxn>
                <a:cxn ang="0">
                  <a:pos x="461" y="378"/>
                </a:cxn>
                <a:cxn ang="0">
                  <a:pos x="518" y="350"/>
                </a:cxn>
                <a:cxn ang="0">
                  <a:pos x="572" y="327"/>
                </a:cxn>
                <a:cxn ang="0">
                  <a:pos x="625" y="307"/>
                </a:cxn>
                <a:cxn ang="0">
                  <a:pos x="676" y="286"/>
                </a:cxn>
                <a:cxn ang="0">
                  <a:pos x="727" y="262"/>
                </a:cxn>
                <a:cxn ang="0">
                  <a:pos x="780" y="235"/>
                </a:cxn>
                <a:cxn ang="0">
                  <a:pos x="836" y="204"/>
                </a:cxn>
              </a:cxnLst>
              <a:rect l="0" t="0" r="r" b="b"/>
              <a:pathLst>
                <a:path w="866" h="532">
                  <a:moveTo>
                    <a:pt x="866" y="184"/>
                  </a:moveTo>
                  <a:lnTo>
                    <a:pt x="834" y="155"/>
                  </a:lnTo>
                  <a:lnTo>
                    <a:pt x="801" y="131"/>
                  </a:lnTo>
                  <a:lnTo>
                    <a:pt x="770" y="110"/>
                  </a:lnTo>
                  <a:lnTo>
                    <a:pt x="739" y="92"/>
                  </a:lnTo>
                  <a:lnTo>
                    <a:pt x="705" y="73"/>
                  </a:lnTo>
                  <a:lnTo>
                    <a:pt x="674" y="53"/>
                  </a:lnTo>
                  <a:lnTo>
                    <a:pt x="643" y="30"/>
                  </a:lnTo>
                  <a:lnTo>
                    <a:pt x="612" y="0"/>
                  </a:lnTo>
                  <a:lnTo>
                    <a:pt x="578" y="22"/>
                  </a:lnTo>
                  <a:lnTo>
                    <a:pt x="545" y="43"/>
                  </a:lnTo>
                  <a:lnTo>
                    <a:pt x="516" y="65"/>
                  </a:lnTo>
                  <a:lnTo>
                    <a:pt x="488" y="84"/>
                  </a:lnTo>
                  <a:lnTo>
                    <a:pt x="461" y="106"/>
                  </a:lnTo>
                  <a:lnTo>
                    <a:pt x="436" y="127"/>
                  </a:lnTo>
                  <a:lnTo>
                    <a:pt x="410" y="147"/>
                  </a:lnTo>
                  <a:lnTo>
                    <a:pt x="385" y="166"/>
                  </a:lnTo>
                  <a:lnTo>
                    <a:pt x="359" y="188"/>
                  </a:lnTo>
                  <a:lnTo>
                    <a:pt x="334" y="207"/>
                  </a:lnTo>
                  <a:lnTo>
                    <a:pt x="307" y="225"/>
                  </a:lnTo>
                  <a:lnTo>
                    <a:pt x="279" y="245"/>
                  </a:lnTo>
                  <a:lnTo>
                    <a:pt x="248" y="262"/>
                  </a:lnTo>
                  <a:lnTo>
                    <a:pt x="217" y="278"/>
                  </a:lnTo>
                  <a:lnTo>
                    <a:pt x="184" y="295"/>
                  </a:lnTo>
                  <a:lnTo>
                    <a:pt x="146" y="311"/>
                  </a:lnTo>
                  <a:lnTo>
                    <a:pt x="127" y="319"/>
                  </a:lnTo>
                  <a:lnTo>
                    <a:pt x="107" y="325"/>
                  </a:lnTo>
                  <a:lnTo>
                    <a:pt x="90" y="329"/>
                  </a:lnTo>
                  <a:lnTo>
                    <a:pt x="72" y="333"/>
                  </a:lnTo>
                  <a:lnTo>
                    <a:pt x="55" y="338"/>
                  </a:lnTo>
                  <a:lnTo>
                    <a:pt x="37" y="342"/>
                  </a:lnTo>
                  <a:lnTo>
                    <a:pt x="19" y="350"/>
                  </a:lnTo>
                  <a:lnTo>
                    <a:pt x="0" y="358"/>
                  </a:lnTo>
                  <a:lnTo>
                    <a:pt x="25" y="391"/>
                  </a:lnTo>
                  <a:lnTo>
                    <a:pt x="51" y="423"/>
                  </a:lnTo>
                  <a:lnTo>
                    <a:pt x="76" y="452"/>
                  </a:lnTo>
                  <a:lnTo>
                    <a:pt x="102" y="477"/>
                  </a:lnTo>
                  <a:lnTo>
                    <a:pt x="131" y="501"/>
                  </a:lnTo>
                  <a:lnTo>
                    <a:pt x="162" y="516"/>
                  </a:lnTo>
                  <a:lnTo>
                    <a:pt x="197" y="528"/>
                  </a:lnTo>
                  <a:lnTo>
                    <a:pt x="238" y="532"/>
                  </a:lnTo>
                  <a:lnTo>
                    <a:pt x="270" y="528"/>
                  </a:lnTo>
                  <a:lnTo>
                    <a:pt x="295" y="516"/>
                  </a:lnTo>
                  <a:lnTo>
                    <a:pt x="318" y="499"/>
                  </a:lnTo>
                  <a:lnTo>
                    <a:pt x="338" y="479"/>
                  </a:lnTo>
                  <a:lnTo>
                    <a:pt x="358" y="456"/>
                  </a:lnTo>
                  <a:lnTo>
                    <a:pt x="379" y="432"/>
                  </a:lnTo>
                  <a:lnTo>
                    <a:pt x="402" y="411"/>
                  </a:lnTo>
                  <a:lnTo>
                    <a:pt x="430" y="393"/>
                  </a:lnTo>
                  <a:lnTo>
                    <a:pt x="461" y="378"/>
                  </a:lnTo>
                  <a:lnTo>
                    <a:pt x="490" y="364"/>
                  </a:lnTo>
                  <a:lnTo>
                    <a:pt x="518" y="350"/>
                  </a:lnTo>
                  <a:lnTo>
                    <a:pt x="545" y="338"/>
                  </a:lnTo>
                  <a:lnTo>
                    <a:pt x="572" y="327"/>
                  </a:lnTo>
                  <a:lnTo>
                    <a:pt x="598" y="317"/>
                  </a:lnTo>
                  <a:lnTo>
                    <a:pt x="625" y="307"/>
                  </a:lnTo>
                  <a:lnTo>
                    <a:pt x="651" y="295"/>
                  </a:lnTo>
                  <a:lnTo>
                    <a:pt x="676" y="286"/>
                  </a:lnTo>
                  <a:lnTo>
                    <a:pt x="701" y="274"/>
                  </a:lnTo>
                  <a:lnTo>
                    <a:pt x="727" y="262"/>
                  </a:lnTo>
                  <a:lnTo>
                    <a:pt x="752" y="251"/>
                  </a:lnTo>
                  <a:lnTo>
                    <a:pt x="780" y="235"/>
                  </a:lnTo>
                  <a:lnTo>
                    <a:pt x="807" y="221"/>
                  </a:lnTo>
                  <a:lnTo>
                    <a:pt x="836" y="204"/>
                  </a:lnTo>
                  <a:lnTo>
                    <a:pt x="866" y="184"/>
                  </a:lnTo>
                  <a:close/>
                </a:path>
              </a:pathLst>
            </a:custGeom>
            <a:solidFill>
              <a:srgbClr val="999999"/>
            </a:solidFill>
            <a:ln w="9525">
              <a:noFill/>
              <a:round/>
              <a:headEnd/>
              <a:tailEnd/>
            </a:ln>
          </p:spPr>
          <p:txBody>
            <a:bodyPr/>
            <a:lstStyle/>
            <a:p>
              <a:endParaRPr lang="fr-FR"/>
            </a:p>
          </p:txBody>
        </p:sp>
        <p:sp>
          <p:nvSpPr>
            <p:cNvPr id="11" name="Freeform 121"/>
            <p:cNvSpPr>
              <a:spLocks/>
            </p:cNvSpPr>
            <p:nvPr/>
          </p:nvSpPr>
          <p:spPr bwMode="auto">
            <a:xfrm>
              <a:off x="7540633" y="4997457"/>
              <a:ext cx="646113" cy="363538"/>
            </a:xfrm>
            <a:custGeom>
              <a:avLst/>
              <a:gdLst/>
              <a:ahLst/>
              <a:cxnLst>
                <a:cxn ang="0">
                  <a:pos x="619" y="418"/>
                </a:cxn>
                <a:cxn ang="0">
                  <a:pos x="688" y="377"/>
                </a:cxn>
                <a:cxn ang="0">
                  <a:pos x="760" y="334"/>
                </a:cxn>
                <a:cxn ang="0">
                  <a:pos x="807" y="283"/>
                </a:cxn>
                <a:cxn ang="0">
                  <a:pos x="813" y="244"/>
                </a:cxn>
                <a:cxn ang="0">
                  <a:pos x="805" y="222"/>
                </a:cxn>
                <a:cxn ang="0">
                  <a:pos x="768" y="197"/>
                </a:cxn>
                <a:cxn ang="0">
                  <a:pos x="701" y="166"/>
                </a:cxn>
                <a:cxn ang="0">
                  <a:pos x="641" y="132"/>
                </a:cxn>
                <a:cxn ang="0">
                  <a:pos x="584" y="97"/>
                </a:cxn>
                <a:cxn ang="0">
                  <a:pos x="529" y="64"/>
                </a:cxn>
                <a:cxn ang="0">
                  <a:pos x="473" y="35"/>
                </a:cxn>
                <a:cxn ang="0">
                  <a:pos x="410" y="13"/>
                </a:cxn>
                <a:cxn ang="0">
                  <a:pos x="342" y="1"/>
                </a:cxn>
                <a:cxn ang="0">
                  <a:pos x="271" y="1"/>
                </a:cxn>
                <a:cxn ang="0">
                  <a:pos x="221" y="19"/>
                </a:cxn>
                <a:cxn ang="0">
                  <a:pos x="174" y="44"/>
                </a:cxn>
                <a:cxn ang="0">
                  <a:pos x="127" y="76"/>
                </a:cxn>
                <a:cxn ang="0">
                  <a:pos x="86" y="99"/>
                </a:cxn>
                <a:cxn ang="0">
                  <a:pos x="51" y="111"/>
                </a:cxn>
                <a:cxn ang="0">
                  <a:pos x="21" y="127"/>
                </a:cxn>
                <a:cxn ang="0">
                  <a:pos x="2" y="148"/>
                </a:cxn>
                <a:cxn ang="0">
                  <a:pos x="2" y="187"/>
                </a:cxn>
                <a:cxn ang="0">
                  <a:pos x="23" y="226"/>
                </a:cxn>
                <a:cxn ang="0">
                  <a:pos x="54" y="260"/>
                </a:cxn>
                <a:cxn ang="0">
                  <a:pos x="92" y="293"/>
                </a:cxn>
                <a:cxn ang="0">
                  <a:pos x="131" y="336"/>
                </a:cxn>
                <a:cxn ang="0">
                  <a:pos x="174" y="387"/>
                </a:cxn>
                <a:cxn ang="0">
                  <a:pos x="217" y="430"/>
                </a:cxn>
                <a:cxn ang="0">
                  <a:pos x="269" y="455"/>
                </a:cxn>
                <a:cxn ang="0">
                  <a:pos x="330" y="459"/>
                </a:cxn>
                <a:cxn ang="0">
                  <a:pos x="375" y="459"/>
                </a:cxn>
                <a:cxn ang="0">
                  <a:pos x="420" y="459"/>
                </a:cxn>
                <a:cxn ang="0">
                  <a:pos x="467" y="459"/>
                </a:cxn>
                <a:cxn ang="0">
                  <a:pos x="510" y="459"/>
                </a:cxn>
                <a:cxn ang="0">
                  <a:pos x="533" y="455"/>
                </a:cxn>
                <a:cxn ang="0">
                  <a:pos x="555" y="451"/>
                </a:cxn>
                <a:cxn ang="0">
                  <a:pos x="578" y="441"/>
                </a:cxn>
              </a:cxnLst>
              <a:rect l="0" t="0" r="r" b="b"/>
              <a:pathLst>
                <a:path w="815" h="459">
                  <a:moveTo>
                    <a:pt x="594" y="437"/>
                  </a:moveTo>
                  <a:lnTo>
                    <a:pt x="619" y="418"/>
                  </a:lnTo>
                  <a:lnTo>
                    <a:pt x="650" y="396"/>
                  </a:lnTo>
                  <a:lnTo>
                    <a:pt x="688" y="377"/>
                  </a:lnTo>
                  <a:lnTo>
                    <a:pt x="725" y="355"/>
                  </a:lnTo>
                  <a:lnTo>
                    <a:pt x="760" y="334"/>
                  </a:lnTo>
                  <a:lnTo>
                    <a:pt x="787" y="308"/>
                  </a:lnTo>
                  <a:lnTo>
                    <a:pt x="807" y="283"/>
                  </a:lnTo>
                  <a:lnTo>
                    <a:pt x="815" y="256"/>
                  </a:lnTo>
                  <a:lnTo>
                    <a:pt x="813" y="244"/>
                  </a:lnTo>
                  <a:lnTo>
                    <a:pt x="809" y="232"/>
                  </a:lnTo>
                  <a:lnTo>
                    <a:pt x="805" y="222"/>
                  </a:lnTo>
                  <a:lnTo>
                    <a:pt x="805" y="211"/>
                  </a:lnTo>
                  <a:lnTo>
                    <a:pt x="768" y="197"/>
                  </a:lnTo>
                  <a:lnTo>
                    <a:pt x="734" y="183"/>
                  </a:lnTo>
                  <a:lnTo>
                    <a:pt x="701" y="166"/>
                  </a:lnTo>
                  <a:lnTo>
                    <a:pt x="670" y="150"/>
                  </a:lnTo>
                  <a:lnTo>
                    <a:pt x="641" y="132"/>
                  </a:lnTo>
                  <a:lnTo>
                    <a:pt x="611" y="115"/>
                  </a:lnTo>
                  <a:lnTo>
                    <a:pt x="584" y="97"/>
                  </a:lnTo>
                  <a:lnTo>
                    <a:pt x="557" y="80"/>
                  </a:lnTo>
                  <a:lnTo>
                    <a:pt x="529" y="64"/>
                  </a:lnTo>
                  <a:lnTo>
                    <a:pt x="500" y="48"/>
                  </a:lnTo>
                  <a:lnTo>
                    <a:pt x="473" y="35"/>
                  </a:lnTo>
                  <a:lnTo>
                    <a:pt x="441" y="23"/>
                  </a:lnTo>
                  <a:lnTo>
                    <a:pt x="410" y="13"/>
                  </a:lnTo>
                  <a:lnTo>
                    <a:pt x="377" y="5"/>
                  </a:lnTo>
                  <a:lnTo>
                    <a:pt x="342" y="1"/>
                  </a:lnTo>
                  <a:lnTo>
                    <a:pt x="303" y="0"/>
                  </a:lnTo>
                  <a:lnTo>
                    <a:pt x="271" y="1"/>
                  </a:lnTo>
                  <a:lnTo>
                    <a:pt x="246" y="9"/>
                  </a:lnTo>
                  <a:lnTo>
                    <a:pt x="221" y="19"/>
                  </a:lnTo>
                  <a:lnTo>
                    <a:pt x="197" y="31"/>
                  </a:lnTo>
                  <a:lnTo>
                    <a:pt x="174" y="44"/>
                  </a:lnTo>
                  <a:lnTo>
                    <a:pt x="152" y="60"/>
                  </a:lnTo>
                  <a:lnTo>
                    <a:pt x="127" y="76"/>
                  </a:lnTo>
                  <a:lnTo>
                    <a:pt x="101" y="91"/>
                  </a:lnTo>
                  <a:lnTo>
                    <a:pt x="86" y="99"/>
                  </a:lnTo>
                  <a:lnTo>
                    <a:pt x="68" y="105"/>
                  </a:lnTo>
                  <a:lnTo>
                    <a:pt x="51" y="111"/>
                  </a:lnTo>
                  <a:lnTo>
                    <a:pt x="35" y="119"/>
                  </a:lnTo>
                  <a:lnTo>
                    <a:pt x="21" y="127"/>
                  </a:lnTo>
                  <a:lnTo>
                    <a:pt x="10" y="136"/>
                  </a:lnTo>
                  <a:lnTo>
                    <a:pt x="2" y="148"/>
                  </a:lnTo>
                  <a:lnTo>
                    <a:pt x="0" y="164"/>
                  </a:lnTo>
                  <a:lnTo>
                    <a:pt x="2" y="187"/>
                  </a:lnTo>
                  <a:lnTo>
                    <a:pt x="11" y="209"/>
                  </a:lnTo>
                  <a:lnTo>
                    <a:pt x="23" y="226"/>
                  </a:lnTo>
                  <a:lnTo>
                    <a:pt x="37" y="244"/>
                  </a:lnTo>
                  <a:lnTo>
                    <a:pt x="54" y="260"/>
                  </a:lnTo>
                  <a:lnTo>
                    <a:pt x="74" y="275"/>
                  </a:lnTo>
                  <a:lnTo>
                    <a:pt x="92" y="293"/>
                  </a:lnTo>
                  <a:lnTo>
                    <a:pt x="109" y="310"/>
                  </a:lnTo>
                  <a:lnTo>
                    <a:pt x="131" y="336"/>
                  </a:lnTo>
                  <a:lnTo>
                    <a:pt x="152" y="363"/>
                  </a:lnTo>
                  <a:lnTo>
                    <a:pt x="174" y="387"/>
                  </a:lnTo>
                  <a:lnTo>
                    <a:pt x="195" y="410"/>
                  </a:lnTo>
                  <a:lnTo>
                    <a:pt x="217" y="430"/>
                  </a:lnTo>
                  <a:lnTo>
                    <a:pt x="242" y="445"/>
                  </a:lnTo>
                  <a:lnTo>
                    <a:pt x="269" y="455"/>
                  </a:lnTo>
                  <a:lnTo>
                    <a:pt x="303" y="459"/>
                  </a:lnTo>
                  <a:lnTo>
                    <a:pt x="330" y="459"/>
                  </a:lnTo>
                  <a:lnTo>
                    <a:pt x="353" y="459"/>
                  </a:lnTo>
                  <a:lnTo>
                    <a:pt x="375" y="459"/>
                  </a:lnTo>
                  <a:lnTo>
                    <a:pt x="398" y="459"/>
                  </a:lnTo>
                  <a:lnTo>
                    <a:pt x="420" y="459"/>
                  </a:lnTo>
                  <a:lnTo>
                    <a:pt x="443" y="459"/>
                  </a:lnTo>
                  <a:lnTo>
                    <a:pt x="467" y="459"/>
                  </a:lnTo>
                  <a:lnTo>
                    <a:pt x="494" y="459"/>
                  </a:lnTo>
                  <a:lnTo>
                    <a:pt x="510" y="459"/>
                  </a:lnTo>
                  <a:lnTo>
                    <a:pt x="523" y="457"/>
                  </a:lnTo>
                  <a:lnTo>
                    <a:pt x="533" y="455"/>
                  </a:lnTo>
                  <a:lnTo>
                    <a:pt x="545" y="453"/>
                  </a:lnTo>
                  <a:lnTo>
                    <a:pt x="555" y="451"/>
                  </a:lnTo>
                  <a:lnTo>
                    <a:pt x="566" y="447"/>
                  </a:lnTo>
                  <a:lnTo>
                    <a:pt x="578" y="441"/>
                  </a:lnTo>
                  <a:lnTo>
                    <a:pt x="594" y="437"/>
                  </a:lnTo>
                  <a:close/>
                </a:path>
              </a:pathLst>
            </a:custGeom>
            <a:solidFill>
              <a:schemeClr val="accent1"/>
            </a:solidFill>
            <a:ln w="9525">
              <a:noFill/>
              <a:round/>
              <a:headEnd/>
              <a:tailEnd/>
            </a:ln>
          </p:spPr>
          <p:txBody>
            <a:bodyPr/>
            <a:lstStyle/>
            <a:p>
              <a:endParaRPr lang="fr-FR"/>
            </a:p>
          </p:txBody>
        </p:sp>
        <p:sp>
          <p:nvSpPr>
            <p:cNvPr id="12" name="Freeform 122"/>
            <p:cNvSpPr>
              <a:spLocks/>
            </p:cNvSpPr>
            <p:nvPr/>
          </p:nvSpPr>
          <p:spPr bwMode="auto">
            <a:xfrm>
              <a:off x="6389696" y="5743582"/>
              <a:ext cx="892175" cy="398463"/>
            </a:xfrm>
            <a:custGeom>
              <a:avLst/>
              <a:gdLst/>
              <a:ahLst/>
              <a:cxnLst>
                <a:cxn ang="0">
                  <a:pos x="57" y="485"/>
                </a:cxn>
                <a:cxn ang="0">
                  <a:pos x="113" y="455"/>
                </a:cxn>
                <a:cxn ang="0">
                  <a:pos x="166" y="430"/>
                </a:cxn>
                <a:cxn ang="0">
                  <a:pos x="219" y="409"/>
                </a:cxn>
                <a:cxn ang="0">
                  <a:pos x="270" y="389"/>
                </a:cxn>
                <a:cxn ang="0">
                  <a:pos x="324" y="371"/>
                </a:cxn>
                <a:cxn ang="0">
                  <a:pos x="381" y="356"/>
                </a:cxn>
                <a:cxn ang="0">
                  <a:pos x="442" y="338"/>
                </a:cxn>
                <a:cxn ang="0">
                  <a:pos x="649" y="328"/>
                </a:cxn>
                <a:cxn ang="0">
                  <a:pos x="709" y="311"/>
                </a:cxn>
                <a:cxn ang="0">
                  <a:pos x="758" y="285"/>
                </a:cxn>
                <a:cxn ang="0">
                  <a:pos x="807" y="258"/>
                </a:cxn>
                <a:cxn ang="0">
                  <a:pos x="867" y="237"/>
                </a:cxn>
                <a:cxn ang="0">
                  <a:pos x="910" y="227"/>
                </a:cxn>
                <a:cxn ang="0">
                  <a:pos x="950" y="219"/>
                </a:cxn>
                <a:cxn ang="0">
                  <a:pos x="989" y="211"/>
                </a:cxn>
                <a:cxn ang="0">
                  <a:pos x="1032" y="201"/>
                </a:cxn>
                <a:cxn ang="0">
                  <a:pos x="1063" y="193"/>
                </a:cxn>
                <a:cxn ang="0">
                  <a:pos x="1092" y="186"/>
                </a:cxn>
                <a:cxn ang="0">
                  <a:pos x="1114" y="170"/>
                </a:cxn>
                <a:cxn ang="0">
                  <a:pos x="1123" y="145"/>
                </a:cxn>
                <a:cxn ang="0">
                  <a:pos x="1102" y="100"/>
                </a:cxn>
                <a:cxn ang="0">
                  <a:pos x="1079" y="55"/>
                </a:cxn>
                <a:cxn ang="0">
                  <a:pos x="1084" y="25"/>
                </a:cxn>
                <a:cxn ang="0">
                  <a:pos x="1096" y="0"/>
                </a:cxn>
                <a:cxn ang="0">
                  <a:pos x="1012" y="10"/>
                </a:cxn>
                <a:cxn ang="0">
                  <a:pos x="938" y="29"/>
                </a:cxn>
                <a:cxn ang="0">
                  <a:pos x="867" y="49"/>
                </a:cxn>
                <a:cxn ang="0">
                  <a:pos x="803" y="70"/>
                </a:cxn>
                <a:cxn ang="0">
                  <a:pos x="742" y="100"/>
                </a:cxn>
                <a:cxn ang="0">
                  <a:pos x="686" y="133"/>
                </a:cxn>
                <a:cxn ang="0">
                  <a:pos x="635" y="178"/>
                </a:cxn>
                <a:cxn ang="0">
                  <a:pos x="588" y="233"/>
                </a:cxn>
                <a:cxn ang="0">
                  <a:pos x="553" y="280"/>
                </a:cxn>
                <a:cxn ang="0">
                  <a:pos x="516" y="293"/>
                </a:cxn>
                <a:cxn ang="0">
                  <a:pos x="473" y="293"/>
                </a:cxn>
                <a:cxn ang="0">
                  <a:pos x="426" y="289"/>
                </a:cxn>
                <a:cxn ang="0">
                  <a:pos x="371" y="295"/>
                </a:cxn>
                <a:cxn ang="0">
                  <a:pos x="316" y="305"/>
                </a:cxn>
                <a:cxn ang="0">
                  <a:pos x="264" y="315"/>
                </a:cxn>
                <a:cxn ang="0">
                  <a:pos x="215" y="326"/>
                </a:cxn>
                <a:cxn ang="0">
                  <a:pos x="168" y="342"/>
                </a:cxn>
                <a:cxn ang="0">
                  <a:pos x="123" y="358"/>
                </a:cxn>
                <a:cxn ang="0">
                  <a:pos x="74" y="379"/>
                </a:cxn>
                <a:cxn ang="0">
                  <a:pos x="25" y="405"/>
                </a:cxn>
                <a:cxn ang="0">
                  <a:pos x="8" y="442"/>
                </a:cxn>
                <a:cxn ang="0">
                  <a:pos x="21" y="481"/>
                </a:cxn>
              </a:cxnLst>
              <a:rect l="0" t="0" r="r" b="b"/>
              <a:pathLst>
                <a:path w="1123" h="502">
                  <a:moveTo>
                    <a:pt x="27" y="502"/>
                  </a:moveTo>
                  <a:lnTo>
                    <a:pt x="57" y="485"/>
                  </a:lnTo>
                  <a:lnTo>
                    <a:pt x="86" y="469"/>
                  </a:lnTo>
                  <a:lnTo>
                    <a:pt x="113" y="455"/>
                  </a:lnTo>
                  <a:lnTo>
                    <a:pt x="141" y="442"/>
                  </a:lnTo>
                  <a:lnTo>
                    <a:pt x="166" y="430"/>
                  </a:lnTo>
                  <a:lnTo>
                    <a:pt x="193" y="418"/>
                  </a:lnTo>
                  <a:lnTo>
                    <a:pt x="219" y="409"/>
                  </a:lnTo>
                  <a:lnTo>
                    <a:pt x="244" y="399"/>
                  </a:lnTo>
                  <a:lnTo>
                    <a:pt x="270" y="389"/>
                  </a:lnTo>
                  <a:lnTo>
                    <a:pt x="297" y="381"/>
                  </a:lnTo>
                  <a:lnTo>
                    <a:pt x="324" y="371"/>
                  </a:lnTo>
                  <a:lnTo>
                    <a:pt x="352" y="364"/>
                  </a:lnTo>
                  <a:lnTo>
                    <a:pt x="381" y="356"/>
                  </a:lnTo>
                  <a:lnTo>
                    <a:pt x="410" y="346"/>
                  </a:lnTo>
                  <a:lnTo>
                    <a:pt x="442" y="338"/>
                  </a:lnTo>
                  <a:lnTo>
                    <a:pt x="475" y="328"/>
                  </a:lnTo>
                  <a:lnTo>
                    <a:pt x="649" y="328"/>
                  </a:lnTo>
                  <a:lnTo>
                    <a:pt x="682" y="321"/>
                  </a:lnTo>
                  <a:lnTo>
                    <a:pt x="709" y="311"/>
                  </a:lnTo>
                  <a:lnTo>
                    <a:pt x="735" y="299"/>
                  </a:lnTo>
                  <a:lnTo>
                    <a:pt x="758" y="285"/>
                  </a:lnTo>
                  <a:lnTo>
                    <a:pt x="783" y="270"/>
                  </a:lnTo>
                  <a:lnTo>
                    <a:pt x="807" y="258"/>
                  </a:lnTo>
                  <a:lnTo>
                    <a:pt x="836" y="246"/>
                  </a:lnTo>
                  <a:lnTo>
                    <a:pt x="867" y="237"/>
                  </a:lnTo>
                  <a:lnTo>
                    <a:pt x="891" y="233"/>
                  </a:lnTo>
                  <a:lnTo>
                    <a:pt x="910" y="227"/>
                  </a:lnTo>
                  <a:lnTo>
                    <a:pt x="930" y="223"/>
                  </a:lnTo>
                  <a:lnTo>
                    <a:pt x="950" y="219"/>
                  </a:lnTo>
                  <a:lnTo>
                    <a:pt x="969" y="215"/>
                  </a:lnTo>
                  <a:lnTo>
                    <a:pt x="989" y="211"/>
                  </a:lnTo>
                  <a:lnTo>
                    <a:pt x="1010" y="207"/>
                  </a:lnTo>
                  <a:lnTo>
                    <a:pt x="1032" y="201"/>
                  </a:lnTo>
                  <a:lnTo>
                    <a:pt x="1047" y="197"/>
                  </a:lnTo>
                  <a:lnTo>
                    <a:pt x="1063" y="193"/>
                  </a:lnTo>
                  <a:lnTo>
                    <a:pt x="1079" y="190"/>
                  </a:lnTo>
                  <a:lnTo>
                    <a:pt x="1092" y="186"/>
                  </a:lnTo>
                  <a:lnTo>
                    <a:pt x="1104" y="180"/>
                  </a:lnTo>
                  <a:lnTo>
                    <a:pt x="1114" y="170"/>
                  </a:lnTo>
                  <a:lnTo>
                    <a:pt x="1121" y="158"/>
                  </a:lnTo>
                  <a:lnTo>
                    <a:pt x="1123" y="145"/>
                  </a:lnTo>
                  <a:lnTo>
                    <a:pt x="1116" y="121"/>
                  </a:lnTo>
                  <a:lnTo>
                    <a:pt x="1102" y="100"/>
                  </a:lnTo>
                  <a:lnTo>
                    <a:pt x="1086" y="80"/>
                  </a:lnTo>
                  <a:lnTo>
                    <a:pt x="1079" y="55"/>
                  </a:lnTo>
                  <a:lnTo>
                    <a:pt x="1080" y="39"/>
                  </a:lnTo>
                  <a:lnTo>
                    <a:pt x="1084" y="25"/>
                  </a:lnTo>
                  <a:lnTo>
                    <a:pt x="1090" y="14"/>
                  </a:lnTo>
                  <a:lnTo>
                    <a:pt x="1096" y="0"/>
                  </a:lnTo>
                  <a:lnTo>
                    <a:pt x="1051" y="0"/>
                  </a:lnTo>
                  <a:lnTo>
                    <a:pt x="1012" y="10"/>
                  </a:lnTo>
                  <a:lnTo>
                    <a:pt x="975" y="19"/>
                  </a:lnTo>
                  <a:lnTo>
                    <a:pt x="938" y="29"/>
                  </a:lnTo>
                  <a:lnTo>
                    <a:pt x="903" y="39"/>
                  </a:lnTo>
                  <a:lnTo>
                    <a:pt x="867" y="49"/>
                  </a:lnTo>
                  <a:lnTo>
                    <a:pt x="834" y="59"/>
                  </a:lnTo>
                  <a:lnTo>
                    <a:pt x="803" y="70"/>
                  </a:lnTo>
                  <a:lnTo>
                    <a:pt x="772" y="84"/>
                  </a:lnTo>
                  <a:lnTo>
                    <a:pt x="742" y="100"/>
                  </a:lnTo>
                  <a:lnTo>
                    <a:pt x="713" y="115"/>
                  </a:lnTo>
                  <a:lnTo>
                    <a:pt x="686" y="133"/>
                  </a:lnTo>
                  <a:lnTo>
                    <a:pt x="660" y="154"/>
                  </a:lnTo>
                  <a:lnTo>
                    <a:pt x="635" y="178"/>
                  </a:lnTo>
                  <a:lnTo>
                    <a:pt x="612" y="203"/>
                  </a:lnTo>
                  <a:lnTo>
                    <a:pt x="588" y="233"/>
                  </a:lnTo>
                  <a:lnTo>
                    <a:pt x="567" y="264"/>
                  </a:lnTo>
                  <a:lnTo>
                    <a:pt x="553" y="280"/>
                  </a:lnTo>
                  <a:lnTo>
                    <a:pt x="535" y="289"/>
                  </a:lnTo>
                  <a:lnTo>
                    <a:pt x="516" y="293"/>
                  </a:lnTo>
                  <a:lnTo>
                    <a:pt x="496" y="295"/>
                  </a:lnTo>
                  <a:lnTo>
                    <a:pt x="473" y="293"/>
                  </a:lnTo>
                  <a:lnTo>
                    <a:pt x="449" y="291"/>
                  </a:lnTo>
                  <a:lnTo>
                    <a:pt x="426" y="289"/>
                  </a:lnTo>
                  <a:lnTo>
                    <a:pt x="402" y="291"/>
                  </a:lnTo>
                  <a:lnTo>
                    <a:pt x="371" y="295"/>
                  </a:lnTo>
                  <a:lnTo>
                    <a:pt x="344" y="301"/>
                  </a:lnTo>
                  <a:lnTo>
                    <a:pt x="316" y="305"/>
                  </a:lnTo>
                  <a:lnTo>
                    <a:pt x="289" y="309"/>
                  </a:lnTo>
                  <a:lnTo>
                    <a:pt x="264" y="315"/>
                  </a:lnTo>
                  <a:lnTo>
                    <a:pt x="238" y="321"/>
                  </a:lnTo>
                  <a:lnTo>
                    <a:pt x="215" y="326"/>
                  </a:lnTo>
                  <a:lnTo>
                    <a:pt x="191" y="334"/>
                  </a:lnTo>
                  <a:lnTo>
                    <a:pt x="168" y="342"/>
                  </a:lnTo>
                  <a:lnTo>
                    <a:pt x="145" y="350"/>
                  </a:lnTo>
                  <a:lnTo>
                    <a:pt x="123" y="358"/>
                  </a:lnTo>
                  <a:lnTo>
                    <a:pt x="100" y="369"/>
                  </a:lnTo>
                  <a:lnTo>
                    <a:pt x="74" y="379"/>
                  </a:lnTo>
                  <a:lnTo>
                    <a:pt x="51" y="393"/>
                  </a:lnTo>
                  <a:lnTo>
                    <a:pt x="25" y="405"/>
                  </a:lnTo>
                  <a:lnTo>
                    <a:pt x="0" y="420"/>
                  </a:lnTo>
                  <a:lnTo>
                    <a:pt x="8" y="442"/>
                  </a:lnTo>
                  <a:lnTo>
                    <a:pt x="16" y="461"/>
                  </a:lnTo>
                  <a:lnTo>
                    <a:pt x="21" y="481"/>
                  </a:lnTo>
                  <a:lnTo>
                    <a:pt x="27" y="502"/>
                  </a:lnTo>
                  <a:close/>
                </a:path>
              </a:pathLst>
            </a:custGeom>
            <a:solidFill>
              <a:srgbClr val="999999"/>
            </a:solidFill>
            <a:ln w="9525">
              <a:noFill/>
              <a:round/>
              <a:headEnd/>
              <a:tailEnd/>
            </a:ln>
          </p:spPr>
          <p:txBody>
            <a:bodyPr/>
            <a:lstStyle/>
            <a:p>
              <a:endParaRPr lang="fr-FR"/>
            </a:p>
          </p:txBody>
        </p:sp>
        <p:sp>
          <p:nvSpPr>
            <p:cNvPr id="13" name="Freeform 123"/>
            <p:cNvSpPr>
              <a:spLocks/>
            </p:cNvSpPr>
            <p:nvPr/>
          </p:nvSpPr>
          <p:spPr bwMode="auto">
            <a:xfrm>
              <a:off x="7969258" y="5424494"/>
              <a:ext cx="841375" cy="485775"/>
            </a:xfrm>
            <a:custGeom>
              <a:avLst/>
              <a:gdLst/>
              <a:ahLst/>
              <a:cxnLst>
                <a:cxn ang="0">
                  <a:pos x="440" y="26"/>
                </a:cxn>
                <a:cxn ang="0">
                  <a:pos x="477" y="80"/>
                </a:cxn>
                <a:cxn ang="0">
                  <a:pos x="506" y="135"/>
                </a:cxn>
                <a:cxn ang="0">
                  <a:pos x="547" y="182"/>
                </a:cxn>
                <a:cxn ang="0">
                  <a:pos x="610" y="219"/>
                </a:cxn>
                <a:cxn ang="0">
                  <a:pos x="672" y="248"/>
                </a:cxn>
                <a:cxn ang="0">
                  <a:pos x="729" y="276"/>
                </a:cxn>
                <a:cxn ang="0">
                  <a:pos x="784" y="299"/>
                </a:cxn>
                <a:cxn ang="0">
                  <a:pos x="838" y="321"/>
                </a:cxn>
                <a:cxn ang="0">
                  <a:pos x="897" y="340"/>
                </a:cxn>
                <a:cxn ang="0">
                  <a:pos x="957" y="358"/>
                </a:cxn>
                <a:cxn ang="0">
                  <a:pos x="1024" y="376"/>
                </a:cxn>
                <a:cxn ang="0">
                  <a:pos x="1045" y="411"/>
                </a:cxn>
                <a:cxn ang="0">
                  <a:pos x="993" y="436"/>
                </a:cxn>
                <a:cxn ang="0">
                  <a:pos x="930" y="450"/>
                </a:cxn>
                <a:cxn ang="0">
                  <a:pos x="871" y="471"/>
                </a:cxn>
                <a:cxn ang="0">
                  <a:pos x="838" y="518"/>
                </a:cxn>
                <a:cxn ang="0">
                  <a:pos x="836" y="573"/>
                </a:cxn>
                <a:cxn ang="0">
                  <a:pos x="832" y="604"/>
                </a:cxn>
                <a:cxn ang="0">
                  <a:pos x="817" y="608"/>
                </a:cxn>
                <a:cxn ang="0">
                  <a:pos x="803" y="610"/>
                </a:cxn>
                <a:cxn ang="0">
                  <a:pos x="787" y="612"/>
                </a:cxn>
                <a:cxn ang="0">
                  <a:pos x="760" y="610"/>
                </a:cxn>
                <a:cxn ang="0">
                  <a:pos x="731" y="600"/>
                </a:cxn>
                <a:cxn ang="0">
                  <a:pos x="703" y="587"/>
                </a:cxn>
                <a:cxn ang="0">
                  <a:pos x="674" y="573"/>
                </a:cxn>
                <a:cxn ang="0">
                  <a:pos x="635" y="561"/>
                </a:cxn>
                <a:cxn ang="0">
                  <a:pos x="590" y="550"/>
                </a:cxn>
                <a:cxn ang="0">
                  <a:pos x="549" y="538"/>
                </a:cxn>
                <a:cxn ang="0">
                  <a:pos x="510" y="528"/>
                </a:cxn>
                <a:cxn ang="0">
                  <a:pos x="473" y="516"/>
                </a:cxn>
                <a:cxn ang="0">
                  <a:pos x="434" y="505"/>
                </a:cxn>
                <a:cxn ang="0">
                  <a:pos x="395" y="491"/>
                </a:cxn>
                <a:cxn ang="0">
                  <a:pos x="354" y="475"/>
                </a:cxn>
                <a:cxn ang="0">
                  <a:pos x="303" y="456"/>
                </a:cxn>
                <a:cxn ang="0">
                  <a:pos x="250" y="436"/>
                </a:cxn>
                <a:cxn ang="0">
                  <a:pos x="197" y="419"/>
                </a:cxn>
                <a:cxn ang="0">
                  <a:pos x="149" y="399"/>
                </a:cxn>
                <a:cxn ang="0">
                  <a:pos x="104" y="376"/>
                </a:cxn>
                <a:cxn ang="0">
                  <a:pos x="65" y="346"/>
                </a:cxn>
                <a:cxn ang="0">
                  <a:pos x="31" y="309"/>
                </a:cxn>
                <a:cxn ang="0">
                  <a:pos x="8" y="264"/>
                </a:cxn>
                <a:cxn ang="0">
                  <a:pos x="16" y="237"/>
                </a:cxn>
                <a:cxn ang="0">
                  <a:pos x="47" y="239"/>
                </a:cxn>
                <a:cxn ang="0">
                  <a:pos x="74" y="237"/>
                </a:cxn>
                <a:cxn ang="0">
                  <a:pos x="98" y="229"/>
                </a:cxn>
                <a:cxn ang="0">
                  <a:pos x="117" y="202"/>
                </a:cxn>
                <a:cxn ang="0">
                  <a:pos x="119" y="162"/>
                </a:cxn>
                <a:cxn ang="0">
                  <a:pos x="147" y="135"/>
                </a:cxn>
                <a:cxn ang="0">
                  <a:pos x="184" y="127"/>
                </a:cxn>
                <a:cxn ang="0">
                  <a:pos x="223" y="129"/>
                </a:cxn>
                <a:cxn ang="0">
                  <a:pos x="264" y="127"/>
                </a:cxn>
                <a:cxn ang="0">
                  <a:pos x="305" y="108"/>
                </a:cxn>
                <a:cxn ang="0">
                  <a:pos x="338" y="82"/>
                </a:cxn>
                <a:cxn ang="0">
                  <a:pos x="367" y="53"/>
                </a:cxn>
                <a:cxn ang="0">
                  <a:pos x="397" y="18"/>
                </a:cxn>
              </a:cxnLst>
              <a:rect l="0" t="0" r="r" b="b"/>
              <a:pathLst>
                <a:path w="1061" h="612">
                  <a:moveTo>
                    <a:pt x="412" y="0"/>
                  </a:moveTo>
                  <a:lnTo>
                    <a:pt x="440" y="26"/>
                  </a:lnTo>
                  <a:lnTo>
                    <a:pt x="459" y="53"/>
                  </a:lnTo>
                  <a:lnTo>
                    <a:pt x="477" y="80"/>
                  </a:lnTo>
                  <a:lnTo>
                    <a:pt x="492" y="108"/>
                  </a:lnTo>
                  <a:lnTo>
                    <a:pt x="506" y="135"/>
                  </a:lnTo>
                  <a:lnTo>
                    <a:pt x="526" y="160"/>
                  </a:lnTo>
                  <a:lnTo>
                    <a:pt x="547" y="182"/>
                  </a:lnTo>
                  <a:lnTo>
                    <a:pt x="576" y="202"/>
                  </a:lnTo>
                  <a:lnTo>
                    <a:pt x="610" y="219"/>
                  </a:lnTo>
                  <a:lnTo>
                    <a:pt x="641" y="235"/>
                  </a:lnTo>
                  <a:lnTo>
                    <a:pt x="672" y="248"/>
                  </a:lnTo>
                  <a:lnTo>
                    <a:pt x="701" y="262"/>
                  </a:lnTo>
                  <a:lnTo>
                    <a:pt x="729" y="276"/>
                  </a:lnTo>
                  <a:lnTo>
                    <a:pt x="756" y="288"/>
                  </a:lnTo>
                  <a:lnTo>
                    <a:pt x="784" y="299"/>
                  </a:lnTo>
                  <a:lnTo>
                    <a:pt x="811" y="309"/>
                  </a:lnTo>
                  <a:lnTo>
                    <a:pt x="838" y="321"/>
                  </a:lnTo>
                  <a:lnTo>
                    <a:pt x="868" y="331"/>
                  </a:lnTo>
                  <a:lnTo>
                    <a:pt x="897" y="340"/>
                  </a:lnTo>
                  <a:lnTo>
                    <a:pt x="926" y="348"/>
                  </a:lnTo>
                  <a:lnTo>
                    <a:pt x="957" y="358"/>
                  </a:lnTo>
                  <a:lnTo>
                    <a:pt x="991" y="366"/>
                  </a:lnTo>
                  <a:lnTo>
                    <a:pt x="1024" y="376"/>
                  </a:lnTo>
                  <a:lnTo>
                    <a:pt x="1061" y="383"/>
                  </a:lnTo>
                  <a:lnTo>
                    <a:pt x="1045" y="411"/>
                  </a:lnTo>
                  <a:lnTo>
                    <a:pt x="1022" y="426"/>
                  </a:lnTo>
                  <a:lnTo>
                    <a:pt x="993" y="436"/>
                  </a:lnTo>
                  <a:lnTo>
                    <a:pt x="961" y="444"/>
                  </a:lnTo>
                  <a:lnTo>
                    <a:pt x="930" y="450"/>
                  </a:lnTo>
                  <a:lnTo>
                    <a:pt x="899" y="458"/>
                  </a:lnTo>
                  <a:lnTo>
                    <a:pt x="871" y="471"/>
                  </a:lnTo>
                  <a:lnTo>
                    <a:pt x="850" y="493"/>
                  </a:lnTo>
                  <a:lnTo>
                    <a:pt x="838" y="518"/>
                  </a:lnTo>
                  <a:lnTo>
                    <a:pt x="834" y="546"/>
                  </a:lnTo>
                  <a:lnTo>
                    <a:pt x="836" y="573"/>
                  </a:lnTo>
                  <a:lnTo>
                    <a:pt x="840" y="604"/>
                  </a:lnTo>
                  <a:lnTo>
                    <a:pt x="832" y="604"/>
                  </a:lnTo>
                  <a:lnTo>
                    <a:pt x="825" y="606"/>
                  </a:lnTo>
                  <a:lnTo>
                    <a:pt x="817" y="608"/>
                  </a:lnTo>
                  <a:lnTo>
                    <a:pt x="809" y="608"/>
                  </a:lnTo>
                  <a:lnTo>
                    <a:pt x="803" y="610"/>
                  </a:lnTo>
                  <a:lnTo>
                    <a:pt x="795" y="612"/>
                  </a:lnTo>
                  <a:lnTo>
                    <a:pt x="787" y="612"/>
                  </a:lnTo>
                  <a:lnTo>
                    <a:pt x="778" y="612"/>
                  </a:lnTo>
                  <a:lnTo>
                    <a:pt x="760" y="610"/>
                  </a:lnTo>
                  <a:lnTo>
                    <a:pt x="744" y="606"/>
                  </a:lnTo>
                  <a:lnTo>
                    <a:pt x="731" y="600"/>
                  </a:lnTo>
                  <a:lnTo>
                    <a:pt x="717" y="595"/>
                  </a:lnTo>
                  <a:lnTo>
                    <a:pt x="703" y="587"/>
                  </a:lnTo>
                  <a:lnTo>
                    <a:pt x="690" y="579"/>
                  </a:lnTo>
                  <a:lnTo>
                    <a:pt x="674" y="573"/>
                  </a:lnTo>
                  <a:lnTo>
                    <a:pt x="658" y="567"/>
                  </a:lnTo>
                  <a:lnTo>
                    <a:pt x="635" y="561"/>
                  </a:lnTo>
                  <a:lnTo>
                    <a:pt x="612" y="555"/>
                  </a:lnTo>
                  <a:lnTo>
                    <a:pt x="590" y="550"/>
                  </a:lnTo>
                  <a:lnTo>
                    <a:pt x="569" y="544"/>
                  </a:lnTo>
                  <a:lnTo>
                    <a:pt x="549" y="538"/>
                  </a:lnTo>
                  <a:lnTo>
                    <a:pt x="530" y="532"/>
                  </a:lnTo>
                  <a:lnTo>
                    <a:pt x="510" y="528"/>
                  </a:lnTo>
                  <a:lnTo>
                    <a:pt x="492" y="522"/>
                  </a:lnTo>
                  <a:lnTo>
                    <a:pt x="473" y="516"/>
                  </a:lnTo>
                  <a:lnTo>
                    <a:pt x="453" y="510"/>
                  </a:lnTo>
                  <a:lnTo>
                    <a:pt x="434" y="505"/>
                  </a:lnTo>
                  <a:lnTo>
                    <a:pt x="414" y="499"/>
                  </a:lnTo>
                  <a:lnTo>
                    <a:pt x="395" y="491"/>
                  </a:lnTo>
                  <a:lnTo>
                    <a:pt x="375" y="483"/>
                  </a:lnTo>
                  <a:lnTo>
                    <a:pt x="354" y="475"/>
                  </a:lnTo>
                  <a:lnTo>
                    <a:pt x="330" y="465"/>
                  </a:lnTo>
                  <a:lnTo>
                    <a:pt x="303" y="456"/>
                  </a:lnTo>
                  <a:lnTo>
                    <a:pt x="277" y="446"/>
                  </a:lnTo>
                  <a:lnTo>
                    <a:pt x="250" y="436"/>
                  </a:lnTo>
                  <a:lnTo>
                    <a:pt x="223" y="426"/>
                  </a:lnTo>
                  <a:lnTo>
                    <a:pt x="197" y="419"/>
                  </a:lnTo>
                  <a:lnTo>
                    <a:pt x="172" y="409"/>
                  </a:lnTo>
                  <a:lnTo>
                    <a:pt x="149" y="399"/>
                  </a:lnTo>
                  <a:lnTo>
                    <a:pt x="125" y="387"/>
                  </a:lnTo>
                  <a:lnTo>
                    <a:pt x="104" y="376"/>
                  </a:lnTo>
                  <a:lnTo>
                    <a:pt x="84" y="362"/>
                  </a:lnTo>
                  <a:lnTo>
                    <a:pt x="65" y="346"/>
                  </a:lnTo>
                  <a:lnTo>
                    <a:pt x="47" y="329"/>
                  </a:lnTo>
                  <a:lnTo>
                    <a:pt x="31" y="309"/>
                  </a:lnTo>
                  <a:lnTo>
                    <a:pt x="20" y="288"/>
                  </a:lnTo>
                  <a:lnTo>
                    <a:pt x="8" y="264"/>
                  </a:lnTo>
                  <a:lnTo>
                    <a:pt x="0" y="237"/>
                  </a:lnTo>
                  <a:lnTo>
                    <a:pt x="16" y="237"/>
                  </a:lnTo>
                  <a:lnTo>
                    <a:pt x="31" y="239"/>
                  </a:lnTo>
                  <a:lnTo>
                    <a:pt x="47" y="239"/>
                  </a:lnTo>
                  <a:lnTo>
                    <a:pt x="61" y="239"/>
                  </a:lnTo>
                  <a:lnTo>
                    <a:pt x="74" y="237"/>
                  </a:lnTo>
                  <a:lnTo>
                    <a:pt x="86" y="235"/>
                  </a:lnTo>
                  <a:lnTo>
                    <a:pt x="98" y="229"/>
                  </a:lnTo>
                  <a:lnTo>
                    <a:pt x="109" y="219"/>
                  </a:lnTo>
                  <a:lnTo>
                    <a:pt x="117" y="202"/>
                  </a:lnTo>
                  <a:lnTo>
                    <a:pt x="117" y="182"/>
                  </a:lnTo>
                  <a:lnTo>
                    <a:pt x="119" y="162"/>
                  </a:lnTo>
                  <a:lnTo>
                    <a:pt x="129" y="147"/>
                  </a:lnTo>
                  <a:lnTo>
                    <a:pt x="147" y="135"/>
                  </a:lnTo>
                  <a:lnTo>
                    <a:pt x="166" y="129"/>
                  </a:lnTo>
                  <a:lnTo>
                    <a:pt x="184" y="127"/>
                  </a:lnTo>
                  <a:lnTo>
                    <a:pt x="203" y="129"/>
                  </a:lnTo>
                  <a:lnTo>
                    <a:pt x="223" y="129"/>
                  </a:lnTo>
                  <a:lnTo>
                    <a:pt x="242" y="129"/>
                  </a:lnTo>
                  <a:lnTo>
                    <a:pt x="264" y="127"/>
                  </a:lnTo>
                  <a:lnTo>
                    <a:pt x="283" y="119"/>
                  </a:lnTo>
                  <a:lnTo>
                    <a:pt x="305" y="108"/>
                  </a:lnTo>
                  <a:lnTo>
                    <a:pt x="322" y="96"/>
                  </a:lnTo>
                  <a:lnTo>
                    <a:pt x="338" y="82"/>
                  </a:lnTo>
                  <a:lnTo>
                    <a:pt x="354" y="69"/>
                  </a:lnTo>
                  <a:lnTo>
                    <a:pt x="367" y="53"/>
                  </a:lnTo>
                  <a:lnTo>
                    <a:pt x="381" y="35"/>
                  </a:lnTo>
                  <a:lnTo>
                    <a:pt x="397" y="18"/>
                  </a:lnTo>
                  <a:lnTo>
                    <a:pt x="412" y="0"/>
                  </a:lnTo>
                  <a:close/>
                </a:path>
              </a:pathLst>
            </a:custGeom>
            <a:solidFill>
              <a:srgbClr val="7C3D16"/>
            </a:solidFill>
            <a:ln w="9525">
              <a:noFill/>
              <a:round/>
              <a:headEnd/>
              <a:tailEnd/>
            </a:ln>
          </p:spPr>
          <p:txBody>
            <a:bodyPr/>
            <a:lstStyle/>
            <a:p>
              <a:endParaRPr lang="fr-FR"/>
            </a:p>
          </p:txBody>
        </p:sp>
        <p:sp>
          <p:nvSpPr>
            <p:cNvPr id="14" name="Freeform 124"/>
            <p:cNvSpPr>
              <a:spLocks/>
            </p:cNvSpPr>
            <p:nvPr/>
          </p:nvSpPr>
          <p:spPr bwMode="auto">
            <a:xfrm>
              <a:off x="7947033" y="5300669"/>
              <a:ext cx="420688" cy="282575"/>
            </a:xfrm>
            <a:custGeom>
              <a:avLst/>
              <a:gdLst/>
              <a:ahLst/>
              <a:cxnLst>
                <a:cxn ang="0">
                  <a:pos x="242" y="356"/>
                </a:cxn>
                <a:cxn ang="0">
                  <a:pos x="269" y="354"/>
                </a:cxn>
                <a:cxn ang="0">
                  <a:pos x="295" y="350"/>
                </a:cxn>
                <a:cxn ang="0">
                  <a:pos x="318" y="342"/>
                </a:cxn>
                <a:cxn ang="0">
                  <a:pos x="340" y="332"/>
                </a:cxn>
                <a:cxn ang="0">
                  <a:pos x="361" y="320"/>
                </a:cxn>
                <a:cxn ang="0">
                  <a:pos x="383" y="309"/>
                </a:cxn>
                <a:cxn ang="0">
                  <a:pos x="406" y="295"/>
                </a:cxn>
                <a:cxn ang="0">
                  <a:pos x="430" y="281"/>
                </a:cxn>
                <a:cxn ang="0">
                  <a:pos x="447" y="273"/>
                </a:cxn>
                <a:cxn ang="0">
                  <a:pos x="463" y="266"/>
                </a:cxn>
                <a:cxn ang="0">
                  <a:pos x="480" y="260"/>
                </a:cxn>
                <a:cxn ang="0">
                  <a:pos x="496" y="252"/>
                </a:cxn>
                <a:cxn ang="0">
                  <a:pos x="510" y="242"/>
                </a:cxn>
                <a:cxn ang="0">
                  <a:pos x="519" y="230"/>
                </a:cxn>
                <a:cxn ang="0">
                  <a:pos x="527" y="217"/>
                </a:cxn>
                <a:cxn ang="0">
                  <a:pos x="529" y="199"/>
                </a:cxn>
                <a:cxn ang="0">
                  <a:pos x="527" y="178"/>
                </a:cxn>
                <a:cxn ang="0">
                  <a:pos x="519" y="160"/>
                </a:cxn>
                <a:cxn ang="0">
                  <a:pos x="508" y="144"/>
                </a:cxn>
                <a:cxn ang="0">
                  <a:pos x="492" y="131"/>
                </a:cxn>
                <a:cxn ang="0">
                  <a:pos x="474" y="119"/>
                </a:cxn>
                <a:cxn ang="0">
                  <a:pos x="457" y="107"/>
                </a:cxn>
                <a:cxn ang="0">
                  <a:pos x="437" y="96"/>
                </a:cxn>
                <a:cxn ang="0">
                  <a:pos x="420" y="82"/>
                </a:cxn>
                <a:cxn ang="0">
                  <a:pos x="394" y="62"/>
                </a:cxn>
                <a:cxn ang="0">
                  <a:pos x="369" y="45"/>
                </a:cxn>
                <a:cxn ang="0">
                  <a:pos x="346" y="31"/>
                </a:cxn>
                <a:cxn ang="0">
                  <a:pos x="320" y="19"/>
                </a:cxn>
                <a:cxn ang="0">
                  <a:pos x="293" y="11"/>
                </a:cxn>
                <a:cxn ang="0">
                  <a:pos x="263" y="4"/>
                </a:cxn>
                <a:cxn ang="0">
                  <a:pos x="234" y="2"/>
                </a:cxn>
                <a:cxn ang="0">
                  <a:pos x="201" y="0"/>
                </a:cxn>
                <a:cxn ang="0">
                  <a:pos x="162" y="4"/>
                </a:cxn>
                <a:cxn ang="0">
                  <a:pos x="125" y="15"/>
                </a:cxn>
                <a:cxn ang="0">
                  <a:pos x="92" y="35"/>
                </a:cxn>
                <a:cxn ang="0">
                  <a:pos x="64" y="58"/>
                </a:cxn>
                <a:cxn ang="0">
                  <a:pos x="39" y="88"/>
                </a:cxn>
                <a:cxn ang="0">
                  <a:pos x="21" y="121"/>
                </a:cxn>
                <a:cxn ang="0">
                  <a:pos x="7" y="160"/>
                </a:cxn>
                <a:cxn ang="0">
                  <a:pos x="0" y="199"/>
                </a:cxn>
                <a:cxn ang="0">
                  <a:pos x="2" y="238"/>
                </a:cxn>
                <a:cxn ang="0">
                  <a:pos x="17" y="271"/>
                </a:cxn>
                <a:cxn ang="0">
                  <a:pos x="43" y="299"/>
                </a:cxn>
                <a:cxn ang="0">
                  <a:pos x="74" y="320"/>
                </a:cxn>
                <a:cxn ang="0">
                  <a:pos x="113" y="336"/>
                </a:cxn>
                <a:cxn ang="0">
                  <a:pos x="156" y="348"/>
                </a:cxn>
                <a:cxn ang="0">
                  <a:pos x="199" y="354"/>
                </a:cxn>
                <a:cxn ang="0">
                  <a:pos x="242" y="356"/>
                </a:cxn>
              </a:cxnLst>
              <a:rect l="0" t="0" r="r" b="b"/>
              <a:pathLst>
                <a:path w="529" h="356">
                  <a:moveTo>
                    <a:pt x="242" y="356"/>
                  </a:moveTo>
                  <a:lnTo>
                    <a:pt x="269" y="354"/>
                  </a:lnTo>
                  <a:lnTo>
                    <a:pt x="295" y="350"/>
                  </a:lnTo>
                  <a:lnTo>
                    <a:pt x="318" y="342"/>
                  </a:lnTo>
                  <a:lnTo>
                    <a:pt x="340" y="332"/>
                  </a:lnTo>
                  <a:lnTo>
                    <a:pt x="361" y="320"/>
                  </a:lnTo>
                  <a:lnTo>
                    <a:pt x="383" y="309"/>
                  </a:lnTo>
                  <a:lnTo>
                    <a:pt x="406" y="295"/>
                  </a:lnTo>
                  <a:lnTo>
                    <a:pt x="430" y="281"/>
                  </a:lnTo>
                  <a:lnTo>
                    <a:pt x="447" y="273"/>
                  </a:lnTo>
                  <a:lnTo>
                    <a:pt x="463" y="266"/>
                  </a:lnTo>
                  <a:lnTo>
                    <a:pt x="480" y="260"/>
                  </a:lnTo>
                  <a:lnTo>
                    <a:pt x="496" y="252"/>
                  </a:lnTo>
                  <a:lnTo>
                    <a:pt x="510" y="242"/>
                  </a:lnTo>
                  <a:lnTo>
                    <a:pt x="519" y="230"/>
                  </a:lnTo>
                  <a:lnTo>
                    <a:pt x="527" y="217"/>
                  </a:lnTo>
                  <a:lnTo>
                    <a:pt x="529" y="199"/>
                  </a:lnTo>
                  <a:lnTo>
                    <a:pt x="527" y="178"/>
                  </a:lnTo>
                  <a:lnTo>
                    <a:pt x="519" y="160"/>
                  </a:lnTo>
                  <a:lnTo>
                    <a:pt x="508" y="144"/>
                  </a:lnTo>
                  <a:lnTo>
                    <a:pt x="492" y="131"/>
                  </a:lnTo>
                  <a:lnTo>
                    <a:pt x="474" y="119"/>
                  </a:lnTo>
                  <a:lnTo>
                    <a:pt x="457" y="107"/>
                  </a:lnTo>
                  <a:lnTo>
                    <a:pt x="437" y="96"/>
                  </a:lnTo>
                  <a:lnTo>
                    <a:pt x="420" y="82"/>
                  </a:lnTo>
                  <a:lnTo>
                    <a:pt x="394" y="62"/>
                  </a:lnTo>
                  <a:lnTo>
                    <a:pt x="369" y="45"/>
                  </a:lnTo>
                  <a:lnTo>
                    <a:pt x="346" y="31"/>
                  </a:lnTo>
                  <a:lnTo>
                    <a:pt x="320" y="19"/>
                  </a:lnTo>
                  <a:lnTo>
                    <a:pt x="293" y="11"/>
                  </a:lnTo>
                  <a:lnTo>
                    <a:pt x="263" y="4"/>
                  </a:lnTo>
                  <a:lnTo>
                    <a:pt x="234" y="2"/>
                  </a:lnTo>
                  <a:lnTo>
                    <a:pt x="201" y="0"/>
                  </a:lnTo>
                  <a:lnTo>
                    <a:pt x="162" y="4"/>
                  </a:lnTo>
                  <a:lnTo>
                    <a:pt x="125" y="15"/>
                  </a:lnTo>
                  <a:lnTo>
                    <a:pt x="92" y="35"/>
                  </a:lnTo>
                  <a:lnTo>
                    <a:pt x="64" y="58"/>
                  </a:lnTo>
                  <a:lnTo>
                    <a:pt x="39" y="88"/>
                  </a:lnTo>
                  <a:lnTo>
                    <a:pt x="21" y="121"/>
                  </a:lnTo>
                  <a:lnTo>
                    <a:pt x="7" y="160"/>
                  </a:lnTo>
                  <a:lnTo>
                    <a:pt x="0" y="199"/>
                  </a:lnTo>
                  <a:lnTo>
                    <a:pt x="2" y="238"/>
                  </a:lnTo>
                  <a:lnTo>
                    <a:pt x="17" y="271"/>
                  </a:lnTo>
                  <a:lnTo>
                    <a:pt x="43" y="299"/>
                  </a:lnTo>
                  <a:lnTo>
                    <a:pt x="74" y="320"/>
                  </a:lnTo>
                  <a:lnTo>
                    <a:pt x="113" y="336"/>
                  </a:lnTo>
                  <a:lnTo>
                    <a:pt x="156" y="348"/>
                  </a:lnTo>
                  <a:lnTo>
                    <a:pt x="199" y="354"/>
                  </a:lnTo>
                  <a:lnTo>
                    <a:pt x="242" y="356"/>
                  </a:lnTo>
                  <a:close/>
                </a:path>
              </a:pathLst>
            </a:custGeom>
            <a:solidFill>
              <a:srgbClr val="FF892D"/>
            </a:solidFill>
            <a:ln w="9525">
              <a:noFill/>
              <a:round/>
              <a:headEnd/>
              <a:tailEnd/>
            </a:ln>
          </p:spPr>
          <p:txBody>
            <a:bodyPr/>
            <a:lstStyle/>
            <a:p>
              <a:endParaRPr lang="fr-FR"/>
            </a:p>
          </p:txBody>
        </p:sp>
        <p:sp>
          <p:nvSpPr>
            <p:cNvPr id="15" name="Freeform 125"/>
            <p:cNvSpPr>
              <a:spLocks/>
            </p:cNvSpPr>
            <p:nvPr/>
          </p:nvSpPr>
          <p:spPr bwMode="auto">
            <a:xfrm>
              <a:off x="7859721" y="5308607"/>
              <a:ext cx="363538" cy="209550"/>
            </a:xfrm>
            <a:custGeom>
              <a:avLst/>
              <a:gdLst/>
              <a:ahLst/>
              <a:cxnLst>
                <a:cxn ang="0">
                  <a:pos x="366" y="55"/>
                </a:cxn>
                <a:cxn ang="0">
                  <a:pos x="239" y="55"/>
                </a:cxn>
                <a:cxn ang="0">
                  <a:pos x="213" y="49"/>
                </a:cxn>
                <a:cxn ang="0">
                  <a:pos x="190" y="42"/>
                </a:cxn>
                <a:cxn ang="0">
                  <a:pos x="168" y="34"/>
                </a:cxn>
                <a:cxn ang="0">
                  <a:pos x="147" y="24"/>
                </a:cxn>
                <a:cxn ang="0">
                  <a:pos x="125" y="14"/>
                </a:cxn>
                <a:cxn ang="0">
                  <a:pos x="104" y="8"/>
                </a:cxn>
                <a:cxn ang="0">
                  <a:pos x="80" y="2"/>
                </a:cxn>
                <a:cxn ang="0">
                  <a:pos x="55" y="0"/>
                </a:cxn>
                <a:cxn ang="0">
                  <a:pos x="45" y="2"/>
                </a:cxn>
                <a:cxn ang="0">
                  <a:pos x="37" y="4"/>
                </a:cxn>
                <a:cxn ang="0">
                  <a:pos x="28" y="8"/>
                </a:cxn>
                <a:cxn ang="0">
                  <a:pos x="18" y="10"/>
                </a:cxn>
                <a:cxn ang="0">
                  <a:pos x="14" y="20"/>
                </a:cxn>
                <a:cxn ang="0">
                  <a:pos x="8" y="28"/>
                </a:cxn>
                <a:cxn ang="0">
                  <a:pos x="2" y="36"/>
                </a:cxn>
                <a:cxn ang="0">
                  <a:pos x="0" y="45"/>
                </a:cxn>
                <a:cxn ang="0">
                  <a:pos x="2" y="65"/>
                </a:cxn>
                <a:cxn ang="0">
                  <a:pos x="8" y="81"/>
                </a:cxn>
                <a:cxn ang="0">
                  <a:pos x="18" y="94"/>
                </a:cxn>
                <a:cxn ang="0">
                  <a:pos x="32" y="108"/>
                </a:cxn>
                <a:cxn ang="0">
                  <a:pos x="45" y="120"/>
                </a:cxn>
                <a:cxn ang="0">
                  <a:pos x="61" y="131"/>
                </a:cxn>
                <a:cxn ang="0">
                  <a:pos x="76" y="143"/>
                </a:cxn>
                <a:cxn ang="0">
                  <a:pos x="92" y="155"/>
                </a:cxn>
                <a:cxn ang="0">
                  <a:pos x="121" y="178"/>
                </a:cxn>
                <a:cxn ang="0">
                  <a:pos x="149" y="200"/>
                </a:cxn>
                <a:cxn ang="0">
                  <a:pos x="178" y="218"/>
                </a:cxn>
                <a:cxn ang="0">
                  <a:pos x="205" y="233"/>
                </a:cxn>
                <a:cxn ang="0">
                  <a:pos x="235" y="247"/>
                </a:cxn>
                <a:cxn ang="0">
                  <a:pos x="266" y="257"/>
                </a:cxn>
                <a:cxn ang="0">
                  <a:pos x="301" y="262"/>
                </a:cxn>
                <a:cxn ang="0">
                  <a:pos x="338" y="264"/>
                </a:cxn>
                <a:cxn ang="0">
                  <a:pos x="360" y="262"/>
                </a:cxn>
                <a:cxn ang="0">
                  <a:pos x="381" y="259"/>
                </a:cxn>
                <a:cxn ang="0">
                  <a:pos x="401" y="251"/>
                </a:cxn>
                <a:cxn ang="0">
                  <a:pos x="418" y="239"/>
                </a:cxn>
                <a:cxn ang="0">
                  <a:pos x="434" y="227"/>
                </a:cxn>
                <a:cxn ang="0">
                  <a:pos x="448" y="212"/>
                </a:cxn>
                <a:cxn ang="0">
                  <a:pos x="456" y="192"/>
                </a:cxn>
                <a:cxn ang="0">
                  <a:pos x="457" y="173"/>
                </a:cxn>
                <a:cxn ang="0">
                  <a:pos x="456" y="157"/>
                </a:cxn>
                <a:cxn ang="0">
                  <a:pos x="446" y="141"/>
                </a:cxn>
                <a:cxn ang="0">
                  <a:pos x="436" y="126"/>
                </a:cxn>
                <a:cxn ang="0">
                  <a:pos x="420" y="108"/>
                </a:cxn>
                <a:cxn ang="0">
                  <a:pos x="407" y="92"/>
                </a:cxn>
                <a:cxn ang="0">
                  <a:pos x="391" y="79"/>
                </a:cxn>
                <a:cxn ang="0">
                  <a:pos x="377" y="65"/>
                </a:cxn>
                <a:cxn ang="0">
                  <a:pos x="366" y="55"/>
                </a:cxn>
              </a:cxnLst>
              <a:rect l="0" t="0" r="r" b="b"/>
              <a:pathLst>
                <a:path w="457" h="264">
                  <a:moveTo>
                    <a:pt x="366" y="55"/>
                  </a:moveTo>
                  <a:lnTo>
                    <a:pt x="239" y="55"/>
                  </a:lnTo>
                  <a:lnTo>
                    <a:pt x="213" y="49"/>
                  </a:lnTo>
                  <a:lnTo>
                    <a:pt x="190" y="42"/>
                  </a:lnTo>
                  <a:lnTo>
                    <a:pt x="168" y="34"/>
                  </a:lnTo>
                  <a:lnTo>
                    <a:pt x="147" y="24"/>
                  </a:lnTo>
                  <a:lnTo>
                    <a:pt x="125" y="14"/>
                  </a:lnTo>
                  <a:lnTo>
                    <a:pt x="104" y="8"/>
                  </a:lnTo>
                  <a:lnTo>
                    <a:pt x="80" y="2"/>
                  </a:lnTo>
                  <a:lnTo>
                    <a:pt x="55" y="0"/>
                  </a:lnTo>
                  <a:lnTo>
                    <a:pt x="45" y="2"/>
                  </a:lnTo>
                  <a:lnTo>
                    <a:pt x="37" y="4"/>
                  </a:lnTo>
                  <a:lnTo>
                    <a:pt x="28" y="8"/>
                  </a:lnTo>
                  <a:lnTo>
                    <a:pt x="18" y="10"/>
                  </a:lnTo>
                  <a:lnTo>
                    <a:pt x="14" y="20"/>
                  </a:lnTo>
                  <a:lnTo>
                    <a:pt x="8" y="28"/>
                  </a:lnTo>
                  <a:lnTo>
                    <a:pt x="2" y="36"/>
                  </a:lnTo>
                  <a:lnTo>
                    <a:pt x="0" y="45"/>
                  </a:lnTo>
                  <a:lnTo>
                    <a:pt x="2" y="65"/>
                  </a:lnTo>
                  <a:lnTo>
                    <a:pt x="8" y="81"/>
                  </a:lnTo>
                  <a:lnTo>
                    <a:pt x="18" y="94"/>
                  </a:lnTo>
                  <a:lnTo>
                    <a:pt x="32" y="108"/>
                  </a:lnTo>
                  <a:lnTo>
                    <a:pt x="45" y="120"/>
                  </a:lnTo>
                  <a:lnTo>
                    <a:pt x="61" y="131"/>
                  </a:lnTo>
                  <a:lnTo>
                    <a:pt x="76" y="143"/>
                  </a:lnTo>
                  <a:lnTo>
                    <a:pt x="92" y="155"/>
                  </a:lnTo>
                  <a:lnTo>
                    <a:pt x="121" y="178"/>
                  </a:lnTo>
                  <a:lnTo>
                    <a:pt x="149" y="200"/>
                  </a:lnTo>
                  <a:lnTo>
                    <a:pt x="178" y="218"/>
                  </a:lnTo>
                  <a:lnTo>
                    <a:pt x="205" y="233"/>
                  </a:lnTo>
                  <a:lnTo>
                    <a:pt x="235" y="247"/>
                  </a:lnTo>
                  <a:lnTo>
                    <a:pt x="266" y="257"/>
                  </a:lnTo>
                  <a:lnTo>
                    <a:pt x="301" y="262"/>
                  </a:lnTo>
                  <a:lnTo>
                    <a:pt x="338" y="264"/>
                  </a:lnTo>
                  <a:lnTo>
                    <a:pt x="360" y="262"/>
                  </a:lnTo>
                  <a:lnTo>
                    <a:pt x="381" y="259"/>
                  </a:lnTo>
                  <a:lnTo>
                    <a:pt x="401" y="251"/>
                  </a:lnTo>
                  <a:lnTo>
                    <a:pt x="418" y="239"/>
                  </a:lnTo>
                  <a:lnTo>
                    <a:pt x="434" y="227"/>
                  </a:lnTo>
                  <a:lnTo>
                    <a:pt x="448" y="212"/>
                  </a:lnTo>
                  <a:lnTo>
                    <a:pt x="456" y="192"/>
                  </a:lnTo>
                  <a:lnTo>
                    <a:pt x="457" y="173"/>
                  </a:lnTo>
                  <a:lnTo>
                    <a:pt x="456" y="157"/>
                  </a:lnTo>
                  <a:lnTo>
                    <a:pt x="446" y="141"/>
                  </a:lnTo>
                  <a:lnTo>
                    <a:pt x="436" y="126"/>
                  </a:lnTo>
                  <a:lnTo>
                    <a:pt x="420" y="108"/>
                  </a:lnTo>
                  <a:lnTo>
                    <a:pt x="407" y="92"/>
                  </a:lnTo>
                  <a:lnTo>
                    <a:pt x="391" y="79"/>
                  </a:lnTo>
                  <a:lnTo>
                    <a:pt x="377" y="65"/>
                  </a:lnTo>
                  <a:lnTo>
                    <a:pt x="366" y="55"/>
                  </a:lnTo>
                  <a:close/>
                </a:path>
              </a:pathLst>
            </a:custGeom>
            <a:solidFill>
              <a:srgbClr val="7C3D16"/>
            </a:solidFill>
            <a:ln w="9525">
              <a:noFill/>
              <a:round/>
              <a:headEnd/>
              <a:tailEnd/>
            </a:ln>
          </p:spPr>
          <p:txBody>
            <a:bodyPr/>
            <a:lstStyle/>
            <a:p>
              <a:endParaRPr lang="fr-FR"/>
            </a:p>
          </p:txBody>
        </p:sp>
        <p:sp>
          <p:nvSpPr>
            <p:cNvPr id="16" name="Freeform 126"/>
            <p:cNvSpPr>
              <a:spLocks/>
            </p:cNvSpPr>
            <p:nvPr/>
          </p:nvSpPr>
          <p:spPr bwMode="auto">
            <a:xfrm>
              <a:off x="7229483" y="5475294"/>
              <a:ext cx="1370013" cy="681038"/>
            </a:xfrm>
            <a:custGeom>
              <a:avLst/>
              <a:gdLst/>
              <a:ahLst/>
              <a:cxnLst>
                <a:cxn ang="0">
                  <a:pos x="1524" y="475"/>
                </a:cxn>
                <a:cxn ang="0">
                  <a:pos x="1426" y="449"/>
                </a:cxn>
                <a:cxn ang="0">
                  <a:pos x="1336" y="424"/>
                </a:cxn>
                <a:cxn ang="0">
                  <a:pos x="1250" y="399"/>
                </a:cxn>
                <a:cxn ang="0">
                  <a:pos x="1161" y="369"/>
                </a:cxn>
                <a:cxn ang="0">
                  <a:pos x="1059" y="338"/>
                </a:cxn>
                <a:cxn ang="0">
                  <a:pos x="965" y="285"/>
                </a:cxn>
                <a:cxn ang="0">
                  <a:pos x="897" y="211"/>
                </a:cxn>
                <a:cxn ang="0">
                  <a:pos x="836" y="127"/>
                </a:cxn>
                <a:cxn ang="0">
                  <a:pos x="772" y="54"/>
                </a:cxn>
                <a:cxn ang="0">
                  <a:pos x="684" y="8"/>
                </a:cxn>
                <a:cxn ang="0">
                  <a:pos x="135" y="8"/>
                </a:cxn>
                <a:cxn ang="0">
                  <a:pos x="129" y="41"/>
                </a:cxn>
                <a:cxn ang="0">
                  <a:pos x="135" y="74"/>
                </a:cxn>
                <a:cxn ang="0">
                  <a:pos x="164" y="92"/>
                </a:cxn>
                <a:cxn ang="0">
                  <a:pos x="199" y="109"/>
                </a:cxn>
                <a:cxn ang="0">
                  <a:pos x="254" y="150"/>
                </a:cxn>
                <a:cxn ang="0">
                  <a:pos x="303" y="193"/>
                </a:cxn>
                <a:cxn ang="0">
                  <a:pos x="315" y="242"/>
                </a:cxn>
                <a:cxn ang="0">
                  <a:pos x="254" y="271"/>
                </a:cxn>
                <a:cxn ang="0">
                  <a:pos x="195" y="293"/>
                </a:cxn>
                <a:cxn ang="0">
                  <a:pos x="135" y="309"/>
                </a:cxn>
                <a:cxn ang="0">
                  <a:pos x="70" y="322"/>
                </a:cxn>
                <a:cxn ang="0">
                  <a:pos x="0" y="338"/>
                </a:cxn>
                <a:cxn ang="0">
                  <a:pos x="33" y="408"/>
                </a:cxn>
                <a:cxn ang="0">
                  <a:pos x="90" y="461"/>
                </a:cxn>
                <a:cxn ang="0">
                  <a:pos x="139" y="537"/>
                </a:cxn>
                <a:cxn ang="0">
                  <a:pos x="135" y="649"/>
                </a:cxn>
                <a:cxn ang="0">
                  <a:pos x="184" y="721"/>
                </a:cxn>
                <a:cxn ang="0">
                  <a:pos x="250" y="770"/>
                </a:cxn>
                <a:cxn ang="0">
                  <a:pos x="330" y="797"/>
                </a:cxn>
                <a:cxn ang="0">
                  <a:pos x="420" y="809"/>
                </a:cxn>
                <a:cxn ang="0">
                  <a:pos x="516" y="813"/>
                </a:cxn>
                <a:cxn ang="0">
                  <a:pos x="623" y="799"/>
                </a:cxn>
                <a:cxn ang="0">
                  <a:pos x="717" y="750"/>
                </a:cxn>
                <a:cxn ang="0">
                  <a:pos x="821" y="694"/>
                </a:cxn>
                <a:cxn ang="0">
                  <a:pos x="1624" y="784"/>
                </a:cxn>
                <a:cxn ang="0">
                  <a:pos x="1606" y="731"/>
                </a:cxn>
                <a:cxn ang="0">
                  <a:pos x="1643" y="664"/>
                </a:cxn>
                <a:cxn ang="0">
                  <a:pos x="1706" y="614"/>
                </a:cxn>
                <a:cxn ang="0">
                  <a:pos x="1721" y="555"/>
                </a:cxn>
                <a:cxn ang="0">
                  <a:pos x="1688" y="522"/>
                </a:cxn>
                <a:cxn ang="0">
                  <a:pos x="1643" y="492"/>
                </a:cxn>
              </a:cxnLst>
              <a:rect l="0" t="0" r="r" b="b"/>
              <a:pathLst>
                <a:path w="1725" h="858">
                  <a:moveTo>
                    <a:pt x="1633" y="483"/>
                  </a:moveTo>
                  <a:lnTo>
                    <a:pt x="1561" y="483"/>
                  </a:lnTo>
                  <a:lnTo>
                    <a:pt x="1524" y="475"/>
                  </a:lnTo>
                  <a:lnTo>
                    <a:pt x="1491" y="465"/>
                  </a:lnTo>
                  <a:lnTo>
                    <a:pt x="1458" y="457"/>
                  </a:lnTo>
                  <a:lnTo>
                    <a:pt x="1426" y="449"/>
                  </a:lnTo>
                  <a:lnTo>
                    <a:pt x="1395" y="440"/>
                  </a:lnTo>
                  <a:lnTo>
                    <a:pt x="1366" y="432"/>
                  </a:lnTo>
                  <a:lnTo>
                    <a:pt x="1336" y="424"/>
                  </a:lnTo>
                  <a:lnTo>
                    <a:pt x="1307" y="416"/>
                  </a:lnTo>
                  <a:lnTo>
                    <a:pt x="1280" y="406"/>
                  </a:lnTo>
                  <a:lnTo>
                    <a:pt x="1250" y="399"/>
                  </a:lnTo>
                  <a:lnTo>
                    <a:pt x="1221" y="389"/>
                  </a:lnTo>
                  <a:lnTo>
                    <a:pt x="1192" y="379"/>
                  </a:lnTo>
                  <a:lnTo>
                    <a:pt x="1161" y="369"/>
                  </a:lnTo>
                  <a:lnTo>
                    <a:pt x="1127" y="359"/>
                  </a:lnTo>
                  <a:lnTo>
                    <a:pt x="1094" y="350"/>
                  </a:lnTo>
                  <a:lnTo>
                    <a:pt x="1059" y="338"/>
                  </a:lnTo>
                  <a:lnTo>
                    <a:pt x="1024" y="324"/>
                  </a:lnTo>
                  <a:lnTo>
                    <a:pt x="993" y="307"/>
                  </a:lnTo>
                  <a:lnTo>
                    <a:pt x="965" y="285"/>
                  </a:lnTo>
                  <a:lnTo>
                    <a:pt x="940" y="262"/>
                  </a:lnTo>
                  <a:lnTo>
                    <a:pt x="916" y="236"/>
                  </a:lnTo>
                  <a:lnTo>
                    <a:pt x="897" y="211"/>
                  </a:lnTo>
                  <a:lnTo>
                    <a:pt x="875" y="183"/>
                  </a:lnTo>
                  <a:lnTo>
                    <a:pt x="856" y="154"/>
                  </a:lnTo>
                  <a:lnTo>
                    <a:pt x="836" y="127"/>
                  </a:lnTo>
                  <a:lnTo>
                    <a:pt x="817" y="101"/>
                  </a:lnTo>
                  <a:lnTo>
                    <a:pt x="795" y="76"/>
                  </a:lnTo>
                  <a:lnTo>
                    <a:pt x="772" y="54"/>
                  </a:lnTo>
                  <a:lnTo>
                    <a:pt x="744" y="35"/>
                  </a:lnTo>
                  <a:lnTo>
                    <a:pt x="717" y="19"/>
                  </a:lnTo>
                  <a:lnTo>
                    <a:pt x="684" y="8"/>
                  </a:lnTo>
                  <a:lnTo>
                    <a:pt x="647" y="0"/>
                  </a:lnTo>
                  <a:lnTo>
                    <a:pt x="363" y="35"/>
                  </a:lnTo>
                  <a:lnTo>
                    <a:pt x="135" y="8"/>
                  </a:lnTo>
                  <a:lnTo>
                    <a:pt x="135" y="21"/>
                  </a:lnTo>
                  <a:lnTo>
                    <a:pt x="133" y="31"/>
                  </a:lnTo>
                  <a:lnTo>
                    <a:pt x="129" y="41"/>
                  </a:lnTo>
                  <a:lnTo>
                    <a:pt x="127" y="54"/>
                  </a:lnTo>
                  <a:lnTo>
                    <a:pt x="129" y="66"/>
                  </a:lnTo>
                  <a:lnTo>
                    <a:pt x="135" y="74"/>
                  </a:lnTo>
                  <a:lnTo>
                    <a:pt x="143" y="82"/>
                  </a:lnTo>
                  <a:lnTo>
                    <a:pt x="152" y="88"/>
                  </a:lnTo>
                  <a:lnTo>
                    <a:pt x="164" y="92"/>
                  </a:lnTo>
                  <a:lnTo>
                    <a:pt x="176" y="97"/>
                  </a:lnTo>
                  <a:lnTo>
                    <a:pt x="188" y="101"/>
                  </a:lnTo>
                  <a:lnTo>
                    <a:pt x="199" y="109"/>
                  </a:lnTo>
                  <a:lnTo>
                    <a:pt x="219" y="125"/>
                  </a:lnTo>
                  <a:lnTo>
                    <a:pt x="238" y="139"/>
                  </a:lnTo>
                  <a:lnTo>
                    <a:pt x="254" y="150"/>
                  </a:lnTo>
                  <a:lnTo>
                    <a:pt x="272" y="164"/>
                  </a:lnTo>
                  <a:lnTo>
                    <a:pt x="287" y="178"/>
                  </a:lnTo>
                  <a:lnTo>
                    <a:pt x="303" y="193"/>
                  </a:lnTo>
                  <a:lnTo>
                    <a:pt x="320" y="209"/>
                  </a:lnTo>
                  <a:lnTo>
                    <a:pt x="336" y="228"/>
                  </a:lnTo>
                  <a:lnTo>
                    <a:pt x="315" y="242"/>
                  </a:lnTo>
                  <a:lnTo>
                    <a:pt x="295" y="254"/>
                  </a:lnTo>
                  <a:lnTo>
                    <a:pt x="274" y="264"/>
                  </a:lnTo>
                  <a:lnTo>
                    <a:pt x="254" y="271"/>
                  </a:lnTo>
                  <a:lnTo>
                    <a:pt x="234" y="279"/>
                  </a:lnTo>
                  <a:lnTo>
                    <a:pt x="215" y="287"/>
                  </a:lnTo>
                  <a:lnTo>
                    <a:pt x="195" y="293"/>
                  </a:lnTo>
                  <a:lnTo>
                    <a:pt x="174" y="299"/>
                  </a:lnTo>
                  <a:lnTo>
                    <a:pt x="154" y="303"/>
                  </a:lnTo>
                  <a:lnTo>
                    <a:pt x="135" y="309"/>
                  </a:lnTo>
                  <a:lnTo>
                    <a:pt x="113" y="313"/>
                  </a:lnTo>
                  <a:lnTo>
                    <a:pt x="92" y="316"/>
                  </a:lnTo>
                  <a:lnTo>
                    <a:pt x="70" y="322"/>
                  </a:lnTo>
                  <a:lnTo>
                    <a:pt x="47" y="326"/>
                  </a:lnTo>
                  <a:lnTo>
                    <a:pt x="23" y="332"/>
                  </a:lnTo>
                  <a:lnTo>
                    <a:pt x="0" y="338"/>
                  </a:lnTo>
                  <a:lnTo>
                    <a:pt x="8" y="365"/>
                  </a:lnTo>
                  <a:lnTo>
                    <a:pt x="18" y="389"/>
                  </a:lnTo>
                  <a:lnTo>
                    <a:pt x="33" y="408"/>
                  </a:lnTo>
                  <a:lnTo>
                    <a:pt x="51" y="426"/>
                  </a:lnTo>
                  <a:lnTo>
                    <a:pt x="68" y="444"/>
                  </a:lnTo>
                  <a:lnTo>
                    <a:pt x="90" y="461"/>
                  </a:lnTo>
                  <a:lnTo>
                    <a:pt x="109" y="481"/>
                  </a:lnTo>
                  <a:lnTo>
                    <a:pt x="127" y="502"/>
                  </a:lnTo>
                  <a:lnTo>
                    <a:pt x="139" y="537"/>
                  </a:lnTo>
                  <a:lnTo>
                    <a:pt x="137" y="573"/>
                  </a:lnTo>
                  <a:lnTo>
                    <a:pt x="131" y="610"/>
                  </a:lnTo>
                  <a:lnTo>
                    <a:pt x="135" y="649"/>
                  </a:lnTo>
                  <a:lnTo>
                    <a:pt x="148" y="676"/>
                  </a:lnTo>
                  <a:lnTo>
                    <a:pt x="166" y="702"/>
                  </a:lnTo>
                  <a:lnTo>
                    <a:pt x="184" y="721"/>
                  </a:lnTo>
                  <a:lnTo>
                    <a:pt x="203" y="741"/>
                  </a:lnTo>
                  <a:lnTo>
                    <a:pt x="227" y="756"/>
                  </a:lnTo>
                  <a:lnTo>
                    <a:pt x="250" y="770"/>
                  </a:lnTo>
                  <a:lnTo>
                    <a:pt x="275" y="780"/>
                  </a:lnTo>
                  <a:lnTo>
                    <a:pt x="303" y="790"/>
                  </a:lnTo>
                  <a:lnTo>
                    <a:pt x="330" y="797"/>
                  </a:lnTo>
                  <a:lnTo>
                    <a:pt x="359" y="803"/>
                  </a:lnTo>
                  <a:lnTo>
                    <a:pt x="389" y="807"/>
                  </a:lnTo>
                  <a:lnTo>
                    <a:pt x="420" y="809"/>
                  </a:lnTo>
                  <a:lnTo>
                    <a:pt x="451" y="811"/>
                  </a:lnTo>
                  <a:lnTo>
                    <a:pt x="483" y="813"/>
                  </a:lnTo>
                  <a:lnTo>
                    <a:pt x="516" y="813"/>
                  </a:lnTo>
                  <a:lnTo>
                    <a:pt x="547" y="813"/>
                  </a:lnTo>
                  <a:lnTo>
                    <a:pt x="588" y="809"/>
                  </a:lnTo>
                  <a:lnTo>
                    <a:pt x="623" y="799"/>
                  </a:lnTo>
                  <a:lnTo>
                    <a:pt x="655" y="786"/>
                  </a:lnTo>
                  <a:lnTo>
                    <a:pt x="686" y="768"/>
                  </a:lnTo>
                  <a:lnTo>
                    <a:pt x="717" y="750"/>
                  </a:lnTo>
                  <a:lnTo>
                    <a:pt x="748" y="729"/>
                  </a:lnTo>
                  <a:lnTo>
                    <a:pt x="782" y="711"/>
                  </a:lnTo>
                  <a:lnTo>
                    <a:pt x="821" y="694"/>
                  </a:lnTo>
                  <a:lnTo>
                    <a:pt x="1633" y="858"/>
                  </a:lnTo>
                  <a:lnTo>
                    <a:pt x="1633" y="803"/>
                  </a:lnTo>
                  <a:lnTo>
                    <a:pt x="1624" y="784"/>
                  </a:lnTo>
                  <a:lnTo>
                    <a:pt x="1616" y="768"/>
                  </a:lnTo>
                  <a:lnTo>
                    <a:pt x="1608" y="750"/>
                  </a:lnTo>
                  <a:lnTo>
                    <a:pt x="1606" y="731"/>
                  </a:lnTo>
                  <a:lnTo>
                    <a:pt x="1612" y="705"/>
                  </a:lnTo>
                  <a:lnTo>
                    <a:pt x="1626" y="682"/>
                  </a:lnTo>
                  <a:lnTo>
                    <a:pt x="1643" y="664"/>
                  </a:lnTo>
                  <a:lnTo>
                    <a:pt x="1667" y="649"/>
                  </a:lnTo>
                  <a:lnTo>
                    <a:pt x="1688" y="631"/>
                  </a:lnTo>
                  <a:lnTo>
                    <a:pt x="1706" y="614"/>
                  </a:lnTo>
                  <a:lnTo>
                    <a:pt x="1719" y="592"/>
                  </a:lnTo>
                  <a:lnTo>
                    <a:pt x="1725" y="567"/>
                  </a:lnTo>
                  <a:lnTo>
                    <a:pt x="1721" y="555"/>
                  </a:lnTo>
                  <a:lnTo>
                    <a:pt x="1714" y="543"/>
                  </a:lnTo>
                  <a:lnTo>
                    <a:pt x="1702" y="531"/>
                  </a:lnTo>
                  <a:lnTo>
                    <a:pt x="1688" y="522"/>
                  </a:lnTo>
                  <a:lnTo>
                    <a:pt x="1673" y="510"/>
                  </a:lnTo>
                  <a:lnTo>
                    <a:pt x="1657" y="500"/>
                  </a:lnTo>
                  <a:lnTo>
                    <a:pt x="1643" y="492"/>
                  </a:lnTo>
                  <a:lnTo>
                    <a:pt x="1633" y="483"/>
                  </a:lnTo>
                  <a:close/>
                </a:path>
              </a:pathLst>
            </a:custGeom>
            <a:solidFill>
              <a:srgbClr val="995933"/>
            </a:solidFill>
            <a:ln w="9525">
              <a:noFill/>
              <a:round/>
              <a:headEnd/>
              <a:tailEnd/>
            </a:ln>
          </p:spPr>
          <p:txBody>
            <a:bodyPr/>
            <a:lstStyle/>
            <a:p>
              <a:endParaRPr lang="fr-FR"/>
            </a:p>
          </p:txBody>
        </p:sp>
        <p:sp>
          <p:nvSpPr>
            <p:cNvPr id="17" name="Freeform 127"/>
            <p:cNvSpPr>
              <a:spLocks/>
            </p:cNvSpPr>
            <p:nvPr/>
          </p:nvSpPr>
          <p:spPr bwMode="auto">
            <a:xfrm>
              <a:off x="7396171" y="4953007"/>
              <a:ext cx="566738" cy="579438"/>
            </a:xfrm>
            <a:custGeom>
              <a:avLst/>
              <a:gdLst/>
              <a:ahLst/>
              <a:cxnLst>
                <a:cxn ang="0">
                  <a:pos x="713" y="729"/>
                </a:cxn>
                <a:cxn ang="0">
                  <a:pos x="701" y="700"/>
                </a:cxn>
                <a:cxn ang="0">
                  <a:pos x="688" y="672"/>
                </a:cxn>
                <a:cxn ang="0">
                  <a:pos x="674" y="649"/>
                </a:cxn>
                <a:cxn ang="0">
                  <a:pos x="657" y="625"/>
                </a:cxn>
                <a:cxn ang="0">
                  <a:pos x="639" y="606"/>
                </a:cxn>
                <a:cxn ang="0">
                  <a:pos x="619" y="588"/>
                </a:cxn>
                <a:cxn ang="0">
                  <a:pos x="598" y="571"/>
                </a:cxn>
                <a:cxn ang="0">
                  <a:pos x="576" y="555"/>
                </a:cxn>
                <a:cxn ang="0">
                  <a:pos x="553" y="539"/>
                </a:cxn>
                <a:cxn ang="0">
                  <a:pos x="530" y="526"/>
                </a:cxn>
                <a:cxn ang="0">
                  <a:pos x="506" y="510"/>
                </a:cxn>
                <a:cxn ang="0">
                  <a:pos x="481" y="494"/>
                </a:cxn>
                <a:cxn ang="0">
                  <a:pos x="457" y="477"/>
                </a:cxn>
                <a:cxn ang="0">
                  <a:pos x="432" y="459"/>
                </a:cxn>
                <a:cxn ang="0">
                  <a:pos x="406" y="442"/>
                </a:cxn>
                <a:cxn ang="0">
                  <a:pos x="383" y="420"/>
                </a:cxn>
                <a:cxn ang="0">
                  <a:pos x="362" y="395"/>
                </a:cxn>
                <a:cxn ang="0">
                  <a:pos x="346" y="367"/>
                </a:cxn>
                <a:cxn ang="0">
                  <a:pos x="336" y="340"/>
                </a:cxn>
                <a:cxn ang="0">
                  <a:pos x="326" y="311"/>
                </a:cxn>
                <a:cxn ang="0">
                  <a:pos x="319" y="281"/>
                </a:cxn>
                <a:cxn ang="0">
                  <a:pos x="309" y="254"/>
                </a:cxn>
                <a:cxn ang="0">
                  <a:pos x="293" y="227"/>
                </a:cxn>
                <a:cxn ang="0">
                  <a:pos x="274" y="201"/>
                </a:cxn>
                <a:cxn ang="0">
                  <a:pos x="238" y="170"/>
                </a:cxn>
                <a:cxn ang="0">
                  <a:pos x="203" y="144"/>
                </a:cxn>
                <a:cxn ang="0">
                  <a:pos x="170" y="123"/>
                </a:cxn>
                <a:cxn ang="0">
                  <a:pos x="135" y="101"/>
                </a:cxn>
                <a:cxn ang="0">
                  <a:pos x="100" y="82"/>
                </a:cxn>
                <a:cxn ang="0">
                  <a:pos x="66" y="58"/>
                </a:cxn>
                <a:cxn ang="0">
                  <a:pos x="33" y="33"/>
                </a:cxn>
                <a:cxn ang="0">
                  <a:pos x="0" y="0"/>
                </a:cxn>
                <a:cxn ang="0">
                  <a:pos x="10" y="72"/>
                </a:cxn>
                <a:cxn ang="0">
                  <a:pos x="25" y="139"/>
                </a:cxn>
                <a:cxn ang="0">
                  <a:pos x="47" y="201"/>
                </a:cxn>
                <a:cxn ang="0">
                  <a:pos x="72" y="260"/>
                </a:cxn>
                <a:cxn ang="0">
                  <a:pos x="106" y="315"/>
                </a:cxn>
                <a:cxn ang="0">
                  <a:pos x="143" y="365"/>
                </a:cxn>
                <a:cxn ang="0">
                  <a:pos x="186" y="412"/>
                </a:cxn>
                <a:cxn ang="0">
                  <a:pos x="231" y="457"/>
                </a:cxn>
                <a:cxn ang="0">
                  <a:pos x="281" y="498"/>
                </a:cxn>
                <a:cxn ang="0">
                  <a:pos x="336" y="537"/>
                </a:cxn>
                <a:cxn ang="0">
                  <a:pos x="393" y="573"/>
                </a:cxn>
                <a:cxn ang="0">
                  <a:pos x="451" y="608"/>
                </a:cxn>
                <a:cxn ang="0">
                  <a:pos x="514" y="639"/>
                </a:cxn>
                <a:cxn ang="0">
                  <a:pos x="578" y="670"/>
                </a:cxn>
                <a:cxn ang="0">
                  <a:pos x="645" y="700"/>
                </a:cxn>
                <a:cxn ang="0">
                  <a:pos x="713" y="729"/>
                </a:cxn>
              </a:cxnLst>
              <a:rect l="0" t="0" r="r" b="b"/>
              <a:pathLst>
                <a:path w="713" h="729">
                  <a:moveTo>
                    <a:pt x="713" y="729"/>
                  </a:moveTo>
                  <a:lnTo>
                    <a:pt x="701" y="700"/>
                  </a:lnTo>
                  <a:lnTo>
                    <a:pt x="688" y="672"/>
                  </a:lnTo>
                  <a:lnTo>
                    <a:pt x="674" y="649"/>
                  </a:lnTo>
                  <a:lnTo>
                    <a:pt x="657" y="625"/>
                  </a:lnTo>
                  <a:lnTo>
                    <a:pt x="639" y="606"/>
                  </a:lnTo>
                  <a:lnTo>
                    <a:pt x="619" y="588"/>
                  </a:lnTo>
                  <a:lnTo>
                    <a:pt x="598" y="571"/>
                  </a:lnTo>
                  <a:lnTo>
                    <a:pt x="576" y="555"/>
                  </a:lnTo>
                  <a:lnTo>
                    <a:pt x="553" y="539"/>
                  </a:lnTo>
                  <a:lnTo>
                    <a:pt x="530" y="526"/>
                  </a:lnTo>
                  <a:lnTo>
                    <a:pt x="506" y="510"/>
                  </a:lnTo>
                  <a:lnTo>
                    <a:pt x="481" y="494"/>
                  </a:lnTo>
                  <a:lnTo>
                    <a:pt x="457" y="477"/>
                  </a:lnTo>
                  <a:lnTo>
                    <a:pt x="432" y="459"/>
                  </a:lnTo>
                  <a:lnTo>
                    <a:pt x="406" y="442"/>
                  </a:lnTo>
                  <a:lnTo>
                    <a:pt x="383" y="420"/>
                  </a:lnTo>
                  <a:lnTo>
                    <a:pt x="362" y="395"/>
                  </a:lnTo>
                  <a:lnTo>
                    <a:pt x="346" y="367"/>
                  </a:lnTo>
                  <a:lnTo>
                    <a:pt x="336" y="340"/>
                  </a:lnTo>
                  <a:lnTo>
                    <a:pt x="326" y="311"/>
                  </a:lnTo>
                  <a:lnTo>
                    <a:pt x="319" y="281"/>
                  </a:lnTo>
                  <a:lnTo>
                    <a:pt x="309" y="254"/>
                  </a:lnTo>
                  <a:lnTo>
                    <a:pt x="293" y="227"/>
                  </a:lnTo>
                  <a:lnTo>
                    <a:pt x="274" y="201"/>
                  </a:lnTo>
                  <a:lnTo>
                    <a:pt x="238" y="170"/>
                  </a:lnTo>
                  <a:lnTo>
                    <a:pt x="203" y="144"/>
                  </a:lnTo>
                  <a:lnTo>
                    <a:pt x="170" y="123"/>
                  </a:lnTo>
                  <a:lnTo>
                    <a:pt x="135" y="101"/>
                  </a:lnTo>
                  <a:lnTo>
                    <a:pt x="100" y="82"/>
                  </a:lnTo>
                  <a:lnTo>
                    <a:pt x="66" y="58"/>
                  </a:lnTo>
                  <a:lnTo>
                    <a:pt x="33" y="33"/>
                  </a:lnTo>
                  <a:lnTo>
                    <a:pt x="0" y="0"/>
                  </a:lnTo>
                  <a:lnTo>
                    <a:pt x="10" y="72"/>
                  </a:lnTo>
                  <a:lnTo>
                    <a:pt x="25" y="139"/>
                  </a:lnTo>
                  <a:lnTo>
                    <a:pt x="47" y="201"/>
                  </a:lnTo>
                  <a:lnTo>
                    <a:pt x="72" y="260"/>
                  </a:lnTo>
                  <a:lnTo>
                    <a:pt x="106" y="315"/>
                  </a:lnTo>
                  <a:lnTo>
                    <a:pt x="143" y="365"/>
                  </a:lnTo>
                  <a:lnTo>
                    <a:pt x="186" y="412"/>
                  </a:lnTo>
                  <a:lnTo>
                    <a:pt x="231" y="457"/>
                  </a:lnTo>
                  <a:lnTo>
                    <a:pt x="281" y="498"/>
                  </a:lnTo>
                  <a:lnTo>
                    <a:pt x="336" y="537"/>
                  </a:lnTo>
                  <a:lnTo>
                    <a:pt x="393" y="573"/>
                  </a:lnTo>
                  <a:lnTo>
                    <a:pt x="451" y="608"/>
                  </a:lnTo>
                  <a:lnTo>
                    <a:pt x="514" y="639"/>
                  </a:lnTo>
                  <a:lnTo>
                    <a:pt x="578" y="670"/>
                  </a:lnTo>
                  <a:lnTo>
                    <a:pt x="645" y="700"/>
                  </a:lnTo>
                  <a:lnTo>
                    <a:pt x="713" y="729"/>
                  </a:lnTo>
                  <a:close/>
                </a:path>
              </a:pathLst>
            </a:custGeom>
            <a:solidFill>
              <a:srgbClr val="84ADAD"/>
            </a:solidFill>
            <a:ln w="9525">
              <a:noFill/>
              <a:round/>
              <a:headEnd/>
              <a:tailEnd/>
            </a:ln>
          </p:spPr>
          <p:txBody>
            <a:bodyPr/>
            <a:lstStyle/>
            <a:p>
              <a:endParaRPr lang="fr-FR"/>
            </a:p>
          </p:txBody>
        </p:sp>
        <p:sp>
          <p:nvSpPr>
            <p:cNvPr id="18" name="Freeform 128"/>
            <p:cNvSpPr>
              <a:spLocks/>
            </p:cNvSpPr>
            <p:nvPr/>
          </p:nvSpPr>
          <p:spPr bwMode="auto">
            <a:xfrm>
              <a:off x="5759458" y="4379919"/>
              <a:ext cx="1336675" cy="479425"/>
            </a:xfrm>
            <a:custGeom>
              <a:avLst/>
              <a:gdLst/>
              <a:ahLst/>
              <a:cxnLst>
                <a:cxn ang="0">
                  <a:pos x="1684" y="28"/>
                </a:cxn>
                <a:cxn ang="0">
                  <a:pos x="1674" y="45"/>
                </a:cxn>
                <a:cxn ang="0">
                  <a:pos x="1653" y="51"/>
                </a:cxn>
                <a:cxn ang="0">
                  <a:pos x="1629" y="53"/>
                </a:cxn>
                <a:cxn ang="0">
                  <a:pos x="1580" y="79"/>
                </a:cxn>
                <a:cxn ang="0">
                  <a:pos x="1500" y="108"/>
                </a:cxn>
                <a:cxn ang="0">
                  <a:pos x="1418" y="127"/>
                </a:cxn>
                <a:cxn ang="0">
                  <a:pos x="1332" y="139"/>
                </a:cxn>
                <a:cxn ang="0">
                  <a:pos x="1246" y="147"/>
                </a:cxn>
                <a:cxn ang="0">
                  <a:pos x="1158" y="153"/>
                </a:cxn>
                <a:cxn ang="0">
                  <a:pos x="1070" y="161"/>
                </a:cxn>
                <a:cxn ang="0">
                  <a:pos x="982" y="170"/>
                </a:cxn>
                <a:cxn ang="0">
                  <a:pos x="877" y="174"/>
                </a:cxn>
                <a:cxn ang="0">
                  <a:pos x="754" y="182"/>
                </a:cxn>
                <a:cxn ang="0">
                  <a:pos x="639" y="204"/>
                </a:cxn>
                <a:cxn ang="0">
                  <a:pos x="527" y="241"/>
                </a:cxn>
                <a:cxn ang="0">
                  <a:pos x="420" y="288"/>
                </a:cxn>
                <a:cxn ang="0">
                  <a:pos x="318" y="346"/>
                </a:cxn>
                <a:cxn ang="0">
                  <a:pos x="220" y="415"/>
                </a:cxn>
                <a:cxn ang="0">
                  <a:pos x="129" y="491"/>
                </a:cxn>
                <a:cxn ang="0">
                  <a:pos x="72" y="550"/>
                </a:cxn>
                <a:cxn ang="0">
                  <a:pos x="45" y="587"/>
                </a:cxn>
                <a:cxn ang="0">
                  <a:pos x="23" y="601"/>
                </a:cxn>
                <a:cxn ang="0">
                  <a:pos x="6" y="591"/>
                </a:cxn>
                <a:cxn ang="0">
                  <a:pos x="7" y="548"/>
                </a:cxn>
                <a:cxn ang="0">
                  <a:pos x="49" y="485"/>
                </a:cxn>
                <a:cxn ang="0">
                  <a:pos x="107" y="431"/>
                </a:cxn>
                <a:cxn ang="0">
                  <a:pos x="170" y="380"/>
                </a:cxn>
                <a:cxn ang="0">
                  <a:pos x="234" y="333"/>
                </a:cxn>
                <a:cxn ang="0">
                  <a:pos x="306" y="290"/>
                </a:cxn>
                <a:cxn ang="0">
                  <a:pos x="381" y="249"/>
                </a:cxn>
                <a:cxn ang="0">
                  <a:pos x="455" y="212"/>
                </a:cxn>
                <a:cxn ang="0">
                  <a:pos x="533" y="178"/>
                </a:cxn>
                <a:cxn ang="0">
                  <a:pos x="611" y="153"/>
                </a:cxn>
                <a:cxn ang="0">
                  <a:pos x="695" y="131"/>
                </a:cxn>
                <a:cxn ang="0">
                  <a:pos x="779" y="120"/>
                </a:cxn>
                <a:cxn ang="0">
                  <a:pos x="865" y="114"/>
                </a:cxn>
                <a:cxn ang="0">
                  <a:pos x="945" y="110"/>
                </a:cxn>
                <a:cxn ang="0">
                  <a:pos x="1029" y="108"/>
                </a:cxn>
                <a:cxn ang="0">
                  <a:pos x="1111" y="106"/>
                </a:cxn>
                <a:cxn ang="0">
                  <a:pos x="1195" y="102"/>
                </a:cxn>
                <a:cxn ang="0">
                  <a:pos x="1278" y="94"/>
                </a:cxn>
                <a:cxn ang="0">
                  <a:pos x="1358" y="81"/>
                </a:cxn>
                <a:cxn ang="0">
                  <a:pos x="1436" y="63"/>
                </a:cxn>
                <a:cxn ang="0">
                  <a:pos x="1500" y="45"/>
                </a:cxn>
                <a:cxn ang="0">
                  <a:pos x="1551" y="26"/>
                </a:cxn>
                <a:cxn ang="0">
                  <a:pos x="1602" y="6"/>
                </a:cxn>
                <a:cxn ang="0">
                  <a:pos x="1653" y="2"/>
                </a:cxn>
              </a:cxnLst>
              <a:rect l="0" t="0" r="r" b="b"/>
              <a:pathLst>
                <a:path w="1684" h="605">
                  <a:moveTo>
                    <a:pt x="1678" y="12"/>
                  </a:moveTo>
                  <a:lnTo>
                    <a:pt x="1684" y="28"/>
                  </a:lnTo>
                  <a:lnTo>
                    <a:pt x="1682" y="39"/>
                  </a:lnTo>
                  <a:lnTo>
                    <a:pt x="1674" y="45"/>
                  </a:lnTo>
                  <a:lnTo>
                    <a:pt x="1664" y="49"/>
                  </a:lnTo>
                  <a:lnTo>
                    <a:pt x="1653" y="51"/>
                  </a:lnTo>
                  <a:lnTo>
                    <a:pt x="1641" y="51"/>
                  </a:lnTo>
                  <a:lnTo>
                    <a:pt x="1629" y="53"/>
                  </a:lnTo>
                  <a:lnTo>
                    <a:pt x="1619" y="59"/>
                  </a:lnTo>
                  <a:lnTo>
                    <a:pt x="1580" y="79"/>
                  </a:lnTo>
                  <a:lnTo>
                    <a:pt x="1541" y="94"/>
                  </a:lnTo>
                  <a:lnTo>
                    <a:pt x="1500" y="108"/>
                  </a:lnTo>
                  <a:lnTo>
                    <a:pt x="1459" y="120"/>
                  </a:lnTo>
                  <a:lnTo>
                    <a:pt x="1418" y="127"/>
                  </a:lnTo>
                  <a:lnTo>
                    <a:pt x="1375" y="135"/>
                  </a:lnTo>
                  <a:lnTo>
                    <a:pt x="1332" y="139"/>
                  </a:lnTo>
                  <a:lnTo>
                    <a:pt x="1289" y="145"/>
                  </a:lnTo>
                  <a:lnTo>
                    <a:pt x="1246" y="147"/>
                  </a:lnTo>
                  <a:lnTo>
                    <a:pt x="1201" y="151"/>
                  </a:lnTo>
                  <a:lnTo>
                    <a:pt x="1158" y="153"/>
                  </a:lnTo>
                  <a:lnTo>
                    <a:pt x="1113" y="157"/>
                  </a:lnTo>
                  <a:lnTo>
                    <a:pt x="1070" y="161"/>
                  </a:lnTo>
                  <a:lnTo>
                    <a:pt x="1025" y="165"/>
                  </a:lnTo>
                  <a:lnTo>
                    <a:pt x="982" y="170"/>
                  </a:lnTo>
                  <a:lnTo>
                    <a:pt x="939" y="178"/>
                  </a:lnTo>
                  <a:lnTo>
                    <a:pt x="877" y="174"/>
                  </a:lnTo>
                  <a:lnTo>
                    <a:pt x="814" y="176"/>
                  </a:lnTo>
                  <a:lnTo>
                    <a:pt x="754" y="182"/>
                  </a:lnTo>
                  <a:lnTo>
                    <a:pt x="695" y="192"/>
                  </a:lnTo>
                  <a:lnTo>
                    <a:pt x="639" y="204"/>
                  </a:lnTo>
                  <a:lnTo>
                    <a:pt x="582" y="221"/>
                  </a:lnTo>
                  <a:lnTo>
                    <a:pt x="527" y="241"/>
                  </a:lnTo>
                  <a:lnTo>
                    <a:pt x="473" y="262"/>
                  </a:lnTo>
                  <a:lnTo>
                    <a:pt x="420" y="288"/>
                  </a:lnTo>
                  <a:lnTo>
                    <a:pt x="369" y="317"/>
                  </a:lnTo>
                  <a:lnTo>
                    <a:pt x="318" y="346"/>
                  </a:lnTo>
                  <a:lnTo>
                    <a:pt x="269" y="380"/>
                  </a:lnTo>
                  <a:lnTo>
                    <a:pt x="220" y="415"/>
                  </a:lnTo>
                  <a:lnTo>
                    <a:pt x="174" y="452"/>
                  </a:lnTo>
                  <a:lnTo>
                    <a:pt x="129" y="491"/>
                  </a:lnTo>
                  <a:lnTo>
                    <a:pt x="84" y="530"/>
                  </a:lnTo>
                  <a:lnTo>
                    <a:pt x="72" y="550"/>
                  </a:lnTo>
                  <a:lnTo>
                    <a:pt x="56" y="567"/>
                  </a:lnTo>
                  <a:lnTo>
                    <a:pt x="45" y="587"/>
                  </a:lnTo>
                  <a:lnTo>
                    <a:pt x="35" y="605"/>
                  </a:lnTo>
                  <a:lnTo>
                    <a:pt x="23" y="601"/>
                  </a:lnTo>
                  <a:lnTo>
                    <a:pt x="13" y="597"/>
                  </a:lnTo>
                  <a:lnTo>
                    <a:pt x="6" y="591"/>
                  </a:lnTo>
                  <a:lnTo>
                    <a:pt x="0" y="583"/>
                  </a:lnTo>
                  <a:lnTo>
                    <a:pt x="7" y="548"/>
                  </a:lnTo>
                  <a:lnTo>
                    <a:pt x="25" y="515"/>
                  </a:lnTo>
                  <a:lnTo>
                    <a:pt x="49" y="485"/>
                  </a:lnTo>
                  <a:lnTo>
                    <a:pt x="76" y="456"/>
                  </a:lnTo>
                  <a:lnTo>
                    <a:pt x="107" y="431"/>
                  </a:lnTo>
                  <a:lnTo>
                    <a:pt x="138" y="405"/>
                  </a:lnTo>
                  <a:lnTo>
                    <a:pt x="170" y="380"/>
                  </a:lnTo>
                  <a:lnTo>
                    <a:pt x="197" y="354"/>
                  </a:lnTo>
                  <a:lnTo>
                    <a:pt x="234" y="333"/>
                  </a:lnTo>
                  <a:lnTo>
                    <a:pt x="269" y="309"/>
                  </a:lnTo>
                  <a:lnTo>
                    <a:pt x="306" y="290"/>
                  </a:lnTo>
                  <a:lnTo>
                    <a:pt x="344" y="268"/>
                  </a:lnTo>
                  <a:lnTo>
                    <a:pt x="381" y="249"/>
                  </a:lnTo>
                  <a:lnTo>
                    <a:pt x="418" y="229"/>
                  </a:lnTo>
                  <a:lnTo>
                    <a:pt x="455" y="212"/>
                  </a:lnTo>
                  <a:lnTo>
                    <a:pt x="494" y="194"/>
                  </a:lnTo>
                  <a:lnTo>
                    <a:pt x="533" y="178"/>
                  </a:lnTo>
                  <a:lnTo>
                    <a:pt x="572" y="165"/>
                  </a:lnTo>
                  <a:lnTo>
                    <a:pt x="611" y="153"/>
                  </a:lnTo>
                  <a:lnTo>
                    <a:pt x="652" y="141"/>
                  </a:lnTo>
                  <a:lnTo>
                    <a:pt x="695" y="131"/>
                  </a:lnTo>
                  <a:lnTo>
                    <a:pt x="736" y="124"/>
                  </a:lnTo>
                  <a:lnTo>
                    <a:pt x="779" y="120"/>
                  </a:lnTo>
                  <a:lnTo>
                    <a:pt x="824" y="116"/>
                  </a:lnTo>
                  <a:lnTo>
                    <a:pt x="865" y="114"/>
                  </a:lnTo>
                  <a:lnTo>
                    <a:pt x="904" y="112"/>
                  </a:lnTo>
                  <a:lnTo>
                    <a:pt x="945" y="110"/>
                  </a:lnTo>
                  <a:lnTo>
                    <a:pt x="986" y="110"/>
                  </a:lnTo>
                  <a:lnTo>
                    <a:pt x="1029" y="108"/>
                  </a:lnTo>
                  <a:lnTo>
                    <a:pt x="1070" y="108"/>
                  </a:lnTo>
                  <a:lnTo>
                    <a:pt x="1111" y="106"/>
                  </a:lnTo>
                  <a:lnTo>
                    <a:pt x="1152" y="104"/>
                  </a:lnTo>
                  <a:lnTo>
                    <a:pt x="1195" y="102"/>
                  </a:lnTo>
                  <a:lnTo>
                    <a:pt x="1236" y="98"/>
                  </a:lnTo>
                  <a:lnTo>
                    <a:pt x="1278" y="94"/>
                  </a:lnTo>
                  <a:lnTo>
                    <a:pt x="1317" y="88"/>
                  </a:lnTo>
                  <a:lnTo>
                    <a:pt x="1358" y="81"/>
                  </a:lnTo>
                  <a:lnTo>
                    <a:pt x="1397" y="73"/>
                  </a:lnTo>
                  <a:lnTo>
                    <a:pt x="1436" y="63"/>
                  </a:lnTo>
                  <a:lnTo>
                    <a:pt x="1475" y="51"/>
                  </a:lnTo>
                  <a:lnTo>
                    <a:pt x="1500" y="45"/>
                  </a:lnTo>
                  <a:lnTo>
                    <a:pt x="1528" y="38"/>
                  </a:lnTo>
                  <a:lnTo>
                    <a:pt x="1551" y="26"/>
                  </a:lnTo>
                  <a:lnTo>
                    <a:pt x="1576" y="14"/>
                  </a:lnTo>
                  <a:lnTo>
                    <a:pt x="1602" y="6"/>
                  </a:lnTo>
                  <a:lnTo>
                    <a:pt x="1627" y="0"/>
                  </a:lnTo>
                  <a:lnTo>
                    <a:pt x="1653" y="2"/>
                  </a:lnTo>
                  <a:lnTo>
                    <a:pt x="1678" y="12"/>
                  </a:lnTo>
                  <a:close/>
                </a:path>
              </a:pathLst>
            </a:custGeom>
            <a:solidFill>
              <a:srgbClr val="000000"/>
            </a:solidFill>
            <a:ln w="9525">
              <a:noFill/>
              <a:round/>
              <a:headEnd/>
              <a:tailEnd/>
            </a:ln>
          </p:spPr>
          <p:txBody>
            <a:bodyPr/>
            <a:lstStyle/>
            <a:p>
              <a:endParaRPr lang="fr-FR"/>
            </a:p>
          </p:txBody>
        </p:sp>
        <p:sp>
          <p:nvSpPr>
            <p:cNvPr id="19" name="Freeform 129"/>
            <p:cNvSpPr>
              <a:spLocks/>
            </p:cNvSpPr>
            <p:nvPr/>
          </p:nvSpPr>
          <p:spPr bwMode="auto">
            <a:xfrm>
              <a:off x="7167571" y="4425957"/>
              <a:ext cx="1365250" cy="885825"/>
            </a:xfrm>
            <a:custGeom>
              <a:avLst/>
              <a:gdLst/>
              <a:ahLst/>
              <a:cxnLst>
                <a:cxn ang="0">
                  <a:pos x="264" y="164"/>
                </a:cxn>
                <a:cxn ang="0">
                  <a:pos x="353" y="217"/>
                </a:cxn>
                <a:cxn ang="0">
                  <a:pos x="441" y="270"/>
                </a:cxn>
                <a:cxn ang="0">
                  <a:pos x="531" y="323"/>
                </a:cxn>
                <a:cxn ang="0">
                  <a:pos x="621" y="375"/>
                </a:cxn>
                <a:cxn ang="0">
                  <a:pos x="709" y="428"/>
                </a:cxn>
                <a:cxn ang="0">
                  <a:pos x="799" y="481"/>
                </a:cxn>
                <a:cxn ang="0">
                  <a:pos x="889" y="534"/>
                </a:cxn>
                <a:cxn ang="0">
                  <a:pos x="979" y="585"/>
                </a:cxn>
                <a:cxn ang="0">
                  <a:pos x="1069" y="635"/>
                </a:cxn>
                <a:cxn ang="0">
                  <a:pos x="1158" y="686"/>
                </a:cxn>
                <a:cxn ang="0">
                  <a:pos x="1248" y="737"/>
                </a:cxn>
                <a:cxn ang="0">
                  <a:pos x="1338" y="786"/>
                </a:cxn>
                <a:cxn ang="0">
                  <a:pos x="1428" y="835"/>
                </a:cxn>
                <a:cxn ang="0">
                  <a:pos x="1520" y="884"/>
                </a:cxn>
                <a:cxn ang="0">
                  <a:pos x="1612" y="931"/>
                </a:cxn>
                <a:cxn ang="0">
                  <a:pos x="1665" y="956"/>
                </a:cxn>
                <a:cxn ang="0">
                  <a:pos x="1684" y="960"/>
                </a:cxn>
                <a:cxn ang="0">
                  <a:pos x="1702" y="966"/>
                </a:cxn>
                <a:cxn ang="0">
                  <a:pos x="1715" y="978"/>
                </a:cxn>
                <a:cxn ang="0">
                  <a:pos x="1715" y="1019"/>
                </a:cxn>
                <a:cxn ang="0">
                  <a:pos x="1536" y="1107"/>
                </a:cxn>
                <a:cxn ang="0">
                  <a:pos x="1518" y="1109"/>
                </a:cxn>
                <a:cxn ang="0">
                  <a:pos x="1500" y="1099"/>
                </a:cxn>
                <a:cxn ang="0">
                  <a:pos x="1495" y="1077"/>
                </a:cxn>
                <a:cxn ang="0">
                  <a:pos x="1510" y="1060"/>
                </a:cxn>
                <a:cxn ang="0">
                  <a:pos x="1536" y="1046"/>
                </a:cxn>
                <a:cxn ang="0">
                  <a:pos x="1561" y="1032"/>
                </a:cxn>
                <a:cxn ang="0">
                  <a:pos x="1584" y="1017"/>
                </a:cxn>
                <a:cxn ang="0">
                  <a:pos x="1610" y="1001"/>
                </a:cxn>
                <a:cxn ang="0">
                  <a:pos x="1514" y="952"/>
                </a:cxn>
                <a:cxn ang="0">
                  <a:pos x="1420" y="901"/>
                </a:cxn>
                <a:cxn ang="0">
                  <a:pos x="1325" y="851"/>
                </a:cxn>
                <a:cxn ang="0">
                  <a:pos x="1231" y="800"/>
                </a:cxn>
                <a:cxn ang="0">
                  <a:pos x="1137" y="747"/>
                </a:cxn>
                <a:cxn ang="0">
                  <a:pos x="1045" y="694"/>
                </a:cxn>
                <a:cxn ang="0">
                  <a:pos x="951" y="641"/>
                </a:cxn>
                <a:cxn ang="0">
                  <a:pos x="858" y="589"/>
                </a:cxn>
                <a:cxn ang="0">
                  <a:pos x="766" y="534"/>
                </a:cxn>
                <a:cxn ang="0">
                  <a:pos x="674" y="479"/>
                </a:cxn>
                <a:cxn ang="0">
                  <a:pos x="582" y="424"/>
                </a:cxn>
                <a:cxn ang="0">
                  <a:pos x="490" y="368"/>
                </a:cxn>
                <a:cxn ang="0">
                  <a:pos x="400" y="313"/>
                </a:cxn>
                <a:cxn ang="0">
                  <a:pos x="309" y="254"/>
                </a:cxn>
                <a:cxn ang="0">
                  <a:pos x="219" y="197"/>
                </a:cxn>
                <a:cxn ang="0">
                  <a:pos x="129" y="139"/>
                </a:cxn>
                <a:cxn ang="0">
                  <a:pos x="99" y="113"/>
                </a:cxn>
                <a:cxn ang="0">
                  <a:pos x="72" y="82"/>
                </a:cxn>
                <a:cxn ang="0">
                  <a:pos x="41" y="57"/>
                </a:cxn>
                <a:cxn ang="0">
                  <a:pos x="2" y="45"/>
                </a:cxn>
                <a:cxn ang="0">
                  <a:pos x="4" y="20"/>
                </a:cxn>
                <a:cxn ang="0">
                  <a:pos x="23" y="0"/>
                </a:cxn>
                <a:cxn ang="0">
                  <a:pos x="78" y="20"/>
                </a:cxn>
                <a:cxn ang="0">
                  <a:pos x="127" y="61"/>
                </a:cxn>
                <a:cxn ang="0">
                  <a:pos x="172" y="104"/>
                </a:cxn>
                <a:cxn ang="0">
                  <a:pos x="219" y="139"/>
                </a:cxn>
              </a:cxnLst>
              <a:rect l="0" t="0" r="r" b="b"/>
              <a:pathLst>
                <a:path w="1719" h="1116">
                  <a:moveTo>
                    <a:pt x="219" y="139"/>
                  </a:moveTo>
                  <a:lnTo>
                    <a:pt x="264" y="164"/>
                  </a:lnTo>
                  <a:lnTo>
                    <a:pt x="309" y="192"/>
                  </a:lnTo>
                  <a:lnTo>
                    <a:pt x="353" y="217"/>
                  </a:lnTo>
                  <a:lnTo>
                    <a:pt x="396" y="244"/>
                  </a:lnTo>
                  <a:lnTo>
                    <a:pt x="441" y="270"/>
                  </a:lnTo>
                  <a:lnTo>
                    <a:pt x="486" y="297"/>
                  </a:lnTo>
                  <a:lnTo>
                    <a:pt x="531" y="323"/>
                  </a:lnTo>
                  <a:lnTo>
                    <a:pt x="576" y="350"/>
                  </a:lnTo>
                  <a:lnTo>
                    <a:pt x="621" y="375"/>
                  </a:lnTo>
                  <a:lnTo>
                    <a:pt x="664" y="403"/>
                  </a:lnTo>
                  <a:lnTo>
                    <a:pt x="709" y="428"/>
                  </a:lnTo>
                  <a:lnTo>
                    <a:pt x="754" y="456"/>
                  </a:lnTo>
                  <a:lnTo>
                    <a:pt x="799" y="481"/>
                  </a:lnTo>
                  <a:lnTo>
                    <a:pt x="844" y="506"/>
                  </a:lnTo>
                  <a:lnTo>
                    <a:pt x="889" y="534"/>
                  </a:lnTo>
                  <a:lnTo>
                    <a:pt x="934" y="559"/>
                  </a:lnTo>
                  <a:lnTo>
                    <a:pt x="979" y="585"/>
                  </a:lnTo>
                  <a:lnTo>
                    <a:pt x="1024" y="610"/>
                  </a:lnTo>
                  <a:lnTo>
                    <a:pt x="1069" y="635"/>
                  </a:lnTo>
                  <a:lnTo>
                    <a:pt x="1114" y="661"/>
                  </a:lnTo>
                  <a:lnTo>
                    <a:pt x="1158" y="686"/>
                  </a:lnTo>
                  <a:lnTo>
                    <a:pt x="1203" y="712"/>
                  </a:lnTo>
                  <a:lnTo>
                    <a:pt x="1248" y="737"/>
                  </a:lnTo>
                  <a:lnTo>
                    <a:pt x="1293" y="763"/>
                  </a:lnTo>
                  <a:lnTo>
                    <a:pt x="1338" y="786"/>
                  </a:lnTo>
                  <a:lnTo>
                    <a:pt x="1383" y="811"/>
                  </a:lnTo>
                  <a:lnTo>
                    <a:pt x="1428" y="835"/>
                  </a:lnTo>
                  <a:lnTo>
                    <a:pt x="1475" y="860"/>
                  </a:lnTo>
                  <a:lnTo>
                    <a:pt x="1520" y="884"/>
                  </a:lnTo>
                  <a:lnTo>
                    <a:pt x="1565" y="907"/>
                  </a:lnTo>
                  <a:lnTo>
                    <a:pt x="1612" y="931"/>
                  </a:lnTo>
                  <a:lnTo>
                    <a:pt x="1657" y="954"/>
                  </a:lnTo>
                  <a:lnTo>
                    <a:pt x="1665" y="956"/>
                  </a:lnTo>
                  <a:lnTo>
                    <a:pt x="1674" y="958"/>
                  </a:lnTo>
                  <a:lnTo>
                    <a:pt x="1684" y="960"/>
                  </a:lnTo>
                  <a:lnTo>
                    <a:pt x="1692" y="962"/>
                  </a:lnTo>
                  <a:lnTo>
                    <a:pt x="1702" y="966"/>
                  </a:lnTo>
                  <a:lnTo>
                    <a:pt x="1708" y="970"/>
                  </a:lnTo>
                  <a:lnTo>
                    <a:pt x="1715" y="978"/>
                  </a:lnTo>
                  <a:lnTo>
                    <a:pt x="1719" y="985"/>
                  </a:lnTo>
                  <a:lnTo>
                    <a:pt x="1715" y="1019"/>
                  </a:lnTo>
                  <a:lnTo>
                    <a:pt x="1543" y="1116"/>
                  </a:lnTo>
                  <a:lnTo>
                    <a:pt x="1536" y="1107"/>
                  </a:lnTo>
                  <a:lnTo>
                    <a:pt x="1526" y="1112"/>
                  </a:lnTo>
                  <a:lnTo>
                    <a:pt x="1518" y="1109"/>
                  </a:lnTo>
                  <a:lnTo>
                    <a:pt x="1510" y="1101"/>
                  </a:lnTo>
                  <a:lnTo>
                    <a:pt x="1500" y="1099"/>
                  </a:lnTo>
                  <a:lnTo>
                    <a:pt x="1493" y="1089"/>
                  </a:lnTo>
                  <a:lnTo>
                    <a:pt x="1495" y="1077"/>
                  </a:lnTo>
                  <a:lnTo>
                    <a:pt x="1502" y="1068"/>
                  </a:lnTo>
                  <a:lnTo>
                    <a:pt x="1510" y="1060"/>
                  </a:lnTo>
                  <a:lnTo>
                    <a:pt x="1522" y="1054"/>
                  </a:lnTo>
                  <a:lnTo>
                    <a:pt x="1536" y="1046"/>
                  </a:lnTo>
                  <a:lnTo>
                    <a:pt x="1547" y="1040"/>
                  </a:lnTo>
                  <a:lnTo>
                    <a:pt x="1561" y="1032"/>
                  </a:lnTo>
                  <a:lnTo>
                    <a:pt x="1573" y="1025"/>
                  </a:lnTo>
                  <a:lnTo>
                    <a:pt x="1584" y="1017"/>
                  </a:lnTo>
                  <a:lnTo>
                    <a:pt x="1598" y="1009"/>
                  </a:lnTo>
                  <a:lnTo>
                    <a:pt x="1610" y="1001"/>
                  </a:lnTo>
                  <a:lnTo>
                    <a:pt x="1563" y="976"/>
                  </a:lnTo>
                  <a:lnTo>
                    <a:pt x="1514" y="952"/>
                  </a:lnTo>
                  <a:lnTo>
                    <a:pt x="1467" y="927"/>
                  </a:lnTo>
                  <a:lnTo>
                    <a:pt x="1420" y="901"/>
                  </a:lnTo>
                  <a:lnTo>
                    <a:pt x="1373" y="876"/>
                  </a:lnTo>
                  <a:lnTo>
                    <a:pt x="1325" y="851"/>
                  </a:lnTo>
                  <a:lnTo>
                    <a:pt x="1278" y="825"/>
                  </a:lnTo>
                  <a:lnTo>
                    <a:pt x="1231" y="800"/>
                  </a:lnTo>
                  <a:lnTo>
                    <a:pt x="1184" y="772"/>
                  </a:lnTo>
                  <a:lnTo>
                    <a:pt x="1137" y="747"/>
                  </a:lnTo>
                  <a:lnTo>
                    <a:pt x="1090" y="721"/>
                  </a:lnTo>
                  <a:lnTo>
                    <a:pt x="1045" y="694"/>
                  </a:lnTo>
                  <a:lnTo>
                    <a:pt x="998" y="669"/>
                  </a:lnTo>
                  <a:lnTo>
                    <a:pt x="951" y="641"/>
                  </a:lnTo>
                  <a:lnTo>
                    <a:pt x="904" y="616"/>
                  </a:lnTo>
                  <a:lnTo>
                    <a:pt x="858" y="589"/>
                  </a:lnTo>
                  <a:lnTo>
                    <a:pt x="813" y="561"/>
                  </a:lnTo>
                  <a:lnTo>
                    <a:pt x="766" y="534"/>
                  </a:lnTo>
                  <a:lnTo>
                    <a:pt x="719" y="506"/>
                  </a:lnTo>
                  <a:lnTo>
                    <a:pt x="674" y="479"/>
                  </a:lnTo>
                  <a:lnTo>
                    <a:pt x="627" y="452"/>
                  </a:lnTo>
                  <a:lnTo>
                    <a:pt x="582" y="424"/>
                  </a:lnTo>
                  <a:lnTo>
                    <a:pt x="537" y="397"/>
                  </a:lnTo>
                  <a:lnTo>
                    <a:pt x="490" y="368"/>
                  </a:lnTo>
                  <a:lnTo>
                    <a:pt x="445" y="340"/>
                  </a:lnTo>
                  <a:lnTo>
                    <a:pt x="400" y="313"/>
                  </a:lnTo>
                  <a:lnTo>
                    <a:pt x="353" y="284"/>
                  </a:lnTo>
                  <a:lnTo>
                    <a:pt x="309" y="254"/>
                  </a:lnTo>
                  <a:lnTo>
                    <a:pt x="264" y="227"/>
                  </a:lnTo>
                  <a:lnTo>
                    <a:pt x="219" y="197"/>
                  </a:lnTo>
                  <a:lnTo>
                    <a:pt x="174" y="168"/>
                  </a:lnTo>
                  <a:lnTo>
                    <a:pt x="129" y="139"/>
                  </a:lnTo>
                  <a:lnTo>
                    <a:pt x="113" y="127"/>
                  </a:lnTo>
                  <a:lnTo>
                    <a:pt x="99" y="113"/>
                  </a:lnTo>
                  <a:lnTo>
                    <a:pt x="86" y="98"/>
                  </a:lnTo>
                  <a:lnTo>
                    <a:pt x="72" y="82"/>
                  </a:lnTo>
                  <a:lnTo>
                    <a:pt x="56" y="68"/>
                  </a:lnTo>
                  <a:lnTo>
                    <a:pt x="41" y="57"/>
                  </a:lnTo>
                  <a:lnTo>
                    <a:pt x="23" y="49"/>
                  </a:lnTo>
                  <a:lnTo>
                    <a:pt x="2" y="45"/>
                  </a:lnTo>
                  <a:lnTo>
                    <a:pt x="0" y="31"/>
                  </a:lnTo>
                  <a:lnTo>
                    <a:pt x="4" y="20"/>
                  </a:lnTo>
                  <a:lnTo>
                    <a:pt x="12" y="10"/>
                  </a:lnTo>
                  <a:lnTo>
                    <a:pt x="23" y="0"/>
                  </a:lnTo>
                  <a:lnTo>
                    <a:pt x="53" y="8"/>
                  </a:lnTo>
                  <a:lnTo>
                    <a:pt x="78" y="20"/>
                  </a:lnTo>
                  <a:lnTo>
                    <a:pt x="103" y="39"/>
                  </a:lnTo>
                  <a:lnTo>
                    <a:pt x="127" y="61"/>
                  </a:lnTo>
                  <a:lnTo>
                    <a:pt x="148" y="82"/>
                  </a:lnTo>
                  <a:lnTo>
                    <a:pt x="172" y="104"/>
                  </a:lnTo>
                  <a:lnTo>
                    <a:pt x="193" y="123"/>
                  </a:lnTo>
                  <a:lnTo>
                    <a:pt x="219" y="139"/>
                  </a:lnTo>
                  <a:close/>
                </a:path>
              </a:pathLst>
            </a:custGeom>
            <a:solidFill>
              <a:srgbClr val="000000"/>
            </a:solidFill>
            <a:ln w="9525">
              <a:noFill/>
              <a:round/>
              <a:headEnd/>
              <a:tailEnd/>
            </a:ln>
          </p:spPr>
          <p:txBody>
            <a:bodyPr/>
            <a:lstStyle/>
            <a:p>
              <a:endParaRPr lang="fr-FR"/>
            </a:p>
          </p:txBody>
        </p:sp>
        <p:sp>
          <p:nvSpPr>
            <p:cNvPr id="20" name="Freeform 130"/>
            <p:cNvSpPr>
              <a:spLocks/>
            </p:cNvSpPr>
            <p:nvPr/>
          </p:nvSpPr>
          <p:spPr bwMode="auto">
            <a:xfrm>
              <a:off x="6564321" y="4492632"/>
              <a:ext cx="581025" cy="290513"/>
            </a:xfrm>
            <a:custGeom>
              <a:avLst/>
              <a:gdLst/>
              <a:ahLst/>
              <a:cxnLst>
                <a:cxn ang="0">
                  <a:pos x="729" y="113"/>
                </a:cxn>
                <a:cxn ang="0">
                  <a:pos x="697" y="158"/>
                </a:cxn>
                <a:cxn ang="0">
                  <a:pos x="648" y="186"/>
                </a:cxn>
                <a:cxn ang="0">
                  <a:pos x="594" y="211"/>
                </a:cxn>
                <a:cxn ang="0">
                  <a:pos x="269" y="366"/>
                </a:cxn>
                <a:cxn ang="0">
                  <a:pos x="279" y="334"/>
                </a:cxn>
                <a:cxn ang="0">
                  <a:pos x="330" y="309"/>
                </a:cxn>
                <a:cxn ang="0">
                  <a:pos x="383" y="286"/>
                </a:cxn>
                <a:cxn ang="0">
                  <a:pos x="434" y="260"/>
                </a:cxn>
                <a:cxn ang="0">
                  <a:pos x="484" y="235"/>
                </a:cxn>
                <a:cxn ang="0">
                  <a:pos x="535" y="209"/>
                </a:cxn>
                <a:cxn ang="0">
                  <a:pos x="588" y="184"/>
                </a:cxn>
                <a:cxn ang="0">
                  <a:pos x="639" y="158"/>
                </a:cxn>
                <a:cxn ang="0">
                  <a:pos x="680" y="135"/>
                </a:cxn>
                <a:cxn ang="0">
                  <a:pos x="703" y="106"/>
                </a:cxn>
                <a:cxn ang="0">
                  <a:pos x="693" y="57"/>
                </a:cxn>
                <a:cxn ang="0">
                  <a:pos x="643" y="29"/>
                </a:cxn>
                <a:cxn ang="0">
                  <a:pos x="578" y="33"/>
                </a:cxn>
                <a:cxn ang="0">
                  <a:pos x="514" y="47"/>
                </a:cxn>
                <a:cxn ang="0">
                  <a:pos x="457" y="59"/>
                </a:cxn>
                <a:cxn ang="0">
                  <a:pos x="400" y="80"/>
                </a:cxn>
                <a:cxn ang="0">
                  <a:pos x="344" y="102"/>
                </a:cxn>
                <a:cxn ang="0">
                  <a:pos x="285" y="123"/>
                </a:cxn>
                <a:cxn ang="0">
                  <a:pos x="228" y="143"/>
                </a:cxn>
                <a:cxn ang="0">
                  <a:pos x="170" y="162"/>
                </a:cxn>
                <a:cxn ang="0">
                  <a:pos x="111" y="178"/>
                </a:cxn>
                <a:cxn ang="0">
                  <a:pos x="51" y="192"/>
                </a:cxn>
                <a:cxn ang="0">
                  <a:pos x="17" y="198"/>
                </a:cxn>
                <a:cxn ang="0">
                  <a:pos x="13" y="200"/>
                </a:cxn>
                <a:cxn ang="0">
                  <a:pos x="0" y="186"/>
                </a:cxn>
                <a:cxn ang="0">
                  <a:pos x="17" y="174"/>
                </a:cxn>
                <a:cxn ang="0">
                  <a:pos x="41" y="172"/>
                </a:cxn>
                <a:cxn ang="0">
                  <a:pos x="66" y="170"/>
                </a:cxn>
                <a:cxn ang="0">
                  <a:pos x="88" y="164"/>
                </a:cxn>
                <a:cxn ang="0">
                  <a:pos x="160" y="145"/>
                </a:cxn>
                <a:cxn ang="0">
                  <a:pos x="228" y="121"/>
                </a:cxn>
                <a:cxn ang="0">
                  <a:pos x="297" y="92"/>
                </a:cxn>
                <a:cxn ang="0">
                  <a:pos x="365" y="65"/>
                </a:cxn>
                <a:cxn ang="0">
                  <a:pos x="434" y="37"/>
                </a:cxn>
                <a:cxn ang="0">
                  <a:pos x="504" y="16"/>
                </a:cxn>
                <a:cxn ang="0">
                  <a:pos x="578" y="2"/>
                </a:cxn>
                <a:cxn ang="0">
                  <a:pos x="658" y="0"/>
                </a:cxn>
              </a:cxnLst>
              <a:rect l="0" t="0" r="r" b="b"/>
              <a:pathLst>
                <a:path w="731" h="366">
                  <a:moveTo>
                    <a:pt x="731" y="80"/>
                  </a:moveTo>
                  <a:lnTo>
                    <a:pt x="729" y="113"/>
                  </a:lnTo>
                  <a:lnTo>
                    <a:pt x="717" y="139"/>
                  </a:lnTo>
                  <a:lnTo>
                    <a:pt x="697" y="158"/>
                  </a:lnTo>
                  <a:lnTo>
                    <a:pt x="674" y="174"/>
                  </a:lnTo>
                  <a:lnTo>
                    <a:pt x="648" y="186"/>
                  </a:lnTo>
                  <a:lnTo>
                    <a:pt x="621" y="198"/>
                  </a:lnTo>
                  <a:lnTo>
                    <a:pt x="594" y="211"/>
                  </a:lnTo>
                  <a:lnTo>
                    <a:pt x="570" y="225"/>
                  </a:lnTo>
                  <a:lnTo>
                    <a:pt x="269" y="366"/>
                  </a:lnTo>
                  <a:lnTo>
                    <a:pt x="254" y="346"/>
                  </a:lnTo>
                  <a:lnTo>
                    <a:pt x="279" y="334"/>
                  </a:lnTo>
                  <a:lnTo>
                    <a:pt x="305" y="323"/>
                  </a:lnTo>
                  <a:lnTo>
                    <a:pt x="330" y="309"/>
                  </a:lnTo>
                  <a:lnTo>
                    <a:pt x="357" y="297"/>
                  </a:lnTo>
                  <a:lnTo>
                    <a:pt x="383" y="286"/>
                  </a:lnTo>
                  <a:lnTo>
                    <a:pt x="408" y="272"/>
                  </a:lnTo>
                  <a:lnTo>
                    <a:pt x="434" y="260"/>
                  </a:lnTo>
                  <a:lnTo>
                    <a:pt x="459" y="246"/>
                  </a:lnTo>
                  <a:lnTo>
                    <a:pt x="484" y="235"/>
                  </a:lnTo>
                  <a:lnTo>
                    <a:pt x="510" y="221"/>
                  </a:lnTo>
                  <a:lnTo>
                    <a:pt x="535" y="209"/>
                  </a:lnTo>
                  <a:lnTo>
                    <a:pt x="562" y="196"/>
                  </a:lnTo>
                  <a:lnTo>
                    <a:pt x="588" y="184"/>
                  </a:lnTo>
                  <a:lnTo>
                    <a:pt x="613" y="170"/>
                  </a:lnTo>
                  <a:lnTo>
                    <a:pt x="639" y="158"/>
                  </a:lnTo>
                  <a:lnTo>
                    <a:pt x="664" y="145"/>
                  </a:lnTo>
                  <a:lnTo>
                    <a:pt x="680" y="135"/>
                  </a:lnTo>
                  <a:lnTo>
                    <a:pt x="693" y="121"/>
                  </a:lnTo>
                  <a:lnTo>
                    <a:pt x="703" y="106"/>
                  </a:lnTo>
                  <a:lnTo>
                    <a:pt x="709" y="88"/>
                  </a:lnTo>
                  <a:lnTo>
                    <a:pt x="693" y="57"/>
                  </a:lnTo>
                  <a:lnTo>
                    <a:pt x="670" y="37"/>
                  </a:lnTo>
                  <a:lnTo>
                    <a:pt x="643" y="29"/>
                  </a:lnTo>
                  <a:lnTo>
                    <a:pt x="611" y="29"/>
                  </a:lnTo>
                  <a:lnTo>
                    <a:pt x="578" y="33"/>
                  </a:lnTo>
                  <a:lnTo>
                    <a:pt x="545" y="41"/>
                  </a:lnTo>
                  <a:lnTo>
                    <a:pt x="514" y="47"/>
                  </a:lnTo>
                  <a:lnTo>
                    <a:pt x="486" y="49"/>
                  </a:lnTo>
                  <a:lnTo>
                    <a:pt x="457" y="59"/>
                  </a:lnTo>
                  <a:lnTo>
                    <a:pt x="430" y="70"/>
                  </a:lnTo>
                  <a:lnTo>
                    <a:pt x="400" y="80"/>
                  </a:lnTo>
                  <a:lnTo>
                    <a:pt x="371" y="92"/>
                  </a:lnTo>
                  <a:lnTo>
                    <a:pt x="344" y="102"/>
                  </a:lnTo>
                  <a:lnTo>
                    <a:pt x="314" y="113"/>
                  </a:lnTo>
                  <a:lnTo>
                    <a:pt x="285" y="123"/>
                  </a:lnTo>
                  <a:lnTo>
                    <a:pt x="258" y="133"/>
                  </a:lnTo>
                  <a:lnTo>
                    <a:pt x="228" y="143"/>
                  </a:lnTo>
                  <a:lnTo>
                    <a:pt x="199" y="153"/>
                  </a:lnTo>
                  <a:lnTo>
                    <a:pt x="170" y="162"/>
                  </a:lnTo>
                  <a:lnTo>
                    <a:pt x="140" y="170"/>
                  </a:lnTo>
                  <a:lnTo>
                    <a:pt x="111" y="178"/>
                  </a:lnTo>
                  <a:lnTo>
                    <a:pt x="82" y="186"/>
                  </a:lnTo>
                  <a:lnTo>
                    <a:pt x="51" y="192"/>
                  </a:lnTo>
                  <a:lnTo>
                    <a:pt x="21" y="198"/>
                  </a:lnTo>
                  <a:lnTo>
                    <a:pt x="17" y="198"/>
                  </a:lnTo>
                  <a:lnTo>
                    <a:pt x="15" y="200"/>
                  </a:lnTo>
                  <a:lnTo>
                    <a:pt x="13" y="200"/>
                  </a:lnTo>
                  <a:lnTo>
                    <a:pt x="13" y="201"/>
                  </a:lnTo>
                  <a:lnTo>
                    <a:pt x="0" y="186"/>
                  </a:lnTo>
                  <a:lnTo>
                    <a:pt x="8" y="178"/>
                  </a:lnTo>
                  <a:lnTo>
                    <a:pt x="17" y="174"/>
                  </a:lnTo>
                  <a:lnTo>
                    <a:pt x="27" y="172"/>
                  </a:lnTo>
                  <a:lnTo>
                    <a:pt x="41" y="172"/>
                  </a:lnTo>
                  <a:lnTo>
                    <a:pt x="52" y="172"/>
                  </a:lnTo>
                  <a:lnTo>
                    <a:pt x="66" y="170"/>
                  </a:lnTo>
                  <a:lnTo>
                    <a:pt x="78" y="168"/>
                  </a:lnTo>
                  <a:lnTo>
                    <a:pt x="88" y="164"/>
                  </a:lnTo>
                  <a:lnTo>
                    <a:pt x="125" y="157"/>
                  </a:lnTo>
                  <a:lnTo>
                    <a:pt x="160" y="145"/>
                  </a:lnTo>
                  <a:lnTo>
                    <a:pt x="193" y="133"/>
                  </a:lnTo>
                  <a:lnTo>
                    <a:pt x="228" y="121"/>
                  </a:lnTo>
                  <a:lnTo>
                    <a:pt x="262" y="108"/>
                  </a:lnTo>
                  <a:lnTo>
                    <a:pt x="297" y="92"/>
                  </a:lnTo>
                  <a:lnTo>
                    <a:pt x="330" y="78"/>
                  </a:lnTo>
                  <a:lnTo>
                    <a:pt x="365" y="65"/>
                  </a:lnTo>
                  <a:lnTo>
                    <a:pt x="398" y="51"/>
                  </a:lnTo>
                  <a:lnTo>
                    <a:pt x="434" y="37"/>
                  </a:lnTo>
                  <a:lnTo>
                    <a:pt x="469" y="26"/>
                  </a:lnTo>
                  <a:lnTo>
                    <a:pt x="504" y="16"/>
                  </a:lnTo>
                  <a:lnTo>
                    <a:pt x="541" y="8"/>
                  </a:lnTo>
                  <a:lnTo>
                    <a:pt x="578" y="2"/>
                  </a:lnTo>
                  <a:lnTo>
                    <a:pt x="617" y="0"/>
                  </a:lnTo>
                  <a:lnTo>
                    <a:pt x="658" y="0"/>
                  </a:lnTo>
                  <a:lnTo>
                    <a:pt x="731" y="80"/>
                  </a:lnTo>
                  <a:close/>
                </a:path>
              </a:pathLst>
            </a:custGeom>
            <a:solidFill>
              <a:srgbClr val="000000"/>
            </a:solidFill>
            <a:ln w="9525">
              <a:noFill/>
              <a:round/>
              <a:headEnd/>
              <a:tailEnd/>
            </a:ln>
          </p:spPr>
          <p:txBody>
            <a:bodyPr/>
            <a:lstStyle/>
            <a:p>
              <a:endParaRPr lang="fr-FR"/>
            </a:p>
          </p:txBody>
        </p:sp>
        <p:sp>
          <p:nvSpPr>
            <p:cNvPr id="21" name="Freeform 131"/>
            <p:cNvSpPr>
              <a:spLocks/>
            </p:cNvSpPr>
            <p:nvPr/>
          </p:nvSpPr>
          <p:spPr bwMode="auto">
            <a:xfrm>
              <a:off x="6756408" y="4627569"/>
              <a:ext cx="590550" cy="341313"/>
            </a:xfrm>
            <a:custGeom>
              <a:avLst/>
              <a:gdLst/>
              <a:ahLst/>
              <a:cxnLst>
                <a:cxn ang="0">
                  <a:pos x="621" y="18"/>
                </a:cxn>
                <a:cxn ang="0">
                  <a:pos x="655" y="49"/>
                </a:cxn>
                <a:cxn ang="0">
                  <a:pos x="688" y="76"/>
                </a:cxn>
                <a:cxn ang="0">
                  <a:pos x="725" y="102"/>
                </a:cxn>
                <a:cxn ang="0">
                  <a:pos x="745" y="139"/>
                </a:cxn>
                <a:cxn ang="0">
                  <a:pos x="694" y="172"/>
                </a:cxn>
                <a:cxn ang="0">
                  <a:pos x="643" y="205"/>
                </a:cxn>
                <a:cxn ang="0">
                  <a:pos x="592" y="235"/>
                </a:cxn>
                <a:cxn ang="0">
                  <a:pos x="539" y="264"/>
                </a:cxn>
                <a:cxn ang="0">
                  <a:pos x="487" y="292"/>
                </a:cxn>
                <a:cxn ang="0">
                  <a:pos x="432" y="317"/>
                </a:cxn>
                <a:cxn ang="0">
                  <a:pos x="377" y="340"/>
                </a:cxn>
                <a:cxn ang="0">
                  <a:pos x="321" y="362"/>
                </a:cxn>
                <a:cxn ang="0">
                  <a:pos x="281" y="385"/>
                </a:cxn>
                <a:cxn ang="0">
                  <a:pos x="242" y="411"/>
                </a:cxn>
                <a:cxn ang="0">
                  <a:pos x="201" y="428"/>
                </a:cxn>
                <a:cxn ang="0">
                  <a:pos x="154" y="426"/>
                </a:cxn>
                <a:cxn ang="0">
                  <a:pos x="127" y="376"/>
                </a:cxn>
                <a:cxn ang="0">
                  <a:pos x="88" y="331"/>
                </a:cxn>
                <a:cxn ang="0">
                  <a:pos x="45" y="288"/>
                </a:cxn>
                <a:cxn ang="0">
                  <a:pos x="0" y="243"/>
                </a:cxn>
                <a:cxn ang="0">
                  <a:pos x="43" y="219"/>
                </a:cxn>
                <a:cxn ang="0">
                  <a:pos x="90" y="202"/>
                </a:cxn>
                <a:cxn ang="0">
                  <a:pos x="139" y="186"/>
                </a:cxn>
                <a:cxn ang="0">
                  <a:pos x="190" y="174"/>
                </a:cxn>
                <a:cxn ang="0">
                  <a:pos x="238" y="161"/>
                </a:cxn>
                <a:cxn ang="0">
                  <a:pos x="287" y="145"/>
                </a:cxn>
                <a:cxn ang="0">
                  <a:pos x="334" y="125"/>
                </a:cxn>
                <a:cxn ang="0">
                  <a:pos x="377" y="98"/>
                </a:cxn>
                <a:cxn ang="0">
                  <a:pos x="430" y="61"/>
                </a:cxn>
                <a:cxn ang="0">
                  <a:pos x="485" y="33"/>
                </a:cxn>
                <a:cxn ang="0">
                  <a:pos x="543" y="14"/>
                </a:cxn>
                <a:cxn ang="0">
                  <a:pos x="606" y="0"/>
                </a:cxn>
              </a:cxnLst>
              <a:rect l="0" t="0" r="r" b="b"/>
              <a:pathLst>
                <a:path w="745" h="430">
                  <a:moveTo>
                    <a:pt x="606" y="0"/>
                  </a:moveTo>
                  <a:lnTo>
                    <a:pt x="621" y="18"/>
                  </a:lnTo>
                  <a:lnTo>
                    <a:pt x="639" y="33"/>
                  </a:lnTo>
                  <a:lnTo>
                    <a:pt x="655" y="49"/>
                  </a:lnTo>
                  <a:lnTo>
                    <a:pt x="672" y="65"/>
                  </a:lnTo>
                  <a:lnTo>
                    <a:pt x="688" y="76"/>
                  </a:lnTo>
                  <a:lnTo>
                    <a:pt x="707" y="90"/>
                  </a:lnTo>
                  <a:lnTo>
                    <a:pt x="725" y="102"/>
                  </a:lnTo>
                  <a:lnTo>
                    <a:pt x="745" y="112"/>
                  </a:lnTo>
                  <a:lnTo>
                    <a:pt x="745" y="139"/>
                  </a:lnTo>
                  <a:lnTo>
                    <a:pt x="719" y="157"/>
                  </a:lnTo>
                  <a:lnTo>
                    <a:pt x="694" y="172"/>
                  </a:lnTo>
                  <a:lnTo>
                    <a:pt x="668" y="190"/>
                  </a:lnTo>
                  <a:lnTo>
                    <a:pt x="643" y="205"/>
                  </a:lnTo>
                  <a:lnTo>
                    <a:pt x="618" y="221"/>
                  </a:lnTo>
                  <a:lnTo>
                    <a:pt x="592" y="235"/>
                  </a:lnTo>
                  <a:lnTo>
                    <a:pt x="565" y="250"/>
                  </a:lnTo>
                  <a:lnTo>
                    <a:pt x="539" y="264"/>
                  </a:lnTo>
                  <a:lnTo>
                    <a:pt x="512" y="278"/>
                  </a:lnTo>
                  <a:lnTo>
                    <a:pt x="487" y="292"/>
                  </a:lnTo>
                  <a:lnTo>
                    <a:pt x="459" y="305"/>
                  </a:lnTo>
                  <a:lnTo>
                    <a:pt x="432" y="317"/>
                  </a:lnTo>
                  <a:lnTo>
                    <a:pt x="405" y="329"/>
                  </a:lnTo>
                  <a:lnTo>
                    <a:pt x="377" y="340"/>
                  </a:lnTo>
                  <a:lnTo>
                    <a:pt x="348" y="352"/>
                  </a:lnTo>
                  <a:lnTo>
                    <a:pt x="321" y="362"/>
                  </a:lnTo>
                  <a:lnTo>
                    <a:pt x="301" y="372"/>
                  </a:lnTo>
                  <a:lnTo>
                    <a:pt x="281" y="385"/>
                  </a:lnTo>
                  <a:lnTo>
                    <a:pt x="262" y="397"/>
                  </a:lnTo>
                  <a:lnTo>
                    <a:pt x="242" y="411"/>
                  </a:lnTo>
                  <a:lnTo>
                    <a:pt x="221" y="421"/>
                  </a:lnTo>
                  <a:lnTo>
                    <a:pt x="201" y="428"/>
                  </a:lnTo>
                  <a:lnTo>
                    <a:pt x="178" y="430"/>
                  </a:lnTo>
                  <a:lnTo>
                    <a:pt x="154" y="426"/>
                  </a:lnTo>
                  <a:lnTo>
                    <a:pt x="143" y="401"/>
                  </a:lnTo>
                  <a:lnTo>
                    <a:pt x="127" y="376"/>
                  </a:lnTo>
                  <a:lnTo>
                    <a:pt x="108" y="354"/>
                  </a:lnTo>
                  <a:lnTo>
                    <a:pt x="88" y="331"/>
                  </a:lnTo>
                  <a:lnTo>
                    <a:pt x="67" y="309"/>
                  </a:lnTo>
                  <a:lnTo>
                    <a:pt x="45" y="288"/>
                  </a:lnTo>
                  <a:lnTo>
                    <a:pt x="22" y="264"/>
                  </a:lnTo>
                  <a:lnTo>
                    <a:pt x="0" y="243"/>
                  </a:lnTo>
                  <a:lnTo>
                    <a:pt x="22" y="231"/>
                  </a:lnTo>
                  <a:lnTo>
                    <a:pt x="43" y="219"/>
                  </a:lnTo>
                  <a:lnTo>
                    <a:pt x="67" y="209"/>
                  </a:lnTo>
                  <a:lnTo>
                    <a:pt x="90" y="202"/>
                  </a:lnTo>
                  <a:lnTo>
                    <a:pt x="115" y="194"/>
                  </a:lnTo>
                  <a:lnTo>
                    <a:pt x="139" y="186"/>
                  </a:lnTo>
                  <a:lnTo>
                    <a:pt x="164" y="180"/>
                  </a:lnTo>
                  <a:lnTo>
                    <a:pt x="190" y="174"/>
                  </a:lnTo>
                  <a:lnTo>
                    <a:pt x="213" y="168"/>
                  </a:lnTo>
                  <a:lnTo>
                    <a:pt x="238" y="161"/>
                  </a:lnTo>
                  <a:lnTo>
                    <a:pt x="262" y="153"/>
                  </a:lnTo>
                  <a:lnTo>
                    <a:pt x="287" y="145"/>
                  </a:lnTo>
                  <a:lnTo>
                    <a:pt x="311" y="135"/>
                  </a:lnTo>
                  <a:lnTo>
                    <a:pt x="334" y="125"/>
                  </a:lnTo>
                  <a:lnTo>
                    <a:pt x="356" y="112"/>
                  </a:lnTo>
                  <a:lnTo>
                    <a:pt x="377" y="98"/>
                  </a:lnTo>
                  <a:lnTo>
                    <a:pt x="403" y="78"/>
                  </a:lnTo>
                  <a:lnTo>
                    <a:pt x="430" y="61"/>
                  </a:lnTo>
                  <a:lnTo>
                    <a:pt x="457" y="45"/>
                  </a:lnTo>
                  <a:lnTo>
                    <a:pt x="485" y="33"/>
                  </a:lnTo>
                  <a:lnTo>
                    <a:pt x="514" y="22"/>
                  </a:lnTo>
                  <a:lnTo>
                    <a:pt x="543" y="14"/>
                  </a:lnTo>
                  <a:lnTo>
                    <a:pt x="575" y="6"/>
                  </a:lnTo>
                  <a:lnTo>
                    <a:pt x="606" y="0"/>
                  </a:lnTo>
                  <a:close/>
                </a:path>
              </a:pathLst>
            </a:custGeom>
            <a:solidFill>
              <a:srgbClr val="000000"/>
            </a:solidFill>
            <a:ln w="9525">
              <a:noFill/>
              <a:round/>
              <a:headEnd/>
              <a:tailEnd/>
            </a:ln>
          </p:spPr>
          <p:txBody>
            <a:bodyPr/>
            <a:lstStyle/>
            <a:p>
              <a:endParaRPr lang="fr-FR"/>
            </a:p>
          </p:txBody>
        </p:sp>
        <p:sp>
          <p:nvSpPr>
            <p:cNvPr id="22" name="Freeform 132"/>
            <p:cNvSpPr>
              <a:spLocks/>
            </p:cNvSpPr>
            <p:nvPr/>
          </p:nvSpPr>
          <p:spPr bwMode="auto">
            <a:xfrm>
              <a:off x="6791333" y="4652969"/>
              <a:ext cx="523875" cy="288925"/>
            </a:xfrm>
            <a:custGeom>
              <a:avLst/>
              <a:gdLst/>
              <a:ahLst/>
              <a:cxnLst>
                <a:cxn ang="0">
                  <a:pos x="660" y="88"/>
                </a:cxn>
                <a:cxn ang="0">
                  <a:pos x="635" y="110"/>
                </a:cxn>
                <a:cxn ang="0">
                  <a:pos x="606" y="131"/>
                </a:cxn>
                <a:cxn ang="0">
                  <a:pos x="574" y="153"/>
                </a:cxn>
                <a:cxn ang="0">
                  <a:pos x="543" y="173"/>
                </a:cxn>
                <a:cxn ang="0">
                  <a:pos x="510" y="192"/>
                </a:cxn>
                <a:cxn ang="0">
                  <a:pos x="477" y="210"/>
                </a:cxn>
                <a:cxn ang="0">
                  <a:pos x="444" y="227"/>
                </a:cxn>
                <a:cxn ang="0">
                  <a:pos x="410" y="243"/>
                </a:cxn>
                <a:cxn ang="0">
                  <a:pos x="373" y="253"/>
                </a:cxn>
                <a:cxn ang="0">
                  <a:pos x="336" y="268"/>
                </a:cxn>
                <a:cxn ang="0">
                  <a:pos x="301" y="286"/>
                </a:cxn>
                <a:cxn ang="0">
                  <a:pos x="266" y="305"/>
                </a:cxn>
                <a:cxn ang="0">
                  <a:pos x="231" y="325"/>
                </a:cxn>
                <a:cxn ang="0">
                  <a:pos x="193" y="341"/>
                </a:cxn>
                <a:cxn ang="0">
                  <a:pos x="156" y="354"/>
                </a:cxn>
                <a:cxn ang="0">
                  <a:pos x="117" y="364"/>
                </a:cxn>
                <a:cxn ang="0">
                  <a:pos x="123" y="362"/>
                </a:cxn>
                <a:cxn ang="0">
                  <a:pos x="109" y="345"/>
                </a:cxn>
                <a:cxn ang="0">
                  <a:pos x="94" y="327"/>
                </a:cxn>
                <a:cxn ang="0">
                  <a:pos x="78" y="309"/>
                </a:cxn>
                <a:cxn ang="0">
                  <a:pos x="63" y="290"/>
                </a:cxn>
                <a:cxn ang="0">
                  <a:pos x="45" y="272"/>
                </a:cxn>
                <a:cxn ang="0">
                  <a:pos x="29" y="253"/>
                </a:cxn>
                <a:cxn ang="0">
                  <a:pos x="14" y="235"/>
                </a:cxn>
                <a:cxn ang="0">
                  <a:pos x="0" y="217"/>
                </a:cxn>
                <a:cxn ang="0">
                  <a:pos x="20" y="206"/>
                </a:cxn>
                <a:cxn ang="0">
                  <a:pos x="41" y="198"/>
                </a:cxn>
                <a:cxn ang="0">
                  <a:pos x="63" y="192"/>
                </a:cxn>
                <a:cxn ang="0">
                  <a:pos x="86" y="188"/>
                </a:cxn>
                <a:cxn ang="0">
                  <a:pos x="109" y="184"/>
                </a:cxn>
                <a:cxn ang="0">
                  <a:pos x="131" y="180"/>
                </a:cxn>
                <a:cxn ang="0">
                  <a:pos x="154" y="174"/>
                </a:cxn>
                <a:cxn ang="0">
                  <a:pos x="176" y="167"/>
                </a:cxn>
                <a:cxn ang="0">
                  <a:pos x="201" y="161"/>
                </a:cxn>
                <a:cxn ang="0">
                  <a:pos x="225" y="153"/>
                </a:cxn>
                <a:cxn ang="0">
                  <a:pos x="248" y="143"/>
                </a:cxn>
                <a:cxn ang="0">
                  <a:pos x="270" y="133"/>
                </a:cxn>
                <a:cxn ang="0">
                  <a:pos x="293" y="122"/>
                </a:cxn>
                <a:cxn ang="0">
                  <a:pos x="315" y="108"/>
                </a:cxn>
                <a:cxn ang="0">
                  <a:pos x="336" y="96"/>
                </a:cxn>
                <a:cxn ang="0">
                  <a:pos x="358" y="83"/>
                </a:cxn>
                <a:cxn ang="0">
                  <a:pos x="379" y="69"/>
                </a:cxn>
                <a:cxn ang="0">
                  <a:pos x="403" y="57"/>
                </a:cxn>
                <a:cxn ang="0">
                  <a:pos x="424" y="45"/>
                </a:cxn>
                <a:cxn ang="0">
                  <a:pos x="447" y="34"/>
                </a:cxn>
                <a:cxn ang="0">
                  <a:pos x="469" y="22"/>
                </a:cxn>
                <a:cxn ang="0">
                  <a:pos x="494" y="14"/>
                </a:cxn>
                <a:cxn ang="0">
                  <a:pos x="518" y="6"/>
                </a:cxn>
                <a:cxn ang="0">
                  <a:pos x="543" y="0"/>
                </a:cxn>
                <a:cxn ang="0">
                  <a:pos x="660" y="88"/>
                </a:cxn>
              </a:cxnLst>
              <a:rect l="0" t="0" r="r" b="b"/>
              <a:pathLst>
                <a:path w="660" h="364">
                  <a:moveTo>
                    <a:pt x="660" y="88"/>
                  </a:moveTo>
                  <a:lnTo>
                    <a:pt x="635" y="110"/>
                  </a:lnTo>
                  <a:lnTo>
                    <a:pt x="606" y="131"/>
                  </a:lnTo>
                  <a:lnTo>
                    <a:pt x="574" y="153"/>
                  </a:lnTo>
                  <a:lnTo>
                    <a:pt x="543" y="173"/>
                  </a:lnTo>
                  <a:lnTo>
                    <a:pt x="510" y="192"/>
                  </a:lnTo>
                  <a:lnTo>
                    <a:pt x="477" y="210"/>
                  </a:lnTo>
                  <a:lnTo>
                    <a:pt x="444" y="227"/>
                  </a:lnTo>
                  <a:lnTo>
                    <a:pt x="410" y="243"/>
                  </a:lnTo>
                  <a:lnTo>
                    <a:pt x="373" y="253"/>
                  </a:lnTo>
                  <a:lnTo>
                    <a:pt x="336" y="268"/>
                  </a:lnTo>
                  <a:lnTo>
                    <a:pt x="301" y="286"/>
                  </a:lnTo>
                  <a:lnTo>
                    <a:pt x="266" y="305"/>
                  </a:lnTo>
                  <a:lnTo>
                    <a:pt x="231" y="325"/>
                  </a:lnTo>
                  <a:lnTo>
                    <a:pt x="193" y="341"/>
                  </a:lnTo>
                  <a:lnTo>
                    <a:pt x="156" y="354"/>
                  </a:lnTo>
                  <a:lnTo>
                    <a:pt x="117" y="364"/>
                  </a:lnTo>
                  <a:lnTo>
                    <a:pt x="123" y="362"/>
                  </a:lnTo>
                  <a:lnTo>
                    <a:pt x="109" y="345"/>
                  </a:lnTo>
                  <a:lnTo>
                    <a:pt x="94" y="327"/>
                  </a:lnTo>
                  <a:lnTo>
                    <a:pt x="78" y="309"/>
                  </a:lnTo>
                  <a:lnTo>
                    <a:pt x="63" y="290"/>
                  </a:lnTo>
                  <a:lnTo>
                    <a:pt x="45" y="272"/>
                  </a:lnTo>
                  <a:lnTo>
                    <a:pt x="29" y="253"/>
                  </a:lnTo>
                  <a:lnTo>
                    <a:pt x="14" y="235"/>
                  </a:lnTo>
                  <a:lnTo>
                    <a:pt x="0" y="217"/>
                  </a:lnTo>
                  <a:lnTo>
                    <a:pt x="20" y="206"/>
                  </a:lnTo>
                  <a:lnTo>
                    <a:pt x="41" y="198"/>
                  </a:lnTo>
                  <a:lnTo>
                    <a:pt x="63" y="192"/>
                  </a:lnTo>
                  <a:lnTo>
                    <a:pt x="86" y="188"/>
                  </a:lnTo>
                  <a:lnTo>
                    <a:pt x="109" y="184"/>
                  </a:lnTo>
                  <a:lnTo>
                    <a:pt x="131" y="180"/>
                  </a:lnTo>
                  <a:lnTo>
                    <a:pt x="154" y="174"/>
                  </a:lnTo>
                  <a:lnTo>
                    <a:pt x="176" y="167"/>
                  </a:lnTo>
                  <a:lnTo>
                    <a:pt x="201" y="161"/>
                  </a:lnTo>
                  <a:lnTo>
                    <a:pt x="225" y="153"/>
                  </a:lnTo>
                  <a:lnTo>
                    <a:pt x="248" y="143"/>
                  </a:lnTo>
                  <a:lnTo>
                    <a:pt x="270" y="133"/>
                  </a:lnTo>
                  <a:lnTo>
                    <a:pt x="293" y="122"/>
                  </a:lnTo>
                  <a:lnTo>
                    <a:pt x="315" y="108"/>
                  </a:lnTo>
                  <a:lnTo>
                    <a:pt x="336" y="96"/>
                  </a:lnTo>
                  <a:lnTo>
                    <a:pt x="358" y="83"/>
                  </a:lnTo>
                  <a:lnTo>
                    <a:pt x="379" y="69"/>
                  </a:lnTo>
                  <a:lnTo>
                    <a:pt x="403" y="57"/>
                  </a:lnTo>
                  <a:lnTo>
                    <a:pt x="424" y="45"/>
                  </a:lnTo>
                  <a:lnTo>
                    <a:pt x="447" y="34"/>
                  </a:lnTo>
                  <a:lnTo>
                    <a:pt x="469" y="22"/>
                  </a:lnTo>
                  <a:lnTo>
                    <a:pt x="494" y="14"/>
                  </a:lnTo>
                  <a:lnTo>
                    <a:pt x="518" y="6"/>
                  </a:lnTo>
                  <a:lnTo>
                    <a:pt x="543" y="0"/>
                  </a:lnTo>
                  <a:lnTo>
                    <a:pt x="660" y="88"/>
                  </a:lnTo>
                  <a:close/>
                </a:path>
              </a:pathLst>
            </a:custGeom>
            <a:solidFill>
              <a:srgbClr val="FF9999"/>
            </a:solidFill>
            <a:ln w="9525">
              <a:noFill/>
              <a:round/>
              <a:headEnd/>
              <a:tailEnd/>
            </a:ln>
          </p:spPr>
          <p:txBody>
            <a:bodyPr/>
            <a:lstStyle/>
            <a:p>
              <a:endParaRPr lang="fr-FR"/>
            </a:p>
          </p:txBody>
        </p:sp>
        <p:sp>
          <p:nvSpPr>
            <p:cNvPr id="23" name="Freeform 133"/>
            <p:cNvSpPr>
              <a:spLocks/>
            </p:cNvSpPr>
            <p:nvPr/>
          </p:nvSpPr>
          <p:spPr bwMode="auto">
            <a:xfrm>
              <a:off x="6605596" y="4694244"/>
              <a:ext cx="77788" cy="80963"/>
            </a:xfrm>
            <a:custGeom>
              <a:avLst/>
              <a:gdLst/>
              <a:ahLst/>
              <a:cxnLst>
                <a:cxn ang="0">
                  <a:pos x="27" y="0"/>
                </a:cxn>
                <a:cxn ang="0">
                  <a:pos x="37" y="12"/>
                </a:cxn>
                <a:cxn ang="0">
                  <a:pos x="48" y="24"/>
                </a:cxn>
                <a:cxn ang="0">
                  <a:pos x="62" y="35"/>
                </a:cxn>
                <a:cxn ang="0">
                  <a:pos x="76" y="47"/>
                </a:cxn>
                <a:cxn ang="0">
                  <a:pos x="87" y="59"/>
                </a:cxn>
                <a:cxn ang="0">
                  <a:pos x="93" y="73"/>
                </a:cxn>
                <a:cxn ang="0">
                  <a:pos x="97" y="86"/>
                </a:cxn>
                <a:cxn ang="0">
                  <a:pos x="93" y="102"/>
                </a:cxn>
                <a:cxn ang="0">
                  <a:pos x="80" y="102"/>
                </a:cxn>
                <a:cxn ang="0">
                  <a:pos x="0" y="4"/>
                </a:cxn>
                <a:cxn ang="0">
                  <a:pos x="5" y="2"/>
                </a:cxn>
                <a:cxn ang="0">
                  <a:pos x="13" y="0"/>
                </a:cxn>
                <a:cxn ang="0">
                  <a:pos x="21" y="0"/>
                </a:cxn>
                <a:cxn ang="0">
                  <a:pos x="27" y="0"/>
                </a:cxn>
              </a:cxnLst>
              <a:rect l="0" t="0" r="r" b="b"/>
              <a:pathLst>
                <a:path w="97" h="102">
                  <a:moveTo>
                    <a:pt x="27" y="0"/>
                  </a:moveTo>
                  <a:lnTo>
                    <a:pt x="37" y="12"/>
                  </a:lnTo>
                  <a:lnTo>
                    <a:pt x="48" y="24"/>
                  </a:lnTo>
                  <a:lnTo>
                    <a:pt x="62" y="35"/>
                  </a:lnTo>
                  <a:lnTo>
                    <a:pt x="76" y="47"/>
                  </a:lnTo>
                  <a:lnTo>
                    <a:pt x="87" y="59"/>
                  </a:lnTo>
                  <a:lnTo>
                    <a:pt x="93" y="73"/>
                  </a:lnTo>
                  <a:lnTo>
                    <a:pt x="97" y="86"/>
                  </a:lnTo>
                  <a:lnTo>
                    <a:pt x="93" y="102"/>
                  </a:lnTo>
                  <a:lnTo>
                    <a:pt x="80" y="102"/>
                  </a:lnTo>
                  <a:lnTo>
                    <a:pt x="0" y="4"/>
                  </a:lnTo>
                  <a:lnTo>
                    <a:pt x="5" y="2"/>
                  </a:lnTo>
                  <a:lnTo>
                    <a:pt x="13" y="0"/>
                  </a:lnTo>
                  <a:lnTo>
                    <a:pt x="21" y="0"/>
                  </a:lnTo>
                  <a:lnTo>
                    <a:pt x="27" y="0"/>
                  </a:lnTo>
                  <a:close/>
                </a:path>
              </a:pathLst>
            </a:custGeom>
            <a:solidFill>
              <a:srgbClr val="000000"/>
            </a:solidFill>
            <a:ln w="9525">
              <a:noFill/>
              <a:round/>
              <a:headEnd/>
              <a:tailEnd/>
            </a:ln>
          </p:spPr>
          <p:txBody>
            <a:bodyPr/>
            <a:lstStyle/>
            <a:p>
              <a:endParaRPr lang="fr-FR"/>
            </a:p>
          </p:txBody>
        </p:sp>
        <p:sp>
          <p:nvSpPr>
            <p:cNvPr id="24" name="Freeform 134"/>
            <p:cNvSpPr>
              <a:spLocks/>
            </p:cNvSpPr>
            <p:nvPr/>
          </p:nvSpPr>
          <p:spPr bwMode="auto">
            <a:xfrm>
              <a:off x="6210308" y="4710119"/>
              <a:ext cx="950913" cy="896938"/>
            </a:xfrm>
            <a:custGeom>
              <a:avLst/>
              <a:gdLst/>
              <a:ahLst/>
              <a:cxnLst>
                <a:cxn ang="0">
                  <a:pos x="311" y="4"/>
                </a:cxn>
                <a:cxn ang="0">
                  <a:pos x="331" y="15"/>
                </a:cxn>
                <a:cxn ang="0">
                  <a:pos x="329" y="35"/>
                </a:cxn>
                <a:cxn ang="0">
                  <a:pos x="254" y="33"/>
                </a:cxn>
                <a:cxn ang="0">
                  <a:pos x="178" y="25"/>
                </a:cxn>
                <a:cxn ang="0">
                  <a:pos x="104" y="29"/>
                </a:cxn>
                <a:cxn ang="0">
                  <a:pos x="39" y="60"/>
                </a:cxn>
                <a:cxn ang="0">
                  <a:pos x="106" y="127"/>
                </a:cxn>
                <a:cxn ang="0">
                  <a:pos x="170" y="193"/>
                </a:cxn>
                <a:cxn ang="0">
                  <a:pos x="235" y="260"/>
                </a:cxn>
                <a:cxn ang="0">
                  <a:pos x="299" y="326"/>
                </a:cxn>
                <a:cxn ang="0">
                  <a:pos x="366" y="391"/>
                </a:cxn>
                <a:cxn ang="0">
                  <a:pos x="434" y="455"/>
                </a:cxn>
                <a:cxn ang="0">
                  <a:pos x="506" y="518"/>
                </a:cxn>
                <a:cxn ang="0">
                  <a:pos x="583" y="577"/>
                </a:cxn>
                <a:cxn ang="0">
                  <a:pos x="629" y="625"/>
                </a:cxn>
                <a:cxn ang="0">
                  <a:pos x="678" y="676"/>
                </a:cxn>
                <a:cxn ang="0">
                  <a:pos x="731" y="725"/>
                </a:cxn>
                <a:cxn ang="0">
                  <a:pos x="786" y="774"/>
                </a:cxn>
                <a:cxn ang="0">
                  <a:pos x="839" y="823"/>
                </a:cxn>
                <a:cxn ang="0">
                  <a:pos x="893" y="872"/>
                </a:cxn>
                <a:cxn ang="0">
                  <a:pos x="948" y="919"/>
                </a:cxn>
                <a:cxn ang="0">
                  <a:pos x="999" y="964"/>
                </a:cxn>
                <a:cxn ang="0">
                  <a:pos x="1053" y="1001"/>
                </a:cxn>
                <a:cxn ang="0">
                  <a:pos x="1104" y="1036"/>
                </a:cxn>
                <a:cxn ang="0">
                  <a:pos x="1153" y="1075"/>
                </a:cxn>
                <a:cxn ang="0">
                  <a:pos x="1200" y="1116"/>
                </a:cxn>
                <a:cxn ang="0">
                  <a:pos x="1200" y="1124"/>
                </a:cxn>
                <a:cxn ang="0">
                  <a:pos x="1196" y="1130"/>
                </a:cxn>
                <a:cxn ang="0">
                  <a:pos x="1083" y="1058"/>
                </a:cxn>
                <a:cxn ang="0">
                  <a:pos x="973" y="973"/>
                </a:cxn>
                <a:cxn ang="0">
                  <a:pos x="870" y="884"/>
                </a:cxn>
                <a:cxn ang="0">
                  <a:pos x="770" y="790"/>
                </a:cxn>
                <a:cxn ang="0">
                  <a:pos x="669" y="694"/>
                </a:cxn>
                <a:cxn ang="0">
                  <a:pos x="567" y="598"/>
                </a:cxn>
                <a:cxn ang="0">
                  <a:pos x="463" y="504"/>
                </a:cxn>
                <a:cxn ang="0">
                  <a:pos x="354" y="416"/>
                </a:cxn>
                <a:cxn ang="0">
                  <a:pos x="311" y="371"/>
                </a:cxn>
                <a:cxn ang="0">
                  <a:pos x="268" y="328"/>
                </a:cxn>
                <a:cxn ang="0">
                  <a:pos x="225" y="285"/>
                </a:cxn>
                <a:cxn ang="0">
                  <a:pos x="180" y="242"/>
                </a:cxn>
                <a:cxn ang="0">
                  <a:pos x="135" y="199"/>
                </a:cxn>
                <a:cxn ang="0">
                  <a:pos x="90" y="156"/>
                </a:cxn>
                <a:cxn ang="0">
                  <a:pos x="45" y="113"/>
                </a:cxn>
                <a:cxn ang="0">
                  <a:pos x="0" y="68"/>
                </a:cxn>
                <a:cxn ang="0">
                  <a:pos x="57" y="12"/>
                </a:cxn>
                <a:cxn ang="0">
                  <a:pos x="131" y="0"/>
                </a:cxn>
                <a:cxn ang="0">
                  <a:pos x="215" y="6"/>
                </a:cxn>
                <a:cxn ang="0">
                  <a:pos x="297" y="4"/>
                </a:cxn>
              </a:cxnLst>
              <a:rect l="0" t="0" r="r" b="b"/>
              <a:pathLst>
                <a:path w="1200" h="1130">
                  <a:moveTo>
                    <a:pt x="297" y="4"/>
                  </a:moveTo>
                  <a:lnTo>
                    <a:pt x="311" y="4"/>
                  </a:lnTo>
                  <a:lnTo>
                    <a:pt x="321" y="8"/>
                  </a:lnTo>
                  <a:lnTo>
                    <a:pt x="331" y="15"/>
                  </a:lnTo>
                  <a:lnTo>
                    <a:pt x="338" y="25"/>
                  </a:lnTo>
                  <a:lnTo>
                    <a:pt x="329" y="35"/>
                  </a:lnTo>
                  <a:lnTo>
                    <a:pt x="293" y="35"/>
                  </a:lnTo>
                  <a:lnTo>
                    <a:pt x="254" y="33"/>
                  </a:lnTo>
                  <a:lnTo>
                    <a:pt x="217" y="29"/>
                  </a:lnTo>
                  <a:lnTo>
                    <a:pt x="178" y="25"/>
                  </a:lnTo>
                  <a:lnTo>
                    <a:pt x="139" y="25"/>
                  </a:lnTo>
                  <a:lnTo>
                    <a:pt x="104" y="29"/>
                  </a:lnTo>
                  <a:lnTo>
                    <a:pt x="69" y="41"/>
                  </a:lnTo>
                  <a:lnTo>
                    <a:pt x="39" y="60"/>
                  </a:lnTo>
                  <a:lnTo>
                    <a:pt x="73" y="94"/>
                  </a:lnTo>
                  <a:lnTo>
                    <a:pt x="106" y="127"/>
                  </a:lnTo>
                  <a:lnTo>
                    <a:pt x="139" y="160"/>
                  </a:lnTo>
                  <a:lnTo>
                    <a:pt x="170" y="193"/>
                  </a:lnTo>
                  <a:lnTo>
                    <a:pt x="202" y="227"/>
                  </a:lnTo>
                  <a:lnTo>
                    <a:pt x="235" y="260"/>
                  </a:lnTo>
                  <a:lnTo>
                    <a:pt x="266" y="293"/>
                  </a:lnTo>
                  <a:lnTo>
                    <a:pt x="299" y="326"/>
                  </a:lnTo>
                  <a:lnTo>
                    <a:pt x="332" y="360"/>
                  </a:lnTo>
                  <a:lnTo>
                    <a:pt x="366" y="391"/>
                  </a:lnTo>
                  <a:lnTo>
                    <a:pt x="399" y="424"/>
                  </a:lnTo>
                  <a:lnTo>
                    <a:pt x="434" y="455"/>
                  </a:lnTo>
                  <a:lnTo>
                    <a:pt x="469" y="487"/>
                  </a:lnTo>
                  <a:lnTo>
                    <a:pt x="506" y="518"/>
                  </a:lnTo>
                  <a:lnTo>
                    <a:pt x="543" y="547"/>
                  </a:lnTo>
                  <a:lnTo>
                    <a:pt x="583" y="577"/>
                  </a:lnTo>
                  <a:lnTo>
                    <a:pt x="606" y="602"/>
                  </a:lnTo>
                  <a:lnTo>
                    <a:pt x="629" y="625"/>
                  </a:lnTo>
                  <a:lnTo>
                    <a:pt x="653" y="651"/>
                  </a:lnTo>
                  <a:lnTo>
                    <a:pt x="678" y="676"/>
                  </a:lnTo>
                  <a:lnTo>
                    <a:pt x="706" y="700"/>
                  </a:lnTo>
                  <a:lnTo>
                    <a:pt x="731" y="725"/>
                  </a:lnTo>
                  <a:lnTo>
                    <a:pt x="758" y="751"/>
                  </a:lnTo>
                  <a:lnTo>
                    <a:pt x="786" y="774"/>
                  </a:lnTo>
                  <a:lnTo>
                    <a:pt x="811" y="799"/>
                  </a:lnTo>
                  <a:lnTo>
                    <a:pt x="839" y="823"/>
                  </a:lnTo>
                  <a:lnTo>
                    <a:pt x="866" y="848"/>
                  </a:lnTo>
                  <a:lnTo>
                    <a:pt x="893" y="872"/>
                  </a:lnTo>
                  <a:lnTo>
                    <a:pt x="921" y="895"/>
                  </a:lnTo>
                  <a:lnTo>
                    <a:pt x="948" y="919"/>
                  </a:lnTo>
                  <a:lnTo>
                    <a:pt x="973" y="940"/>
                  </a:lnTo>
                  <a:lnTo>
                    <a:pt x="999" y="964"/>
                  </a:lnTo>
                  <a:lnTo>
                    <a:pt x="1026" y="981"/>
                  </a:lnTo>
                  <a:lnTo>
                    <a:pt x="1053" y="1001"/>
                  </a:lnTo>
                  <a:lnTo>
                    <a:pt x="1079" y="1018"/>
                  </a:lnTo>
                  <a:lnTo>
                    <a:pt x="1104" y="1036"/>
                  </a:lnTo>
                  <a:lnTo>
                    <a:pt x="1130" y="1056"/>
                  </a:lnTo>
                  <a:lnTo>
                    <a:pt x="1153" y="1075"/>
                  </a:lnTo>
                  <a:lnTo>
                    <a:pt x="1177" y="1095"/>
                  </a:lnTo>
                  <a:lnTo>
                    <a:pt x="1200" y="1116"/>
                  </a:lnTo>
                  <a:lnTo>
                    <a:pt x="1200" y="1120"/>
                  </a:lnTo>
                  <a:lnTo>
                    <a:pt x="1200" y="1124"/>
                  </a:lnTo>
                  <a:lnTo>
                    <a:pt x="1200" y="1128"/>
                  </a:lnTo>
                  <a:lnTo>
                    <a:pt x="1196" y="1130"/>
                  </a:lnTo>
                  <a:lnTo>
                    <a:pt x="1137" y="1095"/>
                  </a:lnTo>
                  <a:lnTo>
                    <a:pt x="1083" y="1058"/>
                  </a:lnTo>
                  <a:lnTo>
                    <a:pt x="1028" y="1016"/>
                  </a:lnTo>
                  <a:lnTo>
                    <a:pt x="973" y="973"/>
                  </a:lnTo>
                  <a:lnTo>
                    <a:pt x="923" y="930"/>
                  </a:lnTo>
                  <a:lnTo>
                    <a:pt x="870" y="884"/>
                  </a:lnTo>
                  <a:lnTo>
                    <a:pt x="819" y="837"/>
                  </a:lnTo>
                  <a:lnTo>
                    <a:pt x="770" y="790"/>
                  </a:lnTo>
                  <a:lnTo>
                    <a:pt x="719" y="743"/>
                  </a:lnTo>
                  <a:lnTo>
                    <a:pt x="669" y="694"/>
                  </a:lnTo>
                  <a:lnTo>
                    <a:pt x="618" y="645"/>
                  </a:lnTo>
                  <a:lnTo>
                    <a:pt x="567" y="598"/>
                  </a:lnTo>
                  <a:lnTo>
                    <a:pt x="516" y="551"/>
                  </a:lnTo>
                  <a:lnTo>
                    <a:pt x="463" y="504"/>
                  </a:lnTo>
                  <a:lnTo>
                    <a:pt x="409" y="459"/>
                  </a:lnTo>
                  <a:lnTo>
                    <a:pt x="354" y="416"/>
                  </a:lnTo>
                  <a:lnTo>
                    <a:pt x="332" y="395"/>
                  </a:lnTo>
                  <a:lnTo>
                    <a:pt x="311" y="371"/>
                  </a:lnTo>
                  <a:lnTo>
                    <a:pt x="289" y="350"/>
                  </a:lnTo>
                  <a:lnTo>
                    <a:pt x="268" y="328"/>
                  </a:lnTo>
                  <a:lnTo>
                    <a:pt x="246" y="307"/>
                  </a:lnTo>
                  <a:lnTo>
                    <a:pt x="225" y="285"/>
                  </a:lnTo>
                  <a:lnTo>
                    <a:pt x="202" y="264"/>
                  </a:lnTo>
                  <a:lnTo>
                    <a:pt x="180" y="242"/>
                  </a:lnTo>
                  <a:lnTo>
                    <a:pt x="159" y="221"/>
                  </a:lnTo>
                  <a:lnTo>
                    <a:pt x="135" y="199"/>
                  </a:lnTo>
                  <a:lnTo>
                    <a:pt x="114" y="178"/>
                  </a:lnTo>
                  <a:lnTo>
                    <a:pt x="90" y="156"/>
                  </a:lnTo>
                  <a:lnTo>
                    <a:pt x="69" y="135"/>
                  </a:lnTo>
                  <a:lnTo>
                    <a:pt x="45" y="113"/>
                  </a:lnTo>
                  <a:lnTo>
                    <a:pt x="24" y="90"/>
                  </a:lnTo>
                  <a:lnTo>
                    <a:pt x="0" y="68"/>
                  </a:lnTo>
                  <a:lnTo>
                    <a:pt x="26" y="33"/>
                  </a:lnTo>
                  <a:lnTo>
                    <a:pt x="57" y="12"/>
                  </a:lnTo>
                  <a:lnTo>
                    <a:pt x="92" y="2"/>
                  </a:lnTo>
                  <a:lnTo>
                    <a:pt x="131" y="0"/>
                  </a:lnTo>
                  <a:lnTo>
                    <a:pt x="172" y="2"/>
                  </a:lnTo>
                  <a:lnTo>
                    <a:pt x="215" y="6"/>
                  </a:lnTo>
                  <a:lnTo>
                    <a:pt x="256" y="8"/>
                  </a:lnTo>
                  <a:lnTo>
                    <a:pt x="297" y="4"/>
                  </a:lnTo>
                  <a:close/>
                </a:path>
              </a:pathLst>
            </a:custGeom>
            <a:solidFill>
              <a:srgbClr val="000000"/>
            </a:solidFill>
            <a:ln w="9525">
              <a:noFill/>
              <a:round/>
              <a:headEnd/>
              <a:tailEnd/>
            </a:ln>
          </p:spPr>
          <p:txBody>
            <a:bodyPr/>
            <a:lstStyle/>
            <a:p>
              <a:endParaRPr lang="fr-FR"/>
            </a:p>
          </p:txBody>
        </p:sp>
        <p:sp>
          <p:nvSpPr>
            <p:cNvPr id="25" name="Freeform 135"/>
            <p:cNvSpPr>
              <a:spLocks/>
            </p:cNvSpPr>
            <p:nvPr/>
          </p:nvSpPr>
          <p:spPr bwMode="auto">
            <a:xfrm>
              <a:off x="6954846" y="4749807"/>
              <a:ext cx="717550" cy="458788"/>
            </a:xfrm>
            <a:custGeom>
              <a:avLst/>
              <a:gdLst/>
              <a:ahLst/>
              <a:cxnLst>
                <a:cxn ang="0">
                  <a:pos x="905" y="193"/>
                </a:cxn>
                <a:cxn ang="0">
                  <a:pos x="901" y="203"/>
                </a:cxn>
                <a:cxn ang="0">
                  <a:pos x="903" y="213"/>
                </a:cxn>
                <a:cxn ang="0">
                  <a:pos x="870" y="199"/>
                </a:cxn>
                <a:cxn ang="0">
                  <a:pos x="842" y="178"/>
                </a:cxn>
                <a:cxn ang="0">
                  <a:pos x="815" y="152"/>
                </a:cxn>
                <a:cxn ang="0">
                  <a:pos x="788" y="131"/>
                </a:cxn>
                <a:cxn ang="0">
                  <a:pos x="586" y="45"/>
                </a:cxn>
                <a:cxn ang="0">
                  <a:pos x="539" y="86"/>
                </a:cxn>
                <a:cxn ang="0">
                  <a:pos x="495" y="133"/>
                </a:cxn>
                <a:cxn ang="0">
                  <a:pos x="450" y="178"/>
                </a:cxn>
                <a:cxn ang="0">
                  <a:pos x="401" y="207"/>
                </a:cxn>
                <a:cxn ang="0">
                  <a:pos x="352" y="230"/>
                </a:cxn>
                <a:cxn ang="0">
                  <a:pos x="305" y="256"/>
                </a:cxn>
                <a:cxn ang="0">
                  <a:pos x="258" y="281"/>
                </a:cxn>
                <a:cxn ang="0">
                  <a:pos x="211" y="307"/>
                </a:cxn>
                <a:cxn ang="0">
                  <a:pos x="164" y="332"/>
                </a:cxn>
                <a:cxn ang="0">
                  <a:pos x="117" y="355"/>
                </a:cxn>
                <a:cxn ang="0">
                  <a:pos x="69" y="377"/>
                </a:cxn>
                <a:cxn ang="0">
                  <a:pos x="43" y="400"/>
                </a:cxn>
                <a:cxn ang="0">
                  <a:pos x="86" y="447"/>
                </a:cxn>
                <a:cxn ang="0">
                  <a:pos x="133" y="490"/>
                </a:cxn>
                <a:cxn ang="0">
                  <a:pos x="184" y="524"/>
                </a:cxn>
                <a:cxn ang="0">
                  <a:pos x="241" y="545"/>
                </a:cxn>
                <a:cxn ang="0">
                  <a:pos x="285" y="506"/>
                </a:cxn>
                <a:cxn ang="0">
                  <a:pos x="334" y="473"/>
                </a:cxn>
                <a:cxn ang="0">
                  <a:pos x="383" y="451"/>
                </a:cxn>
                <a:cxn ang="0">
                  <a:pos x="434" y="447"/>
                </a:cxn>
                <a:cxn ang="0">
                  <a:pos x="385" y="477"/>
                </a:cxn>
                <a:cxn ang="0">
                  <a:pos x="338" y="508"/>
                </a:cxn>
                <a:cxn ang="0">
                  <a:pos x="289" y="539"/>
                </a:cxn>
                <a:cxn ang="0">
                  <a:pos x="241" y="576"/>
                </a:cxn>
                <a:cxn ang="0">
                  <a:pos x="194" y="565"/>
                </a:cxn>
                <a:cxn ang="0">
                  <a:pos x="153" y="539"/>
                </a:cxn>
                <a:cxn ang="0">
                  <a:pos x="113" y="506"/>
                </a:cxn>
                <a:cxn ang="0">
                  <a:pos x="74" y="469"/>
                </a:cxn>
                <a:cxn ang="0">
                  <a:pos x="57" y="447"/>
                </a:cxn>
                <a:cxn ang="0">
                  <a:pos x="35" y="424"/>
                </a:cxn>
                <a:cxn ang="0">
                  <a:pos x="16" y="402"/>
                </a:cxn>
                <a:cxn ang="0">
                  <a:pos x="0" y="379"/>
                </a:cxn>
                <a:cxn ang="0">
                  <a:pos x="55" y="355"/>
                </a:cxn>
                <a:cxn ang="0">
                  <a:pos x="110" y="328"/>
                </a:cxn>
                <a:cxn ang="0">
                  <a:pos x="164" y="303"/>
                </a:cxn>
                <a:cxn ang="0">
                  <a:pos x="219" y="273"/>
                </a:cxn>
                <a:cxn ang="0">
                  <a:pos x="272" y="246"/>
                </a:cxn>
                <a:cxn ang="0">
                  <a:pos x="326" y="217"/>
                </a:cxn>
                <a:cxn ang="0">
                  <a:pos x="379" y="189"/>
                </a:cxn>
                <a:cxn ang="0">
                  <a:pos x="434" y="162"/>
                </a:cxn>
                <a:cxn ang="0">
                  <a:pos x="612" y="4"/>
                </a:cxn>
                <a:cxn ang="0">
                  <a:pos x="635" y="13"/>
                </a:cxn>
                <a:cxn ang="0">
                  <a:pos x="659" y="25"/>
                </a:cxn>
                <a:cxn ang="0">
                  <a:pos x="680" y="37"/>
                </a:cxn>
              </a:cxnLst>
              <a:rect l="0" t="0" r="r" b="b"/>
              <a:pathLst>
                <a:path w="905" h="576">
                  <a:moveTo>
                    <a:pt x="692" y="43"/>
                  </a:moveTo>
                  <a:lnTo>
                    <a:pt x="905" y="193"/>
                  </a:lnTo>
                  <a:lnTo>
                    <a:pt x="903" y="197"/>
                  </a:lnTo>
                  <a:lnTo>
                    <a:pt x="901" y="203"/>
                  </a:lnTo>
                  <a:lnTo>
                    <a:pt x="903" y="207"/>
                  </a:lnTo>
                  <a:lnTo>
                    <a:pt x="903" y="213"/>
                  </a:lnTo>
                  <a:lnTo>
                    <a:pt x="885" y="207"/>
                  </a:lnTo>
                  <a:lnTo>
                    <a:pt x="870" y="199"/>
                  </a:lnTo>
                  <a:lnTo>
                    <a:pt x="856" y="189"/>
                  </a:lnTo>
                  <a:lnTo>
                    <a:pt x="842" y="178"/>
                  </a:lnTo>
                  <a:lnTo>
                    <a:pt x="829" y="164"/>
                  </a:lnTo>
                  <a:lnTo>
                    <a:pt x="815" y="152"/>
                  </a:lnTo>
                  <a:lnTo>
                    <a:pt x="801" y="140"/>
                  </a:lnTo>
                  <a:lnTo>
                    <a:pt x="788" y="131"/>
                  </a:lnTo>
                  <a:lnTo>
                    <a:pt x="612" y="27"/>
                  </a:lnTo>
                  <a:lnTo>
                    <a:pt x="586" y="45"/>
                  </a:lnTo>
                  <a:lnTo>
                    <a:pt x="563" y="64"/>
                  </a:lnTo>
                  <a:lnTo>
                    <a:pt x="539" y="86"/>
                  </a:lnTo>
                  <a:lnTo>
                    <a:pt x="516" y="109"/>
                  </a:lnTo>
                  <a:lnTo>
                    <a:pt x="495" y="133"/>
                  </a:lnTo>
                  <a:lnTo>
                    <a:pt x="471" y="156"/>
                  </a:lnTo>
                  <a:lnTo>
                    <a:pt x="450" y="178"/>
                  </a:lnTo>
                  <a:lnTo>
                    <a:pt x="426" y="197"/>
                  </a:lnTo>
                  <a:lnTo>
                    <a:pt x="401" y="207"/>
                  </a:lnTo>
                  <a:lnTo>
                    <a:pt x="377" y="219"/>
                  </a:lnTo>
                  <a:lnTo>
                    <a:pt x="352" y="230"/>
                  </a:lnTo>
                  <a:lnTo>
                    <a:pt x="328" y="242"/>
                  </a:lnTo>
                  <a:lnTo>
                    <a:pt x="305" y="256"/>
                  </a:lnTo>
                  <a:lnTo>
                    <a:pt x="282" y="268"/>
                  </a:lnTo>
                  <a:lnTo>
                    <a:pt x="258" y="281"/>
                  </a:lnTo>
                  <a:lnTo>
                    <a:pt x="235" y="295"/>
                  </a:lnTo>
                  <a:lnTo>
                    <a:pt x="211" y="307"/>
                  </a:lnTo>
                  <a:lnTo>
                    <a:pt x="188" y="320"/>
                  </a:lnTo>
                  <a:lnTo>
                    <a:pt x="164" y="332"/>
                  </a:lnTo>
                  <a:lnTo>
                    <a:pt x="141" y="344"/>
                  </a:lnTo>
                  <a:lnTo>
                    <a:pt x="117" y="355"/>
                  </a:lnTo>
                  <a:lnTo>
                    <a:pt x="92" y="367"/>
                  </a:lnTo>
                  <a:lnTo>
                    <a:pt x="69" y="377"/>
                  </a:lnTo>
                  <a:lnTo>
                    <a:pt x="43" y="387"/>
                  </a:lnTo>
                  <a:lnTo>
                    <a:pt x="43" y="400"/>
                  </a:lnTo>
                  <a:lnTo>
                    <a:pt x="65" y="424"/>
                  </a:lnTo>
                  <a:lnTo>
                    <a:pt x="86" y="447"/>
                  </a:lnTo>
                  <a:lnTo>
                    <a:pt x="110" y="469"/>
                  </a:lnTo>
                  <a:lnTo>
                    <a:pt x="133" y="490"/>
                  </a:lnTo>
                  <a:lnTo>
                    <a:pt x="156" y="508"/>
                  </a:lnTo>
                  <a:lnTo>
                    <a:pt x="184" y="524"/>
                  </a:lnTo>
                  <a:lnTo>
                    <a:pt x="211" y="537"/>
                  </a:lnTo>
                  <a:lnTo>
                    <a:pt x="241" y="545"/>
                  </a:lnTo>
                  <a:lnTo>
                    <a:pt x="262" y="526"/>
                  </a:lnTo>
                  <a:lnTo>
                    <a:pt x="285" y="506"/>
                  </a:lnTo>
                  <a:lnTo>
                    <a:pt x="309" y="488"/>
                  </a:lnTo>
                  <a:lnTo>
                    <a:pt x="334" y="473"/>
                  </a:lnTo>
                  <a:lnTo>
                    <a:pt x="358" y="461"/>
                  </a:lnTo>
                  <a:lnTo>
                    <a:pt x="383" y="451"/>
                  </a:lnTo>
                  <a:lnTo>
                    <a:pt x="409" y="447"/>
                  </a:lnTo>
                  <a:lnTo>
                    <a:pt x="434" y="447"/>
                  </a:lnTo>
                  <a:lnTo>
                    <a:pt x="410" y="463"/>
                  </a:lnTo>
                  <a:lnTo>
                    <a:pt x="385" y="477"/>
                  </a:lnTo>
                  <a:lnTo>
                    <a:pt x="362" y="492"/>
                  </a:lnTo>
                  <a:lnTo>
                    <a:pt x="338" y="508"/>
                  </a:lnTo>
                  <a:lnTo>
                    <a:pt x="315" y="524"/>
                  </a:lnTo>
                  <a:lnTo>
                    <a:pt x="289" y="539"/>
                  </a:lnTo>
                  <a:lnTo>
                    <a:pt x="266" y="557"/>
                  </a:lnTo>
                  <a:lnTo>
                    <a:pt x="241" y="576"/>
                  </a:lnTo>
                  <a:lnTo>
                    <a:pt x="215" y="573"/>
                  </a:lnTo>
                  <a:lnTo>
                    <a:pt x="194" y="565"/>
                  </a:lnTo>
                  <a:lnTo>
                    <a:pt x="172" y="555"/>
                  </a:lnTo>
                  <a:lnTo>
                    <a:pt x="153" y="539"/>
                  </a:lnTo>
                  <a:lnTo>
                    <a:pt x="133" y="524"/>
                  </a:lnTo>
                  <a:lnTo>
                    <a:pt x="113" y="506"/>
                  </a:lnTo>
                  <a:lnTo>
                    <a:pt x="94" y="486"/>
                  </a:lnTo>
                  <a:lnTo>
                    <a:pt x="74" y="469"/>
                  </a:lnTo>
                  <a:lnTo>
                    <a:pt x="67" y="459"/>
                  </a:lnTo>
                  <a:lnTo>
                    <a:pt x="57" y="447"/>
                  </a:lnTo>
                  <a:lnTo>
                    <a:pt x="47" y="436"/>
                  </a:lnTo>
                  <a:lnTo>
                    <a:pt x="35" y="424"/>
                  </a:lnTo>
                  <a:lnTo>
                    <a:pt x="26" y="412"/>
                  </a:lnTo>
                  <a:lnTo>
                    <a:pt x="16" y="402"/>
                  </a:lnTo>
                  <a:lnTo>
                    <a:pt x="8" y="391"/>
                  </a:lnTo>
                  <a:lnTo>
                    <a:pt x="0" y="379"/>
                  </a:lnTo>
                  <a:lnTo>
                    <a:pt x="28" y="367"/>
                  </a:lnTo>
                  <a:lnTo>
                    <a:pt x="55" y="355"/>
                  </a:lnTo>
                  <a:lnTo>
                    <a:pt x="82" y="342"/>
                  </a:lnTo>
                  <a:lnTo>
                    <a:pt x="110" y="328"/>
                  </a:lnTo>
                  <a:lnTo>
                    <a:pt x="137" y="316"/>
                  </a:lnTo>
                  <a:lnTo>
                    <a:pt x="164" y="303"/>
                  </a:lnTo>
                  <a:lnTo>
                    <a:pt x="192" y="289"/>
                  </a:lnTo>
                  <a:lnTo>
                    <a:pt x="219" y="273"/>
                  </a:lnTo>
                  <a:lnTo>
                    <a:pt x="246" y="260"/>
                  </a:lnTo>
                  <a:lnTo>
                    <a:pt x="272" y="246"/>
                  </a:lnTo>
                  <a:lnTo>
                    <a:pt x="299" y="232"/>
                  </a:lnTo>
                  <a:lnTo>
                    <a:pt x="326" y="217"/>
                  </a:lnTo>
                  <a:lnTo>
                    <a:pt x="354" y="203"/>
                  </a:lnTo>
                  <a:lnTo>
                    <a:pt x="379" y="189"/>
                  </a:lnTo>
                  <a:lnTo>
                    <a:pt x="407" y="176"/>
                  </a:lnTo>
                  <a:lnTo>
                    <a:pt x="434" y="162"/>
                  </a:lnTo>
                  <a:lnTo>
                    <a:pt x="598" y="0"/>
                  </a:lnTo>
                  <a:lnTo>
                    <a:pt x="612" y="4"/>
                  </a:lnTo>
                  <a:lnTo>
                    <a:pt x="623" y="7"/>
                  </a:lnTo>
                  <a:lnTo>
                    <a:pt x="635" y="13"/>
                  </a:lnTo>
                  <a:lnTo>
                    <a:pt x="647" y="19"/>
                  </a:lnTo>
                  <a:lnTo>
                    <a:pt x="659" y="25"/>
                  </a:lnTo>
                  <a:lnTo>
                    <a:pt x="668" y="31"/>
                  </a:lnTo>
                  <a:lnTo>
                    <a:pt x="680" y="37"/>
                  </a:lnTo>
                  <a:lnTo>
                    <a:pt x="692" y="43"/>
                  </a:lnTo>
                  <a:close/>
                </a:path>
              </a:pathLst>
            </a:custGeom>
            <a:solidFill>
              <a:srgbClr val="000000"/>
            </a:solidFill>
            <a:ln w="9525">
              <a:noFill/>
              <a:round/>
              <a:headEnd/>
              <a:tailEnd/>
            </a:ln>
          </p:spPr>
          <p:txBody>
            <a:bodyPr/>
            <a:lstStyle/>
            <a:p>
              <a:endParaRPr lang="fr-FR"/>
            </a:p>
          </p:txBody>
        </p:sp>
        <p:sp>
          <p:nvSpPr>
            <p:cNvPr id="26" name="Freeform 136"/>
            <p:cNvSpPr>
              <a:spLocks/>
            </p:cNvSpPr>
            <p:nvPr/>
          </p:nvSpPr>
          <p:spPr bwMode="auto">
            <a:xfrm>
              <a:off x="5908683" y="4783144"/>
              <a:ext cx="890588" cy="1017588"/>
            </a:xfrm>
            <a:custGeom>
              <a:avLst/>
              <a:gdLst/>
              <a:ahLst/>
              <a:cxnLst>
                <a:cxn ang="0">
                  <a:pos x="227" y="29"/>
                </a:cxn>
                <a:cxn ang="0">
                  <a:pos x="153" y="72"/>
                </a:cxn>
                <a:cxn ang="0">
                  <a:pos x="90" y="133"/>
                </a:cxn>
                <a:cxn ang="0">
                  <a:pos x="47" y="205"/>
                </a:cxn>
                <a:cxn ang="0">
                  <a:pos x="37" y="271"/>
                </a:cxn>
                <a:cxn ang="0">
                  <a:pos x="178" y="391"/>
                </a:cxn>
                <a:cxn ang="0">
                  <a:pos x="315" y="516"/>
                </a:cxn>
                <a:cxn ang="0">
                  <a:pos x="448" y="641"/>
                </a:cxn>
                <a:cxn ang="0">
                  <a:pos x="579" y="768"/>
                </a:cxn>
                <a:cxn ang="0">
                  <a:pos x="708" y="897"/>
                </a:cxn>
                <a:cxn ang="0">
                  <a:pos x="840" y="1022"/>
                </a:cxn>
                <a:cxn ang="0">
                  <a:pos x="977" y="1147"/>
                </a:cxn>
                <a:cxn ang="0">
                  <a:pos x="1120" y="1267"/>
                </a:cxn>
                <a:cxn ang="0">
                  <a:pos x="1122" y="1274"/>
                </a:cxn>
                <a:cxn ang="0">
                  <a:pos x="1116" y="1282"/>
                </a:cxn>
                <a:cxn ang="0">
                  <a:pos x="1010" y="1200"/>
                </a:cxn>
                <a:cxn ang="0">
                  <a:pos x="907" y="1112"/>
                </a:cxn>
                <a:cxn ang="0">
                  <a:pos x="805" y="1018"/>
                </a:cxn>
                <a:cxn ang="0">
                  <a:pos x="706" y="924"/>
                </a:cxn>
                <a:cxn ang="0">
                  <a:pos x="606" y="829"/>
                </a:cxn>
                <a:cxn ang="0">
                  <a:pos x="508" y="733"/>
                </a:cxn>
                <a:cxn ang="0">
                  <a:pos x="411" y="641"/>
                </a:cxn>
                <a:cxn ang="0">
                  <a:pos x="313" y="551"/>
                </a:cxn>
                <a:cxn ang="0">
                  <a:pos x="278" y="518"/>
                </a:cxn>
                <a:cxn ang="0">
                  <a:pos x="241" y="483"/>
                </a:cxn>
                <a:cxn ang="0">
                  <a:pos x="203" y="447"/>
                </a:cxn>
                <a:cxn ang="0">
                  <a:pos x="164" y="412"/>
                </a:cxn>
                <a:cxn ang="0">
                  <a:pos x="123" y="379"/>
                </a:cxn>
                <a:cxn ang="0">
                  <a:pos x="82" y="346"/>
                </a:cxn>
                <a:cxn ang="0">
                  <a:pos x="41" y="314"/>
                </a:cxn>
                <a:cxn ang="0">
                  <a:pos x="0" y="285"/>
                </a:cxn>
                <a:cxn ang="0">
                  <a:pos x="18" y="189"/>
                </a:cxn>
                <a:cxn ang="0">
                  <a:pos x="73" y="109"/>
                </a:cxn>
                <a:cxn ang="0">
                  <a:pos x="145" y="47"/>
                </a:cxn>
                <a:cxn ang="0">
                  <a:pos x="225" y="0"/>
                </a:cxn>
                <a:cxn ang="0">
                  <a:pos x="250" y="0"/>
                </a:cxn>
                <a:cxn ang="0">
                  <a:pos x="264" y="17"/>
                </a:cxn>
              </a:cxnLst>
              <a:rect l="0" t="0" r="r" b="b"/>
              <a:pathLst>
                <a:path w="1122" h="1282">
                  <a:moveTo>
                    <a:pt x="264" y="17"/>
                  </a:moveTo>
                  <a:lnTo>
                    <a:pt x="227" y="29"/>
                  </a:lnTo>
                  <a:lnTo>
                    <a:pt x="190" y="49"/>
                  </a:lnTo>
                  <a:lnTo>
                    <a:pt x="153" y="72"/>
                  </a:lnTo>
                  <a:lnTo>
                    <a:pt x="119" y="101"/>
                  </a:lnTo>
                  <a:lnTo>
                    <a:pt x="90" y="133"/>
                  </a:lnTo>
                  <a:lnTo>
                    <a:pt x="65" y="168"/>
                  </a:lnTo>
                  <a:lnTo>
                    <a:pt x="47" y="205"/>
                  </a:lnTo>
                  <a:lnTo>
                    <a:pt x="37" y="244"/>
                  </a:lnTo>
                  <a:lnTo>
                    <a:pt x="37" y="271"/>
                  </a:lnTo>
                  <a:lnTo>
                    <a:pt x="110" y="330"/>
                  </a:lnTo>
                  <a:lnTo>
                    <a:pt x="178" y="391"/>
                  </a:lnTo>
                  <a:lnTo>
                    <a:pt x="248" y="453"/>
                  </a:lnTo>
                  <a:lnTo>
                    <a:pt x="315" y="516"/>
                  </a:lnTo>
                  <a:lnTo>
                    <a:pt x="381" y="578"/>
                  </a:lnTo>
                  <a:lnTo>
                    <a:pt x="448" y="641"/>
                  </a:lnTo>
                  <a:lnTo>
                    <a:pt x="512" y="706"/>
                  </a:lnTo>
                  <a:lnTo>
                    <a:pt x="579" y="768"/>
                  </a:lnTo>
                  <a:lnTo>
                    <a:pt x="643" y="833"/>
                  </a:lnTo>
                  <a:lnTo>
                    <a:pt x="708" y="897"/>
                  </a:lnTo>
                  <a:lnTo>
                    <a:pt x="774" y="960"/>
                  </a:lnTo>
                  <a:lnTo>
                    <a:pt x="840" y="1022"/>
                  </a:lnTo>
                  <a:lnTo>
                    <a:pt x="909" y="1085"/>
                  </a:lnTo>
                  <a:lnTo>
                    <a:pt x="977" y="1147"/>
                  </a:lnTo>
                  <a:lnTo>
                    <a:pt x="1048" y="1208"/>
                  </a:lnTo>
                  <a:lnTo>
                    <a:pt x="1120" y="1267"/>
                  </a:lnTo>
                  <a:lnTo>
                    <a:pt x="1120" y="1271"/>
                  </a:lnTo>
                  <a:lnTo>
                    <a:pt x="1122" y="1274"/>
                  </a:lnTo>
                  <a:lnTo>
                    <a:pt x="1120" y="1278"/>
                  </a:lnTo>
                  <a:lnTo>
                    <a:pt x="1116" y="1282"/>
                  </a:lnTo>
                  <a:lnTo>
                    <a:pt x="1063" y="1241"/>
                  </a:lnTo>
                  <a:lnTo>
                    <a:pt x="1010" y="1200"/>
                  </a:lnTo>
                  <a:lnTo>
                    <a:pt x="958" y="1155"/>
                  </a:lnTo>
                  <a:lnTo>
                    <a:pt x="907" y="1112"/>
                  </a:lnTo>
                  <a:lnTo>
                    <a:pt x="856" y="1065"/>
                  </a:lnTo>
                  <a:lnTo>
                    <a:pt x="805" y="1018"/>
                  </a:lnTo>
                  <a:lnTo>
                    <a:pt x="754" y="971"/>
                  </a:lnTo>
                  <a:lnTo>
                    <a:pt x="706" y="924"/>
                  </a:lnTo>
                  <a:lnTo>
                    <a:pt x="657" y="876"/>
                  </a:lnTo>
                  <a:lnTo>
                    <a:pt x="606" y="829"/>
                  </a:lnTo>
                  <a:lnTo>
                    <a:pt x="557" y="780"/>
                  </a:lnTo>
                  <a:lnTo>
                    <a:pt x="508" y="733"/>
                  </a:lnTo>
                  <a:lnTo>
                    <a:pt x="459" y="686"/>
                  </a:lnTo>
                  <a:lnTo>
                    <a:pt x="411" y="641"/>
                  </a:lnTo>
                  <a:lnTo>
                    <a:pt x="362" y="594"/>
                  </a:lnTo>
                  <a:lnTo>
                    <a:pt x="313" y="551"/>
                  </a:lnTo>
                  <a:lnTo>
                    <a:pt x="295" y="533"/>
                  </a:lnTo>
                  <a:lnTo>
                    <a:pt x="278" y="518"/>
                  </a:lnTo>
                  <a:lnTo>
                    <a:pt x="260" y="500"/>
                  </a:lnTo>
                  <a:lnTo>
                    <a:pt x="241" y="483"/>
                  </a:lnTo>
                  <a:lnTo>
                    <a:pt x="223" y="465"/>
                  </a:lnTo>
                  <a:lnTo>
                    <a:pt x="203" y="447"/>
                  </a:lnTo>
                  <a:lnTo>
                    <a:pt x="184" y="430"/>
                  </a:lnTo>
                  <a:lnTo>
                    <a:pt x="164" y="412"/>
                  </a:lnTo>
                  <a:lnTo>
                    <a:pt x="143" y="397"/>
                  </a:lnTo>
                  <a:lnTo>
                    <a:pt x="123" y="379"/>
                  </a:lnTo>
                  <a:lnTo>
                    <a:pt x="104" y="361"/>
                  </a:lnTo>
                  <a:lnTo>
                    <a:pt x="82" y="346"/>
                  </a:lnTo>
                  <a:lnTo>
                    <a:pt x="63" y="330"/>
                  </a:lnTo>
                  <a:lnTo>
                    <a:pt x="41" y="314"/>
                  </a:lnTo>
                  <a:lnTo>
                    <a:pt x="22" y="299"/>
                  </a:lnTo>
                  <a:lnTo>
                    <a:pt x="0" y="285"/>
                  </a:lnTo>
                  <a:lnTo>
                    <a:pt x="4" y="234"/>
                  </a:lnTo>
                  <a:lnTo>
                    <a:pt x="18" y="189"/>
                  </a:lnTo>
                  <a:lnTo>
                    <a:pt x="41" y="146"/>
                  </a:lnTo>
                  <a:lnTo>
                    <a:pt x="73" y="109"/>
                  </a:lnTo>
                  <a:lnTo>
                    <a:pt x="108" y="76"/>
                  </a:lnTo>
                  <a:lnTo>
                    <a:pt x="145" y="47"/>
                  </a:lnTo>
                  <a:lnTo>
                    <a:pt x="186" y="21"/>
                  </a:lnTo>
                  <a:lnTo>
                    <a:pt x="225" y="0"/>
                  </a:lnTo>
                  <a:lnTo>
                    <a:pt x="239" y="0"/>
                  </a:lnTo>
                  <a:lnTo>
                    <a:pt x="250" y="0"/>
                  </a:lnTo>
                  <a:lnTo>
                    <a:pt x="260" y="6"/>
                  </a:lnTo>
                  <a:lnTo>
                    <a:pt x="264" y="17"/>
                  </a:lnTo>
                  <a:close/>
                </a:path>
              </a:pathLst>
            </a:custGeom>
            <a:solidFill>
              <a:srgbClr val="000000"/>
            </a:solidFill>
            <a:ln w="9525">
              <a:noFill/>
              <a:round/>
              <a:headEnd/>
              <a:tailEnd/>
            </a:ln>
          </p:spPr>
          <p:txBody>
            <a:bodyPr/>
            <a:lstStyle/>
            <a:p>
              <a:endParaRPr lang="fr-FR"/>
            </a:p>
          </p:txBody>
        </p:sp>
        <p:sp>
          <p:nvSpPr>
            <p:cNvPr id="27" name="Freeform 137"/>
            <p:cNvSpPr>
              <a:spLocks/>
            </p:cNvSpPr>
            <p:nvPr/>
          </p:nvSpPr>
          <p:spPr bwMode="auto">
            <a:xfrm>
              <a:off x="6570671" y="4814894"/>
              <a:ext cx="758825" cy="635000"/>
            </a:xfrm>
            <a:custGeom>
              <a:avLst/>
              <a:gdLst/>
              <a:ahLst/>
              <a:cxnLst>
                <a:cxn ang="0">
                  <a:pos x="224" y="187"/>
                </a:cxn>
                <a:cxn ang="0">
                  <a:pos x="263" y="217"/>
                </a:cxn>
                <a:cxn ang="0">
                  <a:pos x="302" y="248"/>
                </a:cxn>
                <a:cxn ang="0">
                  <a:pos x="341" y="277"/>
                </a:cxn>
                <a:cxn ang="0">
                  <a:pos x="379" y="309"/>
                </a:cxn>
                <a:cxn ang="0">
                  <a:pos x="416" y="340"/>
                </a:cxn>
                <a:cxn ang="0">
                  <a:pos x="453" y="371"/>
                </a:cxn>
                <a:cxn ang="0">
                  <a:pos x="488" y="403"/>
                </a:cxn>
                <a:cxn ang="0">
                  <a:pos x="525" y="436"/>
                </a:cxn>
                <a:cxn ang="0">
                  <a:pos x="560" y="467"/>
                </a:cxn>
                <a:cxn ang="0">
                  <a:pos x="597" y="498"/>
                </a:cxn>
                <a:cxn ang="0">
                  <a:pos x="635" y="530"/>
                </a:cxn>
                <a:cxn ang="0">
                  <a:pos x="672" y="561"/>
                </a:cxn>
                <a:cxn ang="0">
                  <a:pos x="709" y="590"/>
                </a:cxn>
                <a:cxn ang="0">
                  <a:pos x="748" y="620"/>
                </a:cxn>
                <a:cxn ang="0">
                  <a:pos x="787" y="649"/>
                </a:cxn>
                <a:cxn ang="0">
                  <a:pos x="828" y="678"/>
                </a:cxn>
                <a:cxn ang="0">
                  <a:pos x="844" y="694"/>
                </a:cxn>
                <a:cxn ang="0">
                  <a:pos x="859" y="709"/>
                </a:cxn>
                <a:cxn ang="0">
                  <a:pos x="875" y="723"/>
                </a:cxn>
                <a:cxn ang="0">
                  <a:pos x="892" y="737"/>
                </a:cxn>
                <a:cxn ang="0">
                  <a:pos x="910" y="749"/>
                </a:cxn>
                <a:cxn ang="0">
                  <a:pos x="926" y="762"/>
                </a:cxn>
                <a:cxn ang="0">
                  <a:pos x="941" y="776"/>
                </a:cxn>
                <a:cxn ang="0">
                  <a:pos x="955" y="790"/>
                </a:cxn>
                <a:cxn ang="0">
                  <a:pos x="937" y="799"/>
                </a:cxn>
                <a:cxn ang="0">
                  <a:pos x="920" y="782"/>
                </a:cxn>
                <a:cxn ang="0">
                  <a:pos x="900" y="766"/>
                </a:cxn>
                <a:cxn ang="0">
                  <a:pos x="881" y="752"/>
                </a:cxn>
                <a:cxn ang="0">
                  <a:pos x="859" y="739"/>
                </a:cxn>
                <a:cxn ang="0">
                  <a:pos x="840" y="725"/>
                </a:cxn>
                <a:cxn ang="0">
                  <a:pos x="820" y="709"/>
                </a:cxn>
                <a:cxn ang="0">
                  <a:pos x="801" y="696"/>
                </a:cxn>
                <a:cxn ang="0">
                  <a:pos x="785" y="680"/>
                </a:cxn>
                <a:cxn ang="0">
                  <a:pos x="738" y="643"/>
                </a:cxn>
                <a:cxn ang="0">
                  <a:pos x="691" y="606"/>
                </a:cxn>
                <a:cxn ang="0">
                  <a:pos x="646" y="567"/>
                </a:cxn>
                <a:cxn ang="0">
                  <a:pos x="599" y="530"/>
                </a:cxn>
                <a:cxn ang="0">
                  <a:pos x="553" y="491"/>
                </a:cxn>
                <a:cxn ang="0">
                  <a:pos x="508" y="453"/>
                </a:cxn>
                <a:cxn ang="0">
                  <a:pos x="463" y="414"/>
                </a:cxn>
                <a:cxn ang="0">
                  <a:pos x="416" y="375"/>
                </a:cxn>
                <a:cxn ang="0">
                  <a:pos x="371" y="336"/>
                </a:cxn>
                <a:cxn ang="0">
                  <a:pos x="326" y="297"/>
                </a:cxn>
                <a:cxn ang="0">
                  <a:pos x="281" y="258"/>
                </a:cxn>
                <a:cxn ang="0">
                  <a:pos x="234" y="219"/>
                </a:cxn>
                <a:cxn ang="0">
                  <a:pos x="189" y="180"/>
                </a:cxn>
                <a:cxn ang="0">
                  <a:pos x="144" y="142"/>
                </a:cxn>
                <a:cxn ang="0">
                  <a:pos x="97" y="103"/>
                </a:cxn>
                <a:cxn ang="0">
                  <a:pos x="52" y="64"/>
                </a:cxn>
                <a:cxn ang="0">
                  <a:pos x="0" y="2"/>
                </a:cxn>
                <a:cxn ang="0">
                  <a:pos x="15" y="0"/>
                </a:cxn>
                <a:cxn ang="0">
                  <a:pos x="29" y="8"/>
                </a:cxn>
                <a:cxn ang="0">
                  <a:pos x="41" y="19"/>
                </a:cxn>
                <a:cxn ang="0">
                  <a:pos x="52" y="27"/>
                </a:cxn>
                <a:cxn ang="0">
                  <a:pos x="224" y="187"/>
                </a:cxn>
              </a:cxnLst>
              <a:rect l="0" t="0" r="r" b="b"/>
              <a:pathLst>
                <a:path w="955" h="799">
                  <a:moveTo>
                    <a:pt x="224" y="187"/>
                  </a:moveTo>
                  <a:lnTo>
                    <a:pt x="263" y="217"/>
                  </a:lnTo>
                  <a:lnTo>
                    <a:pt x="302" y="248"/>
                  </a:lnTo>
                  <a:lnTo>
                    <a:pt x="341" y="277"/>
                  </a:lnTo>
                  <a:lnTo>
                    <a:pt x="379" y="309"/>
                  </a:lnTo>
                  <a:lnTo>
                    <a:pt x="416" y="340"/>
                  </a:lnTo>
                  <a:lnTo>
                    <a:pt x="453" y="371"/>
                  </a:lnTo>
                  <a:lnTo>
                    <a:pt x="488" y="403"/>
                  </a:lnTo>
                  <a:lnTo>
                    <a:pt x="525" y="436"/>
                  </a:lnTo>
                  <a:lnTo>
                    <a:pt x="560" y="467"/>
                  </a:lnTo>
                  <a:lnTo>
                    <a:pt x="597" y="498"/>
                  </a:lnTo>
                  <a:lnTo>
                    <a:pt x="635" y="530"/>
                  </a:lnTo>
                  <a:lnTo>
                    <a:pt x="672" y="561"/>
                  </a:lnTo>
                  <a:lnTo>
                    <a:pt x="709" y="590"/>
                  </a:lnTo>
                  <a:lnTo>
                    <a:pt x="748" y="620"/>
                  </a:lnTo>
                  <a:lnTo>
                    <a:pt x="787" y="649"/>
                  </a:lnTo>
                  <a:lnTo>
                    <a:pt x="828" y="678"/>
                  </a:lnTo>
                  <a:lnTo>
                    <a:pt x="844" y="694"/>
                  </a:lnTo>
                  <a:lnTo>
                    <a:pt x="859" y="709"/>
                  </a:lnTo>
                  <a:lnTo>
                    <a:pt x="875" y="723"/>
                  </a:lnTo>
                  <a:lnTo>
                    <a:pt x="892" y="737"/>
                  </a:lnTo>
                  <a:lnTo>
                    <a:pt x="910" y="749"/>
                  </a:lnTo>
                  <a:lnTo>
                    <a:pt x="926" y="762"/>
                  </a:lnTo>
                  <a:lnTo>
                    <a:pt x="941" y="776"/>
                  </a:lnTo>
                  <a:lnTo>
                    <a:pt x="955" y="790"/>
                  </a:lnTo>
                  <a:lnTo>
                    <a:pt x="937" y="799"/>
                  </a:lnTo>
                  <a:lnTo>
                    <a:pt x="920" y="782"/>
                  </a:lnTo>
                  <a:lnTo>
                    <a:pt x="900" y="766"/>
                  </a:lnTo>
                  <a:lnTo>
                    <a:pt x="881" y="752"/>
                  </a:lnTo>
                  <a:lnTo>
                    <a:pt x="859" y="739"/>
                  </a:lnTo>
                  <a:lnTo>
                    <a:pt x="840" y="725"/>
                  </a:lnTo>
                  <a:lnTo>
                    <a:pt x="820" y="709"/>
                  </a:lnTo>
                  <a:lnTo>
                    <a:pt x="801" y="696"/>
                  </a:lnTo>
                  <a:lnTo>
                    <a:pt x="785" y="680"/>
                  </a:lnTo>
                  <a:lnTo>
                    <a:pt x="738" y="643"/>
                  </a:lnTo>
                  <a:lnTo>
                    <a:pt x="691" y="606"/>
                  </a:lnTo>
                  <a:lnTo>
                    <a:pt x="646" y="567"/>
                  </a:lnTo>
                  <a:lnTo>
                    <a:pt x="599" y="530"/>
                  </a:lnTo>
                  <a:lnTo>
                    <a:pt x="553" y="491"/>
                  </a:lnTo>
                  <a:lnTo>
                    <a:pt x="508" y="453"/>
                  </a:lnTo>
                  <a:lnTo>
                    <a:pt x="463" y="414"/>
                  </a:lnTo>
                  <a:lnTo>
                    <a:pt x="416" y="375"/>
                  </a:lnTo>
                  <a:lnTo>
                    <a:pt x="371" y="336"/>
                  </a:lnTo>
                  <a:lnTo>
                    <a:pt x="326" y="297"/>
                  </a:lnTo>
                  <a:lnTo>
                    <a:pt x="281" y="258"/>
                  </a:lnTo>
                  <a:lnTo>
                    <a:pt x="234" y="219"/>
                  </a:lnTo>
                  <a:lnTo>
                    <a:pt x="189" y="180"/>
                  </a:lnTo>
                  <a:lnTo>
                    <a:pt x="144" y="142"/>
                  </a:lnTo>
                  <a:lnTo>
                    <a:pt x="97" y="103"/>
                  </a:lnTo>
                  <a:lnTo>
                    <a:pt x="52" y="64"/>
                  </a:lnTo>
                  <a:lnTo>
                    <a:pt x="0" y="2"/>
                  </a:lnTo>
                  <a:lnTo>
                    <a:pt x="15" y="0"/>
                  </a:lnTo>
                  <a:lnTo>
                    <a:pt x="29" y="8"/>
                  </a:lnTo>
                  <a:lnTo>
                    <a:pt x="41" y="19"/>
                  </a:lnTo>
                  <a:lnTo>
                    <a:pt x="52" y="27"/>
                  </a:lnTo>
                  <a:lnTo>
                    <a:pt x="224" y="187"/>
                  </a:lnTo>
                  <a:close/>
                </a:path>
              </a:pathLst>
            </a:custGeom>
            <a:solidFill>
              <a:srgbClr val="000000"/>
            </a:solidFill>
            <a:ln w="9525">
              <a:noFill/>
              <a:round/>
              <a:headEnd/>
              <a:tailEnd/>
            </a:ln>
          </p:spPr>
          <p:txBody>
            <a:bodyPr/>
            <a:lstStyle/>
            <a:p>
              <a:endParaRPr lang="fr-FR"/>
            </a:p>
          </p:txBody>
        </p:sp>
        <p:sp>
          <p:nvSpPr>
            <p:cNvPr id="28" name="Freeform 138"/>
            <p:cNvSpPr>
              <a:spLocks/>
            </p:cNvSpPr>
            <p:nvPr/>
          </p:nvSpPr>
          <p:spPr bwMode="auto">
            <a:xfrm>
              <a:off x="6205546" y="4870457"/>
              <a:ext cx="849313" cy="765175"/>
            </a:xfrm>
            <a:custGeom>
              <a:avLst/>
              <a:gdLst/>
              <a:ahLst/>
              <a:cxnLst>
                <a:cxn ang="0">
                  <a:pos x="16" y="0"/>
                </a:cxn>
                <a:cxn ang="0">
                  <a:pos x="79" y="63"/>
                </a:cxn>
                <a:cxn ang="0">
                  <a:pos x="141" y="125"/>
                </a:cxn>
                <a:cxn ang="0">
                  <a:pos x="206" y="188"/>
                </a:cxn>
                <a:cxn ang="0">
                  <a:pos x="270" y="247"/>
                </a:cxn>
                <a:cxn ang="0">
                  <a:pos x="337" y="307"/>
                </a:cxn>
                <a:cxn ang="0">
                  <a:pos x="403" y="366"/>
                </a:cxn>
                <a:cxn ang="0">
                  <a:pos x="469" y="423"/>
                </a:cxn>
                <a:cxn ang="0">
                  <a:pos x="538" y="481"/>
                </a:cxn>
                <a:cxn ang="0">
                  <a:pos x="606" y="538"/>
                </a:cxn>
                <a:cxn ang="0">
                  <a:pos x="673" y="595"/>
                </a:cxn>
                <a:cxn ang="0">
                  <a:pos x="741" y="651"/>
                </a:cxn>
                <a:cxn ang="0">
                  <a:pos x="809" y="710"/>
                </a:cxn>
                <a:cxn ang="0">
                  <a:pos x="876" y="767"/>
                </a:cxn>
                <a:cxn ang="0">
                  <a:pos x="942" y="823"/>
                </a:cxn>
                <a:cxn ang="0">
                  <a:pos x="1007" y="882"/>
                </a:cxn>
                <a:cxn ang="0">
                  <a:pos x="1071" y="941"/>
                </a:cxn>
                <a:cxn ang="0">
                  <a:pos x="1067" y="948"/>
                </a:cxn>
                <a:cxn ang="0">
                  <a:pos x="1065" y="954"/>
                </a:cxn>
                <a:cxn ang="0">
                  <a:pos x="1061" y="960"/>
                </a:cxn>
                <a:cxn ang="0">
                  <a:pos x="1054" y="964"/>
                </a:cxn>
                <a:cxn ang="0">
                  <a:pos x="989" y="903"/>
                </a:cxn>
                <a:cxn ang="0">
                  <a:pos x="925" y="845"/>
                </a:cxn>
                <a:cxn ang="0">
                  <a:pos x="860" y="786"/>
                </a:cxn>
                <a:cxn ang="0">
                  <a:pos x="794" y="729"/>
                </a:cxn>
                <a:cxn ang="0">
                  <a:pos x="727" y="673"/>
                </a:cxn>
                <a:cxn ang="0">
                  <a:pos x="661" y="614"/>
                </a:cxn>
                <a:cxn ang="0">
                  <a:pos x="594" y="557"/>
                </a:cxn>
                <a:cxn ang="0">
                  <a:pos x="528" y="501"/>
                </a:cxn>
                <a:cxn ang="0">
                  <a:pos x="460" y="444"/>
                </a:cxn>
                <a:cxn ang="0">
                  <a:pos x="393" y="385"/>
                </a:cxn>
                <a:cxn ang="0">
                  <a:pos x="327" y="329"/>
                </a:cxn>
                <a:cxn ang="0">
                  <a:pos x="260" y="268"/>
                </a:cxn>
                <a:cxn ang="0">
                  <a:pos x="194" y="209"/>
                </a:cxn>
                <a:cxn ang="0">
                  <a:pos x="129" y="147"/>
                </a:cxn>
                <a:cxn ang="0">
                  <a:pos x="65" y="86"/>
                </a:cxn>
                <a:cxn ang="0">
                  <a:pos x="0" y="22"/>
                </a:cxn>
                <a:cxn ang="0">
                  <a:pos x="0" y="0"/>
                </a:cxn>
                <a:cxn ang="0">
                  <a:pos x="16" y="0"/>
                </a:cxn>
              </a:cxnLst>
              <a:rect l="0" t="0" r="r" b="b"/>
              <a:pathLst>
                <a:path w="1071" h="964">
                  <a:moveTo>
                    <a:pt x="16" y="0"/>
                  </a:moveTo>
                  <a:lnTo>
                    <a:pt x="79" y="63"/>
                  </a:lnTo>
                  <a:lnTo>
                    <a:pt x="141" y="125"/>
                  </a:lnTo>
                  <a:lnTo>
                    <a:pt x="206" y="188"/>
                  </a:lnTo>
                  <a:lnTo>
                    <a:pt x="270" y="247"/>
                  </a:lnTo>
                  <a:lnTo>
                    <a:pt x="337" y="307"/>
                  </a:lnTo>
                  <a:lnTo>
                    <a:pt x="403" y="366"/>
                  </a:lnTo>
                  <a:lnTo>
                    <a:pt x="469" y="423"/>
                  </a:lnTo>
                  <a:lnTo>
                    <a:pt x="538" y="481"/>
                  </a:lnTo>
                  <a:lnTo>
                    <a:pt x="606" y="538"/>
                  </a:lnTo>
                  <a:lnTo>
                    <a:pt x="673" y="595"/>
                  </a:lnTo>
                  <a:lnTo>
                    <a:pt x="741" y="651"/>
                  </a:lnTo>
                  <a:lnTo>
                    <a:pt x="809" y="710"/>
                  </a:lnTo>
                  <a:lnTo>
                    <a:pt x="876" y="767"/>
                  </a:lnTo>
                  <a:lnTo>
                    <a:pt x="942" y="823"/>
                  </a:lnTo>
                  <a:lnTo>
                    <a:pt x="1007" y="882"/>
                  </a:lnTo>
                  <a:lnTo>
                    <a:pt x="1071" y="941"/>
                  </a:lnTo>
                  <a:lnTo>
                    <a:pt x="1067" y="948"/>
                  </a:lnTo>
                  <a:lnTo>
                    <a:pt x="1065" y="954"/>
                  </a:lnTo>
                  <a:lnTo>
                    <a:pt x="1061" y="960"/>
                  </a:lnTo>
                  <a:lnTo>
                    <a:pt x="1054" y="964"/>
                  </a:lnTo>
                  <a:lnTo>
                    <a:pt x="989" y="903"/>
                  </a:lnTo>
                  <a:lnTo>
                    <a:pt x="925" y="845"/>
                  </a:lnTo>
                  <a:lnTo>
                    <a:pt x="860" y="786"/>
                  </a:lnTo>
                  <a:lnTo>
                    <a:pt x="794" y="729"/>
                  </a:lnTo>
                  <a:lnTo>
                    <a:pt x="727" y="673"/>
                  </a:lnTo>
                  <a:lnTo>
                    <a:pt x="661" y="614"/>
                  </a:lnTo>
                  <a:lnTo>
                    <a:pt x="594" y="557"/>
                  </a:lnTo>
                  <a:lnTo>
                    <a:pt x="528" y="501"/>
                  </a:lnTo>
                  <a:lnTo>
                    <a:pt x="460" y="444"/>
                  </a:lnTo>
                  <a:lnTo>
                    <a:pt x="393" y="385"/>
                  </a:lnTo>
                  <a:lnTo>
                    <a:pt x="327" y="329"/>
                  </a:lnTo>
                  <a:lnTo>
                    <a:pt x="260" y="268"/>
                  </a:lnTo>
                  <a:lnTo>
                    <a:pt x="194" y="209"/>
                  </a:lnTo>
                  <a:lnTo>
                    <a:pt x="129" y="147"/>
                  </a:lnTo>
                  <a:lnTo>
                    <a:pt x="65" y="86"/>
                  </a:lnTo>
                  <a:lnTo>
                    <a:pt x="0" y="22"/>
                  </a:lnTo>
                  <a:lnTo>
                    <a:pt x="0" y="0"/>
                  </a:lnTo>
                  <a:lnTo>
                    <a:pt x="16" y="0"/>
                  </a:lnTo>
                  <a:close/>
                </a:path>
              </a:pathLst>
            </a:custGeom>
            <a:solidFill>
              <a:srgbClr val="000000"/>
            </a:solidFill>
            <a:ln w="9525">
              <a:noFill/>
              <a:round/>
              <a:headEnd/>
              <a:tailEnd/>
            </a:ln>
          </p:spPr>
          <p:txBody>
            <a:bodyPr/>
            <a:lstStyle/>
            <a:p>
              <a:endParaRPr lang="fr-FR"/>
            </a:p>
          </p:txBody>
        </p:sp>
        <p:sp>
          <p:nvSpPr>
            <p:cNvPr id="29" name="Freeform 139"/>
            <p:cNvSpPr>
              <a:spLocks/>
            </p:cNvSpPr>
            <p:nvPr/>
          </p:nvSpPr>
          <p:spPr bwMode="auto">
            <a:xfrm>
              <a:off x="7289808" y="4924432"/>
              <a:ext cx="1470025" cy="920750"/>
            </a:xfrm>
            <a:custGeom>
              <a:avLst/>
              <a:gdLst/>
              <a:ahLst/>
              <a:cxnLst>
                <a:cxn ang="0">
                  <a:pos x="278" y="99"/>
                </a:cxn>
                <a:cxn ang="0">
                  <a:pos x="668" y="486"/>
                </a:cxn>
                <a:cxn ang="0">
                  <a:pos x="768" y="473"/>
                </a:cxn>
                <a:cxn ang="0">
                  <a:pos x="921" y="473"/>
                </a:cxn>
                <a:cxn ang="0">
                  <a:pos x="1059" y="389"/>
                </a:cxn>
                <a:cxn ang="0">
                  <a:pos x="989" y="260"/>
                </a:cxn>
                <a:cxn ang="0">
                  <a:pos x="715" y="123"/>
                </a:cxn>
                <a:cxn ang="0">
                  <a:pos x="457" y="170"/>
                </a:cxn>
                <a:cxn ang="0">
                  <a:pos x="594" y="70"/>
                </a:cxn>
                <a:cxn ang="0">
                  <a:pos x="838" y="154"/>
                </a:cxn>
                <a:cxn ang="0">
                  <a:pos x="1061" y="273"/>
                </a:cxn>
                <a:cxn ang="0">
                  <a:pos x="1155" y="367"/>
                </a:cxn>
                <a:cxn ang="0">
                  <a:pos x="1049" y="432"/>
                </a:cxn>
                <a:cxn ang="0">
                  <a:pos x="1302" y="547"/>
                </a:cxn>
                <a:cxn ang="0">
                  <a:pos x="1483" y="817"/>
                </a:cxn>
                <a:cxn ang="0">
                  <a:pos x="1790" y="956"/>
                </a:cxn>
                <a:cxn ang="0">
                  <a:pos x="1724" y="981"/>
                </a:cxn>
                <a:cxn ang="0">
                  <a:pos x="1534" y="905"/>
                </a:cxn>
                <a:cxn ang="0">
                  <a:pos x="1339" y="750"/>
                </a:cxn>
                <a:cxn ang="0">
                  <a:pos x="1063" y="846"/>
                </a:cxn>
                <a:cxn ang="0">
                  <a:pos x="1046" y="782"/>
                </a:cxn>
                <a:cxn ang="0">
                  <a:pos x="1245" y="764"/>
                </a:cxn>
                <a:cxn ang="0">
                  <a:pos x="1266" y="602"/>
                </a:cxn>
                <a:cxn ang="0">
                  <a:pos x="1038" y="494"/>
                </a:cxn>
                <a:cxn ang="0">
                  <a:pos x="1071" y="535"/>
                </a:cxn>
                <a:cxn ang="0">
                  <a:pos x="1055" y="559"/>
                </a:cxn>
                <a:cxn ang="0">
                  <a:pos x="776" y="524"/>
                </a:cxn>
                <a:cxn ang="0">
                  <a:pos x="811" y="619"/>
                </a:cxn>
                <a:cxn ang="0">
                  <a:pos x="993" y="700"/>
                </a:cxn>
                <a:cxn ang="0">
                  <a:pos x="1151" y="637"/>
                </a:cxn>
                <a:cxn ang="0">
                  <a:pos x="1124" y="739"/>
                </a:cxn>
                <a:cxn ang="0">
                  <a:pos x="831" y="705"/>
                </a:cxn>
                <a:cxn ang="0">
                  <a:pos x="577" y="520"/>
                </a:cxn>
                <a:cxn ang="0">
                  <a:pos x="350" y="289"/>
                </a:cxn>
                <a:cxn ang="0">
                  <a:pos x="198" y="209"/>
                </a:cxn>
                <a:cxn ang="0">
                  <a:pos x="467" y="559"/>
                </a:cxn>
                <a:cxn ang="0">
                  <a:pos x="745" y="670"/>
                </a:cxn>
                <a:cxn ang="0">
                  <a:pos x="917" y="789"/>
                </a:cxn>
                <a:cxn ang="0">
                  <a:pos x="881" y="924"/>
                </a:cxn>
                <a:cxn ang="0">
                  <a:pos x="1069" y="1012"/>
                </a:cxn>
                <a:cxn ang="0">
                  <a:pos x="1286" y="1087"/>
                </a:cxn>
                <a:cxn ang="0">
                  <a:pos x="1345" y="1155"/>
                </a:cxn>
                <a:cxn ang="0">
                  <a:pos x="1112" y="1091"/>
                </a:cxn>
                <a:cxn ang="0">
                  <a:pos x="817" y="956"/>
                </a:cxn>
                <a:cxn ang="0">
                  <a:pos x="575" y="717"/>
                </a:cxn>
                <a:cxn ang="0">
                  <a:pos x="340" y="758"/>
                </a:cxn>
                <a:cxn ang="0">
                  <a:pos x="82" y="786"/>
                </a:cxn>
                <a:cxn ang="0">
                  <a:pos x="272" y="920"/>
                </a:cxn>
                <a:cxn ang="0">
                  <a:pos x="100" y="854"/>
                </a:cxn>
                <a:cxn ang="0">
                  <a:pos x="45" y="700"/>
                </a:cxn>
                <a:cxn ang="0">
                  <a:pos x="217" y="703"/>
                </a:cxn>
                <a:cxn ang="0">
                  <a:pos x="407" y="702"/>
                </a:cxn>
                <a:cxn ang="0">
                  <a:pos x="483" y="617"/>
                </a:cxn>
                <a:cxn ang="0">
                  <a:pos x="282" y="512"/>
                </a:cxn>
                <a:cxn ang="0">
                  <a:pos x="133" y="367"/>
                </a:cxn>
                <a:cxn ang="0">
                  <a:pos x="190" y="357"/>
                </a:cxn>
                <a:cxn ang="0">
                  <a:pos x="104" y="86"/>
                </a:cxn>
                <a:cxn ang="0">
                  <a:pos x="252" y="107"/>
                </a:cxn>
                <a:cxn ang="0">
                  <a:pos x="405" y="5"/>
                </a:cxn>
              </a:cxnLst>
              <a:rect l="0" t="0" r="r" b="b"/>
              <a:pathLst>
                <a:path w="1853" h="1161">
                  <a:moveTo>
                    <a:pt x="405" y="5"/>
                  </a:moveTo>
                  <a:lnTo>
                    <a:pt x="405" y="19"/>
                  </a:lnTo>
                  <a:lnTo>
                    <a:pt x="385" y="29"/>
                  </a:lnTo>
                  <a:lnTo>
                    <a:pt x="366" y="41"/>
                  </a:lnTo>
                  <a:lnTo>
                    <a:pt x="348" y="54"/>
                  </a:lnTo>
                  <a:lnTo>
                    <a:pt x="330" y="68"/>
                  </a:lnTo>
                  <a:lnTo>
                    <a:pt x="315" y="82"/>
                  </a:lnTo>
                  <a:lnTo>
                    <a:pt x="295" y="92"/>
                  </a:lnTo>
                  <a:lnTo>
                    <a:pt x="278" y="99"/>
                  </a:lnTo>
                  <a:lnTo>
                    <a:pt x="256" y="103"/>
                  </a:lnTo>
                  <a:lnTo>
                    <a:pt x="252" y="107"/>
                  </a:lnTo>
                  <a:lnTo>
                    <a:pt x="602" y="475"/>
                  </a:lnTo>
                  <a:lnTo>
                    <a:pt x="612" y="475"/>
                  </a:lnTo>
                  <a:lnTo>
                    <a:pt x="624" y="475"/>
                  </a:lnTo>
                  <a:lnTo>
                    <a:pt x="637" y="475"/>
                  </a:lnTo>
                  <a:lnTo>
                    <a:pt x="649" y="477"/>
                  </a:lnTo>
                  <a:lnTo>
                    <a:pt x="661" y="481"/>
                  </a:lnTo>
                  <a:lnTo>
                    <a:pt x="668" y="486"/>
                  </a:lnTo>
                  <a:lnTo>
                    <a:pt x="676" y="492"/>
                  </a:lnTo>
                  <a:lnTo>
                    <a:pt x="678" y="502"/>
                  </a:lnTo>
                  <a:lnTo>
                    <a:pt x="678" y="504"/>
                  </a:lnTo>
                  <a:lnTo>
                    <a:pt x="690" y="504"/>
                  </a:lnTo>
                  <a:lnTo>
                    <a:pt x="700" y="494"/>
                  </a:lnTo>
                  <a:lnTo>
                    <a:pt x="708" y="483"/>
                  </a:lnTo>
                  <a:lnTo>
                    <a:pt x="721" y="479"/>
                  </a:lnTo>
                  <a:lnTo>
                    <a:pt x="745" y="475"/>
                  </a:lnTo>
                  <a:lnTo>
                    <a:pt x="768" y="473"/>
                  </a:lnTo>
                  <a:lnTo>
                    <a:pt x="790" y="477"/>
                  </a:lnTo>
                  <a:lnTo>
                    <a:pt x="809" y="483"/>
                  </a:lnTo>
                  <a:lnTo>
                    <a:pt x="831" y="490"/>
                  </a:lnTo>
                  <a:lnTo>
                    <a:pt x="850" y="498"/>
                  </a:lnTo>
                  <a:lnTo>
                    <a:pt x="872" y="506"/>
                  </a:lnTo>
                  <a:lnTo>
                    <a:pt x="891" y="514"/>
                  </a:lnTo>
                  <a:lnTo>
                    <a:pt x="899" y="498"/>
                  </a:lnTo>
                  <a:lnTo>
                    <a:pt x="909" y="484"/>
                  </a:lnTo>
                  <a:lnTo>
                    <a:pt x="921" y="473"/>
                  </a:lnTo>
                  <a:lnTo>
                    <a:pt x="936" y="465"/>
                  </a:lnTo>
                  <a:lnTo>
                    <a:pt x="952" y="459"/>
                  </a:lnTo>
                  <a:lnTo>
                    <a:pt x="967" y="453"/>
                  </a:lnTo>
                  <a:lnTo>
                    <a:pt x="985" y="451"/>
                  </a:lnTo>
                  <a:lnTo>
                    <a:pt x="1001" y="447"/>
                  </a:lnTo>
                  <a:lnTo>
                    <a:pt x="1010" y="428"/>
                  </a:lnTo>
                  <a:lnTo>
                    <a:pt x="1024" y="412"/>
                  </a:lnTo>
                  <a:lnTo>
                    <a:pt x="1040" y="400"/>
                  </a:lnTo>
                  <a:lnTo>
                    <a:pt x="1059" y="389"/>
                  </a:lnTo>
                  <a:lnTo>
                    <a:pt x="1079" y="377"/>
                  </a:lnTo>
                  <a:lnTo>
                    <a:pt x="1100" y="367"/>
                  </a:lnTo>
                  <a:lnTo>
                    <a:pt x="1120" y="355"/>
                  </a:lnTo>
                  <a:lnTo>
                    <a:pt x="1137" y="344"/>
                  </a:lnTo>
                  <a:lnTo>
                    <a:pt x="1108" y="326"/>
                  </a:lnTo>
                  <a:lnTo>
                    <a:pt x="1079" y="309"/>
                  </a:lnTo>
                  <a:lnTo>
                    <a:pt x="1049" y="293"/>
                  </a:lnTo>
                  <a:lnTo>
                    <a:pt x="1018" y="275"/>
                  </a:lnTo>
                  <a:lnTo>
                    <a:pt x="989" y="260"/>
                  </a:lnTo>
                  <a:lnTo>
                    <a:pt x="960" y="244"/>
                  </a:lnTo>
                  <a:lnTo>
                    <a:pt x="928" y="228"/>
                  </a:lnTo>
                  <a:lnTo>
                    <a:pt x="899" y="213"/>
                  </a:lnTo>
                  <a:lnTo>
                    <a:pt x="870" y="197"/>
                  </a:lnTo>
                  <a:lnTo>
                    <a:pt x="838" y="181"/>
                  </a:lnTo>
                  <a:lnTo>
                    <a:pt x="807" y="168"/>
                  </a:lnTo>
                  <a:lnTo>
                    <a:pt x="778" y="152"/>
                  </a:lnTo>
                  <a:lnTo>
                    <a:pt x="747" y="138"/>
                  </a:lnTo>
                  <a:lnTo>
                    <a:pt x="715" y="123"/>
                  </a:lnTo>
                  <a:lnTo>
                    <a:pt x="686" y="109"/>
                  </a:lnTo>
                  <a:lnTo>
                    <a:pt x="655" y="93"/>
                  </a:lnTo>
                  <a:lnTo>
                    <a:pt x="624" y="93"/>
                  </a:lnTo>
                  <a:lnTo>
                    <a:pt x="594" y="99"/>
                  </a:lnTo>
                  <a:lnTo>
                    <a:pt x="567" y="111"/>
                  </a:lnTo>
                  <a:lnTo>
                    <a:pt x="539" y="123"/>
                  </a:lnTo>
                  <a:lnTo>
                    <a:pt x="512" y="138"/>
                  </a:lnTo>
                  <a:lnTo>
                    <a:pt x="485" y="154"/>
                  </a:lnTo>
                  <a:lnTo>
                    <a:pt x="457" y="170"/>
                  </a:lnTo>
                  <a:lnTo>
                    <a:pt x="430" y="181"/>
                  </a:lnTo>
                  <a:lnTo>
                    <a:pt x="405" y="168"/>
                  </a:lnTo>
                  <a:lnTo>
                    <a:pt x="432" y="152"/>
                  </a:lnTo>
                  <a:lnTo>
                    <a:pt x="457" y="138"/>
                  </a:lnTo>
                  <a:lnTo>
                    <a:pt x="485" y="123"/>
                  </a:lnTo>
                  <a:lnTo>
                    <a:pt x="512" y="107"/>
                  </a:lnTo>
                  <a:lnTo>
                    <a:pt x="539" y="93"/>
                  </a:lnTo>
                  <a:lnTo>
                    <a:pt x="567" y="82"/>
                  </a:lnTo>
                  <a:lnTo>
                    <a:pt x="594" y="70"/>
                  </a:lnTo>
                  <a:lnTo>
                    <a:pt x="624" y="62"/>
                  </a:lnTo>
                  <a:lnTo>
                    <a:pt x="651" y="72"/>
                  </a:lnTo>
                  <a:lnTo>
                    <a:pt x="678" y="82"/>
                  </a:lnTo>
                  <a:lnTo>
                    <a:pt x="706" y="92"/>
                  </a:lnTo>
                  <a:lnTo>
                    <a:pt x="733" y="103"/>
                  </a:lnTo>
                  <a:lnTo>
                    <a:pt x="758" y="115"/>
                  </a:lnTo>
                  <a:lnTo>
                    <a:pt x="786" y="127"/>
                  </a:lnTo>
                  <a:lnTo>
                    <a:pt x="811" y="140"/>
                  </a:lnTo>
                  <a:lnTo>
                    <a:pt x="838" y="154"/>
                  </a:lnTo>
                  <a:lnTo>
                    <a:pt x="864" y="166"/>
                  </a:lnTo>
                  <a:lnTo>
                    <a:pt x="889" y="179"/>
                  </a:lnTo>
                  <a:lnTo>
                    <a:pt x="917" y="195"/>
                  </a:lnTo>
                  <a:lnTo>
                    <a:pt x="942" y="209"/>
                  </a:lnTo>
                  <a:lnTo>
                    <a:pt x="967" y="223"/>
                  </a:lnTo>
                  <a:lnTo>
                    <a:pt x="993" y="236"/>
                  </a:lnTo>
                  <a:lnTo>
                    <a:pt x="1020" y="250"/>
                  </a:lnTo>
                  <a:lnTo>
                    <a:pt x="1046" y="264"/>
                  </a:lnTo>
                  <a:lnTo>
                    <a:pt x="1061" y="273"/>
                  </a:lnTo>
                  <a:lnTo>
                    <a:pt x="1077" y="283"/>
                  </a:lnTo>
                  <a:lnTo>
                    <a:pt x="1092" y="293"/>
                  </a:lnTo>
                  <a:lnTo>
                    <a:pt x="1110" y="301"/>
                  </a:lnTo>
                  <a:lnTo>
                    <a:pt x="1126" y="309"/>
                  </a:lnTo>
                  <a:lnTo>
                    <a:pt x="1143" y="318"/>
                  </a:lnTo>
                  <a:lnTo>
                    <a:pt x="1159" y="326"/>
                  </a:lnTo>
                  <a:lnTo>
                    <a:pt x="1176" y="334"/>
                  </a:lnTo>
                  <a:lnTo>
                    <a:pt x="1171" y="354"/>
                  </a:lnTo>
                  <a:lnTo>
                    <a:pt x="1155" y="367"/>
                  </a:lnTo>
                  <a:lnTo>
                    <a:pt x="1137" y="377"/>
                  </a:lnTo>
                  <a:lnTo>
                    <a:pt x="1120" y="389"/>
                  </a:lnTo>
                  <a:lnTo>
                    <a:pt x="1110" y="395"/>
                  </a:lnTo>
                  <a:lnTo>
                    <a:pt x="1100" y="402"/>
                  </a:lnTo>
                  <a:lnTo>
                    <a:pt x="1089" y="406"/>
                  </a:lnTo>
                  <a:lnTo>
                    <a:pt x="1079" y="412"/>
                  </a:lnTo>
                  <a:lnTo>
                    <a:pt x="1069" y="418"/>
                  </a:lnTo>
                  <a:lnTo>
                    <a:pt x="1059" y="424"/>
                  </a:lnTo>
                  <a:lnTo>
                    <a:pt x="1049" y="432"/>
                  </a:lnTo>
                  <a:lnTo>
                    <a:pt x="1042" y="440"/>
                  </a:lnTo>
                  <a:lnTo>
                    <a:pt x="1079" y="443"/>
                  </a:lnTo>
                  <a:lnTo>
                    <a:pt x="1114" y="447"/>
                  </a:lnTo>
                  <a:lnTo>
                    <a:pt x="1151" y="455"/>
                  </a:lnTo>
                  <a:lnTo>
                    <a:pt x="1186" y="463"/>
                  </a:lnTo>
                  <a:lnTo>
                    <a:pt x="1219" y="477"/>
                  </a:lnTo>
                  <a:lnTo>
                    <a:pt x="1251" y="494"/>
                  </a:lnTo>
                  <a:lnTo>
                    <a:pt x="1278" y="518"/>
                  </a:lnTo>
                  <a:lnTo>
                    <a:pt x="1302" y="547"/>
                  </a:lnTo>
                  <a:lnTo>
                    <a:pt x="1321" y="578"/>
                  </a:lnTo>
                  <a:lnTo>
                    <a:pt x="1339" y="608"/>
                  </a:lnTo>
                  <a:lnTo>
                    <a:pt x="1350" y="641"/>
                  </a:lnTo>
                  <a:lnTo>
                    <a:pt x="1352" y="678"/>
                  </a:lnTo>
                  <a:lnTo>
                    <a:pt x="1374" y="713"/>
                  </a:lnTo>
                  <a:lnTo>
                    <a:pt x="1397" y="745"/>
                  </a:lnTo>
                  <a:lnTo>
                    <a:pt x="1425" y="772"/>
                  </a:lnTo>
                  <a:lnTo>
                    <a:pt x="1454" y="797"/>
                  </a:lnTo>
                  <a:lnTo>
                    <a:pt x="1483" y="817"/>
                  </a:lnTo>
                  <a:lnTo>
                    <a:pt x="1516" y="836"/>
                  </a:lnTo>
                  <a:lnTo>
                    <a:pt x="1548" y="852"/>
                  </a:lnTo>
                  <a:lnTo>
                    <a:pt x="1583" y="868"/>
                  </a:lnTo>
                  <a:lnTo>
                    <a:pt x="1618" y="881"/>
                  </a:lnTo>
                  <a:lnTo>
                    <a:pt x="1651" y="895"/>
                  </a:lnTo>
                  <a:lnTo>
                    <a:pt x="1686" y="909"/>
                  </a:lnTo>
                  <a:lnTo>
                    <a:pt x="1722" y="924"/>
                  </a:lnTo>
                  <a:lnTo>
                    <a:pt x="1757" y="938"/>
                  </a:lnTo>
                  <a:lnTo>
                    <a:pt x="1790" y="956"/>
                  </a:lnTo>
                  <a:lnTo>
                    <a:pt x="1821" y="973"/>
                  </a:lnTo>
                  <a:lnTo>
                    <a:pt x="1853" y="995"/>
                  </a:lnTo>
                  <a:lnTo>
                    <a:pt x="1853" y="1016"/>
                  </a:lnTo>
                  <a:lnTo>
                    <a:pt x="1831" y="1012"/>
                  </a:lnTo>
                  <a:lnTo>
                    <a:pt x="1810" y="1007"/>
                  </a:lnTo>
                  <a:lnTo>
                    <a:pt x="1788" y="1001"/>
                  </a:lnTo>
                  <a:lnTo>
                    <a:pt x="1767" y="995"/>
                  </a:lnTo>
                  <a:lnTo>
                    <a:pt x="1745" y="989"/>
                  </a:lnTo>
                  <a:lnTo>
                    <a:pt x="1724" y="981"/>
                  </a:lnTo>
                  <a:lnTo>
                    <a:pt x="1702" y="973"/>
                  </a:lnTo>
                  <a:lnTo>
                    <a:pt x="1681" y="965"/>
                  </a:lnTo>
                  <a:lnTo>
                    <a:pt x="1659" y="956"/>
                  </a:lnTo>
                  <a:lnTo>
                    <a:pt x="1638" y="948"/>
                  </a:lnTo>
                  <a:lnTo>
                    <a:pt x="1618" y="938"/>
                  </a:lnTo>
                  <a:lnTo>
                    <a:pt x="1597" y="930"/>
                  </a:lnTo>
                  <a:lnTo>
                    <a:pt x="1575" y="922"/>
                  </a:lnTo>
                  <a:lnTo>
                    <a:pt x="1556" y="913"/>
                  </a:lnTo>
                  <a:lnTo>
                    <a:pt x="1534" y="905"/>
                  </a:lnTo>
                  <a:lnTo>
                    <a:pt x="1514" y="897"/>
                  </a:lnTo>
                  <a:lnTo>
                    <a:pt x="1487" y="887"/>
                  </a:lnTo>
                  <a:lnTo>
                    <a:pt x="1464" y="872"/>
                  </a:lnTo>
                  <a:lnTo>
                    <a:pt x="1440" y="856"/>
                  </a:lnTo>
                  <a:lnTo>
                    <a:pt x="1417" y="836"/>
                  </a:lnTo>
                  <a:lnTo>
                    <a:pt x="1395" y="817"/>
                  </a:lnTo>
                  <a:lnTo>
                    <a:pt x="1376" y="795"/>
                  </a:lnTo>
                  <a:lnTo>
                    <a:pt x="1356" y="772"/>
                  </a:lnTo>
                  <a:lnTo>
                    <a:pt x="1339" y="750"/>
                  </a:lnTo>
                  <a:lnTo>
                    <a:pt x="1315" y="778"/>
                  </a:lnTo>
                  <a:lnTo>
                    <a:pt x="1286" y="799"/>
                  </a:lnTo>
                  <a:lnTo>
                    <a:pt x="1257" y="817"/>
                  </a:lnTo>
                  <a:lnTo>
                    <a:pt x="1221" y="831"/>
                  </a:lnTo>
                  <a:lnTo>
                    <a:pt x="1186" y="840"/>
                  </a:lnTo>
                  <a:lnTo>
                    <a:pt x="1149" y="848"/>
                  </a:lnTo>
                  <a:lnTo>
                    <a:pt x="1112" y="850"/>
                  </a:lnTo>
                  <a:lnTo>
                    <a:pt x="1075" y="850"/>
                  </a:lnTo>
                  <a:lnTo>
                    <a:pt x="1063" y="846"/>
                  </a:lnTo>
                  <a:lnTo>
                    <a:pt x="1051" y="842"/>
                  </a:lnTo>
                  <a:lnTo>
                    <a:pt x="1040" y="840"/>
                  </a:lnTo>
                  <a:lnTo>
                    <a:pt x="1030" y="834"/>
                  </a:lnTo>
                  <a:lnTo>
                    <a:pt x="1020" y="829"/>
                  </a:lnTo>
                  <a:lnTo>
                    <a:pt x="1012" y="821"/>
                  </a:lnTo>
                  <a:lnTo>
                    <a:pt x="1005" y="811"/>
                  </a:lnTo>
                  <a:lnTo>
                    <a:pt x="1001" y="797"/>
                  </a:lnTo>
                  <a:lnTo>
                    <a:pt x="1022" y="786"/>
                  </a:lnTo>
                  <a:lnTo>
                    <a:pt x="1046" y="782"/>
                  </a:lnTo>
                  <a:lnTo>
                    <a:pt x="1073" y="782"/>
                  </a:lnTo>
                  <a:lnTo>
                    <a:pt x="1098" y="788"/>
                  </a:lnTo>
                  <a:lnTo>
                    <a:pt x="1126" y="791"/>
                  </a:lnTo>
                  <a:lnTo>
                    <a:pt x="1155" y="795"/>
                  </a:lnTo>
                  <a:lnTo>
                    <a:pt x="1182" y="791"/>
                  </a:lnTo>
                  <a:lnTo>
                    <a:pt x="1208" y="782"/>
                  </a:lnTo>
                  <a:lnTo>
                    <a:pt x="1221" y="778"/>
                  </a:lnTo>
                  <a:lnTo>
                    <a:pt x="1233" y="772"/>
                  </a:lnTo>
                  <a:lnTo>
                    <a:pt x="1245" y="764"/>
                  </a:lnTo>
                  <a:lnTo>
                    <a:pt x="1257" y="754"/>
                  </a:lnTo>
                  <a:lnTo>
                    <a:pt x="1266" y="745"/>
                  </a:lnTo>
                  <a:lnTo>
                    <a:pt x="1276" y="733"/>
                  </a:lnTo>
                  <a:lnTo>
                    <a:pt x="1284" y="721"/>
                  </a:lnTo>
                  <a:lnTo>
                    <a:pt x="1292" y="709"/>
                  </a:lnTo>
                  <a:lnTo>
                    <a:pt x="1292" y="680"/>
                  </a:lnTo>
                  <a:lnTo>
                    <a:pt x="1288" y="653"/>
                  </a:lnTo>
                  <a:lnTo>
                    <a:pt x="1278" y="625"/>
                  </a:lnTo>
                  <a:lnTo>
                    <a:pt x="1266" y="602"/>
                  </a:lnTo>
                  <a:lnTo>
                    <a:pt x="1251" y="578"/>
                  </a:lnTo>
                  <a:lnTo>
                    <a:pt x="1231" y="559"/>
                  </a:lnTo>
                  <a:lnTo>
                    <a:pt x="1210" y="539"/>
                  </a:lnTo>
                  <a:lnTo>
                    <a:pt x="1186" y="524"/>
                  </a:lnTo>
                  <a:lnTo>
                    <a:pt x="1159" y="514"/>
                  </a:lnTo>
                  <a:lnTo>
                    <a:pt x="1130" y="506"/>
                  </a:lnTo>
                  <a:lnTo>
                    <a:pt x="1098" y="500"/>
                  </a:lnTo>
                  <a:lnTo>
                    <a:pt x="1067" y="494"/>
                  </a:lnTo>
                  <a:lnTo>
                    <a:pt x="1038" y="494"/>
                  </a:lnTo>
                  <a:lnTo>
                    <a:pt x="1006" y="496"/>
                  </a:lnTo>
                  <a:lnTo>
                    <a:pt x="979" y="506"/>
                  </a:lnTo>
                  <a:lnTo>
                    <a:pt x="954" y="520"/>
                  </a:lnTo>
                  <a:lnTo>
                    <a:pt x="971" y="522"/>
                  </a:lnTo>
                  <a:lnTo>
                    <a:pt x="991" y="524"/>
                  </a:lnTo>
                  <a:lnTo>
                    <a:pt x="1012" y="526"/>
                  </a:lnTo>
                  <a:lnTo>
                    <a:pt x="1032" y="526"/>
                  </a:lnTo>
                  <a:lnTo>
                    <a:pt x="1053" y="529"/>
                  </a:lnTo>
                  <a:lnTo>
                    <a:pt x="1071" y="535"/>
                  </a:lnTo>
                  <a:lnTo>
                    <a:pt x="1089" y="545"/>
                  </a:lnTo>
                  <a:lnTo>
                    <a:pt x="1104" y="561"/>
                  </a:lnTo>
                  <a:lnTo>
                    <a:pt x="1100" y="563"/>
                  </a:lnTo>
                  <a:lnTo>
                    <a:pt x="1098" y="567"/>
                  </a:lnTo>
                  <a:lnTo>
                    <a:pt x="1098" y="571"/>
                  </a:lnTo>
                  <a:lnTo>
                    <a:pt x="1098" y="574"/>
                  </a:lnTo>
                  <a:lnTo>
                    <a:pt x="1081" y="576"/>
                  </a:lnTo>
                  <a:lnTo>
                    <a:pt x="1067" y="569"/>
                  </a:lnTo>
                  <a:lnTo>
                    <a:pt x="1055" y="559"/>
                  </a:lnTo>
                  <a:lnTo>
                    <a:pt x="1042" y="553"/>
                  </a:lnTo>
                  <a:lnTo>
                    <a:pt x="905" y="565"/>
                  </a:lnTo>
                  <a:lnTo>
                    <a:pt x="887" y="559"/>
                  </a:lnTo>
                  <a:lnTo>
                    <a:pt x="870" y="553"/>
                  </a:lnTo>
                  <a:lnTo>
                    <a:pt x="852" y="547"/>
                  </a:lnTo>
                  <a:lnTo>
                    <a:pt x="833" y="539"/>
                  </a:lnTo>
                  <a:lnTo>
                    <a:pt x="815" y="533"/>
                  </a:lnTo>
                  <a:lnTo>
                    <a:pt x="795" y="528"/>
                  </a:lnTo>
                  <a:lnTo>
                    <a:pt x="776" y="524"/>
                  </a:lnTo>
                  <a:lnTo>
                    <a:pt x="756" y="520"/>
                  </a:lnTo>
                  <a:lnTo>
                    <a:pt x="749" y="528"/>
                  </a:lnTo>
                  <a:lnTo>
                    <a:pt x="745" y="537"/>
                  </a:lnTo>
                  <a:lnTo>
                    <a:pt x="743" y="547"/>
                  </a:lnTo>
                  <a:lnTo>
                    <a:pt x="747" y="557"/>
                  </a:lnTo>
                  <a:lnTo>
                    <a:pt x="762" y="574"/>
                  </a:lnTo>
                  <a:lnTo>
                    <a:pt x="778" y="590"/>
                  </a:lnTo>
                  <a:lnTo>
                    <a:pt x="794" y="606"/>
                  </a:lnTo>
                  <a:lnTo>
                    <a:pt x="811" y="619"/>
                  </a:lnTo>
                  <a:lnTo>
                    <a:pt x="831" y="633"/>
                  </a:lnTo>
                  <a:lnTo>
                    <a:pt x="848" y="645"/>
                  </a:lnTo>
                  <a:lnTo>
                    <a:pt x="868" y="655"/>
                  </a:lnTo>
                  <a:lnTo>
                    <a:pt x="889" y="664"/>
                  </a:lnTo>
                  <a:lnTo>
                    <a:pt x="909" y="674"/>
                  </a:lnTo>
                  <a:lnTo>
                    <a:pt x="930" y="682"/>
                  </a:lnTo>
                  <a:lnTo>
                    <a:pt x="950" y="690"/>
                  </a:lnTo>
                  <a:lnTo>
                    <a:pt x="971" y="696"/>
                  </a:lnTo>
                  <a:lnTo>
                    <a:pt x="993" y="700"/>
                  </a:lnTo>
                  <a:lnTo>
                    <a:pt x="1016" y="703"/>
                  </a:lnTo>
                  <a:lnTo>
                    <a:pt x="1038" y="707"/>
                  </a:lnTo>
                  <a:lnTo>
                    <a:pt x="1059" y="709"/>
                  </a:lnTo>
                  <a:lnTo>
                    <a:pt x="1083" y="709"/>
                  </a:lnTo>
                  <a:lnTo>
                    <a:pt x="1100" y="700"/>
                  </a:lnTo>
                  <a:lnTo>
                    <a:pt x="1114" y="684"/>
                  </a:lnTo>
                  <a:lnTo>
                    <a:pt x="1128" y="664"/>
                  </a:lnTo>
                  <a:lnTo>
                    <a:pt x="1139" y="647"/>
                  </a:lnTo>
                  <a:lnTo>
                    <a:pt x="1151" y="637"/>
                  </a:lnTo>
                  <a:lnTo>
                    <a:pt x="1165" y="639"/>
                  </a:lnTo>
                  <a:lnTo>
                    <a:pt x="1182" y="657"/>
                  </a:lnTo>
                  <a:lnTo>
                    <a:pt x="1178" y="670"/>
                  </a:lnTo>
                  <a:lnTo>
                    <a:pt x="1173" y="684"/>
                  </a:lnTo>
                  <a:lnTo>
                    <a:pt x="1167" y="698"/>
                  </a:lnTo>
                  <a:lnTo>
                    <a:pt x="1159" y="709"/>
                  </a:lnTo>
                  <a:lnTo>
                    <a:pt x="1147" y="721"/>
                  </a:lnTo>
                  <a:lnTo>
                    <a:pt x="1137" y="731"/>
                  </a:lnTo>
                  <a:lnTo>
                    <a:pt x="1124" y="739"/>
                  </a:lnTo>
                  <a:lnTo>
                    <a:pt x="1110" y="745"/>
                  </a:lnTo>
                  <a:lnTo>
                    <a:pt x="1073" y="754"/>
                  </a:lnTo>
                  <a:lnTo>
                    <a:pt x="1038" y="758"/>
                  </a:lnTo>
                  <a:lnTo>
                    <a:pt x="1003" y="756"/>
                  </a:lnTo>
                  <a:lnTo>
                    <a:pt x="967" y="752"/>
                  </a:lnTo>
                  <a:lnTo>
                    <a:pt x="934" y="745"/>
                  </a:lnTo>
                  <a:lnTo>
                    <a:pt x="899" y="733"/>
                  </a:lnTo>
                  <a:lnTo>
                    <a:pt x="866" y="719"/>
                  </a:lnTo>
                  <a:lnTo>
                    <a:pt x="831" y="705"/>
                  </a:lnTo>
                  <a:lnTo>
                    <a:pt x="805" y="690"/>
                  </a:lnTo>
                  <a:lnTo>
                    <a:pt x="780" y="674"/>
                  </a:lnTo>
                  <a:lnTo>
                    <a:pt x="754" y="655"/>
                  </a:lnTo>
                  <a:lnTo>
                    <a:pt x="733" y="633"/>
                  </a:lnTo>
                  <a:lnTo>
                    <a:pt x="713" y="610"/>
                  </a:lnTo>
                  <a:lnTo>
                    <a:pt x="698" y="584"/>
                  </a:lnTo>
                  <a:lnTo>
                    <a:pt x="686" y="557"/>
                  </a:lnTo>
                  <a:lnTo>
                    <a:pt x="680" y="528"/>
                  </a:lnTo>
                  <a:lnTo>
                    <a:pt x="577" y="520"/>
                  </a:lnTo>
                  <a:lnTo>
                    <a:pt x="553" y="494"/>
                  </a:lnTo>
                  <a:lnTo>
                    <a:pt x="530" y="469"/>
                  </a:lnTo>
                  <a:lnTo>
                    <a:pt x="504" y="443"/>
                  </a:lnTo>
                  <a:lnTo>
                    <a:pt x="479" y="418"/>
                  </a:lnTo>
                  <a:lnTo>
                    <a:pt x="454" y="393"/>
                  </a:lnTo>
                  <a:lnTo>
                    <a:pt x="428" y="365"/>
                  </a:lnTo>
                  <a:lnTo>
                    <a:pt x="403" y="340"/>
                  </a:lnTo>
                  <a:lnTo>
                    <a:pt x="377" y="314"/>
                  </a:lnTo>
                  <a:lnTo>
                    <a:pt x="350" y="289"/>
                  </a:lnTo>
                  <a:lnTo>
                    <a:pt x="325" y="262"/>
                  </a:lnTo>
                  <a:lnTo>
                    <a:pt x="299" y="236"/>
                  </a:lnTo>
                  <a:lnTo>
                    <a:pt x="272" y="211"/>
                  </a:lnTo>
                  <a:lnTo>
                    <a:pt x="246" y="185"/>
                  </a:lnTo>
                  <a:lnTo>
                    <a:pt x="219" y="158"/>
                  </a:lnTo>
                  <a:lnTo>
                    <a:pt x="194" y="133"/>
                  </a:lnTo>
                  <a:lnTo>
                    <a:pt x="168" y="107"/>
                  </a:lnTo>
                  <a:lnTo>
                    <a:pt x="180" y="158"/>
                  </a:lnTo>
                  <a:lnTo>
                    <a:pt x="198" y="209"/>
                  </a:lnTo>
                  <a:lnTo>
                    <a:pt x="221" y="258"/>
                  </a:lnTo>
                  <a:lnTo>
                    <a:pt x="246" y="305"/>
                  </a:lnTo>
                  <a:lnTo>
                    <a:pt x="276" y="352"/>
                  </a:lnTo>
                  <a:lnTo>
                    <a:pt x="305" y="398"/>
                  </a:lnTo>
                  <a:lnTo>
                    <a:pt x="336" y="443"/>
                  </a:lnTo>
                  <a:lnTo>
                    <a:pt x="370" y="488"/>
                  </a:lnTo>
                  <a:lnTo>
                    <a:pt x="399" y="516"/>
                  </a:lnTo>
                  <a:lnTo>
                    <a:pt x="432" y="539"/>
                  </a:lnTo>
                  <a:lnTo>
                    <a:pt x="467" y="559"/>
                  </a:lnTo>
                  <a:lnTo>
                    <a:pt x="504" y="576"/>
                  </a:lnTo>
                  <a:lnTo>
                    <a:pt x="541" y="594"/>
                  </a:lnTo>
                  <a:lnTo>
                    <a:pt x="581" y="610"/>
                  </a:lnTo>
                  <a:lnTo>
                    <a:pt x="618" y="625"/>
                  </a:lnTo>
                  <a:lnTo>
                    <a:pt x="655" y="643"/>
                  </a:lnTo>
                  <a:lnTo>
                    <a:pt x="678" y="647"/>
                  </a:lnTo>
                  <a:lnTo>
                    <a:pt x="702" y="653"/>
                  </a:lnTo>
                  <a:lnTo>
                    <a:pt x="723" y="662"/>
                  </a:lnTo>
                  <a:lnTo>
                    <a:pt x="745" y="670"/>
                  </a:lnTo>
                  <a:lnTo>
                    <a:pt x="764" y="682"/>
                  </a:lnTo>
                  <a:lnTo>
                    <a:pt x="784" y="694"/>
                  </a:lnTo>
                  <a:lnTo>
                    <a:pt x="803" y="707"/>
                  </a:lnTo>
                  <a:lnTo>
                    <a:pt x="823" y="719"/>
                  </a:lnTo>
                  <a:lnTo>
                    <a:pt x="842" y="733"/>
                  </a:lnTo>
                  <a:lnTo>
                    <a:pt x="860" y="748"/>
                  </a:lnTo>
                  <a:lnTo>
                    <a:pt x="879" y="762"/>
                  </a:lnTo>
                  <a:lnTo>
                    <a:pt x="897" y="776"/>
                  </a:lnTo>
                  <a:lnTo>
                    <a:pt x="917" y="789"/>
                  </a:lnTo>
                  <a:lnTo>
                    <a:pt x="936" y="801"/>
                  </a:lnTo>
                  <a:lnTo>
                    <a:pt x="956" y="813"/>
                  </a:lnTo>
                  <a:lnTo>
                    <a:pt x="975" y="825"/>
                  </a:lnTo>
                  <a:lnTo>
                    <a:pt x="985" y="846"/>
                  </a:lnTo>
                  <a:lnTo>
                    <a:pt x="981" y="862"/>
                  </a:lnTo>
                  <a:lnTo>
                    <a:pt x="967" y="876"/>
                  </a:lnTo>
                  <a:lnTo>
                    <a:pt x="950" y="891"/>
                  </a:lnTo>
                  <a:lnTo>
                    <a:pt x="866" y="907"/>
                  </a:lnTo>
                  <a:lnTo>
                    <a:pt x="881" y="924"/>
                  </a:lnTo>
                  <a:lnTo>
                    <a:pt x="897" y="938"/>
                  </a:lnTo>
                  <a:lnTo>
                    <a:pt x="917" y="950"/>
                  </a:lnTo>
                  <a:lnTo>
                    <a:pt x="936" y="962"/>
                  </a:lnTo>
                  <a:lnTo>
                    <a:pt x="958" y="969"/>
                  </a:lnTo>
                  <a:lnTo>
                    <a:pt x="979" y="977"/>
                  </a:lnTo>
                  <a:lnTo>
                    <a:pt x="1001" y="985"/>
                  </a:lnTo>
                  <a:lnTo>
                    <a:pt x="1022" y="991"/>
                  </a:lnTo>
                  <a:lnTo>
                    <a:pt x="1046" y="1003"/>
                  </a:lnTo>
                  <a:lnTo>
                    <a:pt x="1069" y="1012"/>
                  </a:lnTo>
                  <a:lnTo>
                    <a:pt x="1092" y="1020"/>
                  </a:lnTo>
                  <a:lnTo>
                    <a:pt x="1118" y="1028"/>
                  </a:lnTo>
                  <a:lnTo>
                    <a:pt x="1141" y="1038"/>
                  </a:lnTo>
                  <a:lnTo>
                    <a:pt x="1167" y="1044"/>
                  </a:lnTo>
                  <a:lnTo>
                    <a:pt x="1190" y="1051"/>
                  </a:lnTo>
                  <a:lnTo>
                    <a:pt x="1216" y="1059"/>
                  </a:lnTo>
                  <a:lnTo>
                    <a:pt x="1239" y="1069"/>
                  </a:lnTo>
                  <a:lnTo>
                    <a:pt x="1264" y="1077"/>
                  </a:lnTo>
                  <a:lnTo>
                    <a:pt x="1286" y="1087"/>
                  </a:lnTo>
                  <a:lnTo>
                    <a:pt x="1309" y="1098"/>
                  </a:lnTo>
                  <a:lnTo>
                    <a:pt x="1331" y="1110"/>
                  </a:lnTo>
                  <a:lnTo>
                    <a:pt x="1352" y="1122"/>
                  </a:lnTo>
                  <a:lnTo>
                    <a:pt x="1372" y="1138"/>
                  </a:lnTo>
                  <a:lnTo>
                    <a:pt x="1391" y="1153"/>
                  </a:lnTo>
                  <a:lnTo>
                    <a:pt x="1382" y="1159"/>
                  </a:lnTo>
                  <a:lnTo>
                    <a:pt x="1370" y="1161"/>
                  </a:lnTo>
                  <a:lnTo>
                    <a:pt x="1358" y="1159"/>
                  </a:lnTo>
                  <a:lnTo>
                    <a:pt x="1345" y="1155"/>
                  </a:lnTo>
                  <a:lnTo>
                    <a:pt x="1331" y="1151"/>
                  </a:lnTo>
                  <a:lnTo>
                    <a:pt x="1317" y="1147"/>
                  </a:lnTo>
                  <a:lnTo>
                    <a:pt x="1303" y="1145"/>
                  </a:lnTo>
                  <a:lnTo>
                    <a:pt x="1292" y="1145"/>
                  </a:lnTo>
                  <a:lnTo>
                    <a:pt x="1257" y="1132"/>
                  </a:lnTo>
                  <a:lnTo>
                    <a:pt x="1221" y="1120"/>
                  </a:lnTo>
                  <a:lnTo>
                    <a:pt x="1184" y="1108"/>
                  </a:lnTo>
                  <a:lnTo>
                    <a:pt x="1149" y="1098"/>
                  </a:lnTo>
                  <a:lnTo>
                    <a:pt x="1112" y="1091"/>
                  </a:lnTo>
                  <a:lnTo>
                    <a:pt x="1075" y="1081"/>
                  </a:lnTo>
                  <a:lnTo>
                    <a:pt x="1040" y="1071"/>
                  </a:lnTo>
                  <a:lnTo>
                    <a:pt x="1005" y="1061"/>
                  </a:lnTo>
                  <a:lnTo>
                    <a:pt x="969" y="1050"/>
                  </a:lnTo>
                  <a:lnTo>
                    <a:pt x="936" y="1036"/>
                  </a:lnTo>
                  <a:lnTo>
                    <a:pt x="903" y="1020"/>
                  </a:lnTo>
                  <a:lnTo>
                    <a:pt x="874" y="1003"/>
                  </a:lnTo>
                  <a:lnTo>
                    <a:pt x="844" y="981"/>
                  </a:lnTo>
                  <a:lnTo>
                    <a:pt x="817" y="956"/>
                  </a:lnTo>
                  <a:lnTo>
                    <a:pt x="792" y="924"/>
                  </a:lnTo>
                  <a:lnTo>
                    <a:pt x="768" y="891"/>
                  </a:lnTo>
                  <a:lnTo>
                    <a:pt x="747" y="864"/>
                  </a:lnTo>
                  <a:lnTo>
                    <a:pt x="725" y="833"/>
                  </a:lnTo>
                  <a:lnTo>
                    <a:pt x="700" y="801"/>
                  </a:lnTo>
                  <a:lnTo>
                    <a:pt x="672" y="774"/>
                  </a:lnTo>
                  <a:lnTo>
                    <a:pt x="643" y="748"/>
                  </a:lnTo>
                  <a:lnTo>
                    <a:pt x="610" y="729"/>
                  </a:lnTo>
                  <a:lnTo>
                    <a:pt x="575" y="717"/>
                  </a:lnTo>
                  <a:lnTo>
                    <a:pt x="538" y="715"/>
                  </a:lnTo>
                  <a:lnTo>
                    <a:pt x="512" y="721"/>
                  </a:lnTo>
                  <a:lnTo>
                    <a:pt x="489" y="727"/>
                  </a:lnTo>
                  <a:lnTo>
                    <a:pt x="463" y="733"/>
                  </a:lnTo>
                  <a:lnTo>
                    <a:pt x="438" y="741"/>
                  </a:lnTo>
                  <a:lnTo>
                    <a:pt x="412" y="746"/>
                  </a:lnTo>
                  <a:lnTo>
                    <a:pt x="389" y="752"/>
                  </a:lnTo>
                  <a:lnTo>
                    <a:pt x="364" y="756"/>
                  </a:lnTo>
                  <a:lnTo>
                    <a:pt x="340" y="758"/>
                  </a:lnTo>
                  <a:lnTo>
                    <a:pt x="305" y="754"/>
                  </a:lnTo>
                  <a:lnTo>
                    <a:pt x="268" y="752"/>
                  </a:lnTo>
                  <a:lnTo>
                    <a:pt x="233" y="748"/>
                  </a:lnTo>
                  <a:lnTo>
                    <a:pt x="198" y="746"/>
                  </a:lnTo>
                  <a:lnTo>
                    <a:pt x="162" y="745"/>
                  </a:lnTo>
                  <a:lnTo>
                    <a:pt x="127" y="746"/>
                  </a:lnTo>
                  <a:lnTo>
                    <a:pt x="94" y="748"/>
                  </a:lnTo>
                  <a:lnTo>
                    <a:pt x="63" y="754"/>
                  </a:lnTo>
                  <a:lnTo>
                    <a:pt x="82" y="786"/>
                  </a:lnTo>
                  <a:lnTo>
                    <a:pt x="110" y="807"/>
                  </a:lnTo>
                  <a:lnTo>
                    <a:pt x="141" y="825"/>
                  </a:lnTo>
                  <a:lnTo>
                    <a:pt x="174" y="840"/>
                  </a:lnTo>
                  <a:lnTo>
                    <a:pt x="207" y="852"/>
                  </a:lnTo>
                  <a:lnTo>
                    <a:pt x="241" y="866"/>
                  </a:lnTo>
                  <a:lnTo>
                    <a:pt x="270" y="881"/>
                  </a:lnTo>
                  <a:lnTo>
                    <a:pt x="295" y="903"/>
                  </a:lnTo>
                  <a:lnTo>
                    <a:pt x="284" y="915"/>
                  </a:lnTo>
                  <a:lnTo>
                    <a:pt x="272" y="920"/>
                  </a:lnTo>
                  <a:lnTo>
                    <a:pt x="258" y="919"/>
                  </a:lnTo>
                  <a:lnTo>
                    <a:pt x="243" y="913"/>
                  </a:lnTo>
                  <a:lnTo>
                    <a:pt x="229" y="905"/>
                  </a:lnTo>
                  <a:lnTo>
                    <a:pt x="213" y="895"/>
                  </a:lnTo>
                  <a:lnTo>
                    <a:pt x="198" y="889"/>
                  </a:lnTo>
                  <a:lnTo>
                    <a:pt x="182" y="885"/>
                  </a:lnTo>
                  <a:lnTo>
                    <a:pt x="155" y="879"/>
                  </a:lnTo>
                  <a:lnTo>
                    <a:pt x="125" y="868"/>
                  </a:lnTo>
                  <a:lnTo>
                    <a:pt x="100" y="854"/>
                  </a:lnTo>
                  <a:lnTo>
                    <a:pt x="74" y="836"/>
                  </a:lnTo>
                  <a:lnTo>
                    <a:pt x="53" y="815"/>
                  </a:lnTo>
                  <a:lnTo>
                    <a:pt x="31" y="793"/>
                  </a:lnTo>
                  <a:lnTo>
                    <a:pt x="14" y="770"/>
                  </a:lnTo>
                  <a:lnTo>
                    <a:pt x="0" y="745"/>
                  </a:lnTo>
                  <a:lnTo>
                    <a:pt x="4" y="727"/>
                  </a:lnTo>
                  <a:lnTo>
                    <a:pt x="14" y="715"/>
                  </a:lnTo>
                  <a:lnTo>
                    <a:pt x="30" y="707"/>
                  </a:lnTo>
                  <a:lnTo>
                    <a:pt x="45" y="700"/>
                  </a:lnTo>
                  <a:lnTo>
                    <a:pt x="65" y="700"/>
                  </a:lnTo>
                  <a:lnTo>
                    <a:pt x="84" y="700"/>
                  </a:lnTo>
                  <a:lnTo>
                    <a:pt x="104" y="700"/>
                  </a:lnTo>
                  <a:lnTo>
                    <a:pt x="121" y="700"/>
                  </a:lnTo>
                  <a:lnTo>
                    <a:pt x="141" y="700"/>
                  </a:lnTo>
                  <a:lnTo>
                    <a:pt x="160" y="700"/>
                  </a:lnTo>
                  <a:lnTo>
                    <a:pt x="180" y="702"/>
                  </a:lnTo>
                  <a:lnTo>
                    <a:pt x="200" y="702"/>
                  </a:lnTo>
                  <a:lnTo>
                    <a:pt x="217" y="703"/>
                  </a:lnTo>
                  <a:lnTo>
                    <a:pt x="237" y="705"/>
                  </a:lnTo>
                  <a:lnTo>
                    <a:pt x="256" y="707"/>
                  </a:lnTo>
                  <a:lnTo>
                    <a:pt x="276" y="707"/>
                  </a:lnTo>
                  <a:lnTo>
                    <a:pt x="297" y="709"/>
                  </a:lnTo>
                  <a:lnTo>
                    <a:pt x="317" y="711"/>
                  </a:lnTo>
                  <a:lnTo>
                    <a:pt x="336" y="713"/>
                  </a:lnTo>
                  <a:lnTo>
                    <a:pt x="358" y="715"/>
                  </a:lnTo>
                  <a:lnTo>
                    <a:pt x="383" y="709"/>
                  </a:lnTo>
                  <a:lnTo>
                    <a:pt x="407" y="702"/>
                  </a:lnTo>
                  <a:lnTo>
                    <a:pt x="430" y="694"/>
                  </a:lnTo>
                  <a:lnTo>
                    <a:pt x="454" y="686"/>
                  </a:lnTo>
                  <a:lnTo>
                    <a:pt x="477" y="676"/>
                  </a:lnTo>
                  <a:lnTo>
                    <a:pt x="500" y="668"/>
                  </a:lnTo>
                  <a:lnTo>
                    <a:pt x="524" y="662"/>
                  </a:lnTo>
                  <a:lnTo>
                    <a:pt x="549" y="657"/>
                  </a:lnTo>
                  <a:lnTo>
                    <a:pt x="528" y="643"/>
                  </a:lnTo>
                  <a:lnTo>
                    <a:pt x="506" y="629"/>
                  </a:lnTo>
                  <a:lnTo>
                    <a:pt x="483" y="617"/>
                  </a:lnTo>
                  <a:lnTo>
                    <a:pt x="461" y="606"/>
                  </a:lnTo>
                  <a:lnTo>
                    <a:pt x="438" y="596"/>
                  </a:lnTo>
                  <a:lnTo>
                    <a:pt x="414" y="584"/>
                  </a:lnTo>
                  <a:lnTo>
                    <a:pt x="393" y="574"/>
                  </a:lnTo>
                  <a:lnTo>
                    <a:pt x="370" y="563"/>
                  </a:lnTo>
                  <a:lnTo>
                    <a:pt x="348" y="551"/>
                  </a:lnTo>
                  <a:lnTo>
                    <a:pt x="325" y="539"/>
                  </a:lnTo>
                  <a:lnTo>
                    <a:pt x="303" y="526"/>
                  </a:lnTo>
                  <a:lnTo>
                    <a:pt x="282" y="512"/>
                  </a:lnTo>
                  <a:lnTo>
                    <a:pt x="262" y="496"/>
                  </a:lnTo>
                  <a:lnTo>
                    <a:pt x="241" y="479"/>
                  </a:lnTo>
                  <a:lnTo>
                    <a:pt x="221" y="461"/>
                  </a:lnTo>
                  <a:lnTo>
                    <a:pt x="203" y="440"/>
                  </a:lnTo>
                  <a:lnTo>
                    <a:pt x="194" y="424"/>
                  </a:lnTo>
                  <a:lnTo>
                    <a:pt x="178" y="408"/>
                  </a:lnTo>
                  <a:lnTo>
                    <a:pt x="162" y="395"/>
                  </a:lnTo>
                  <a:lnTo>
                    <a:pt x="147" y="381"/>
                  </a:lnTo>
                  <a:lnTo>
                    <a:pt x="133" y="367"/>
                  </a:lnTo>
                  <a:lnTo>
                    <a:pt x="123" y="352"/>
                  </a:lnTo>
                  <a:lnTo>
                    <a:pt x="121" y="332"/>
                  </a:lnTo>
                  <a:lnTo>
                    <a:pt x="129" y="312"/>
                  </a:lnTo>
                  <a:lnTo>
                    <a:pt x="141" y="316"/>
                  </a:lnTo>
                  <a:lnTo>
                    <a:pt x="151" y="324"/>
                  </a:lnTo>
                  <a:lnTo>
                    <a:pt x="162" y="332"/>
                  </a:lnTo>
                  <a:lnTo>
                    <a:pt x="172" y="340"/>
                  </a:lnTo>
                  <a:lnTo>
                    <a:pt x="182" y="350"/>
                  </a:lnTo>
                  <a:lnTo>
                    <a:pt x="190" y="357"/>
                  </a:lnTo>
                  <a:lnTo>
                    <a:pt x="200" y="363"/>
                  </a:lnTo>
                  <a:lnTo>
                    <a:pt x="207" y="369"/>
                  </a:lnTo>
                  <a:lnTo>
                    <a:pt x="192" y="330"/>
                  </a:lnTo>
                  <a:lnTo>
                    <a:pt x="176" y="291"/>
                  </a:lnTo>
                  <a:lnTo>
                    <a:pt x="157" y="252"/>
                  </a:lnTo>
                  <a:lnTo>
                    <a:pt x="141" y="211"/>
                  </a:lnTo>
                  <a:lnTo>
                    <a:pt x="123" y="170"/>
                  </a:lnTo>
                  <a:lnTo>
                    <a:pt x="112" y="129"/>
                  </a:lnTo>
                  <a:lnTo>
                    <a:pt x="104" y="86"/>
                  </a:lnTo>
                  <a:lnTo>
                    <a:pt x="102" y="41"/>
                  </a:lnTo>
                  <a:lnTo>
                    <a:pt x="123" y="31"/>
                  </a:lnTo>
                  <a:lnTo>
                    <a:pt x="145" y="29"/>
                  </a:lnTo>
                  <a:lnTo>
                    <a:pt x="162" y="37"/>
                  </a:lnTo>
                  <a:lnTo>
                    <a:pt x="182" y="49"/>
                  </a:lnTo>
                  <a:lnTo>
                    <a:pt x="200" y="64"/>
                  </a:lnTo>
                  <a:lnTo>
                    <a:pt x="217" y="80"/>
                  </a:lnTo>
                  <a:lnTo>
                    <a:pt x="235" y="95"/>
                  </a:lnTo>
                  <a:lnTo>
                    <a:pt x="252" y="107"/>
                  </a:lnTo>
                  <a:lnTo>
                    <a:pt x="262" y="90"/>
                  </a:lnTo>
                  <a:lnTo>
                    <a:pt x="278" y="72"/>
                  </a:lnTo>
                  <a:lnTo>
                    <a:pt x="293" y="56"/>
                  </a:lnTo>
                  <a:lnTo>
                    <a:pt x="313" y="41"/>
                  </a:lnTo>
                  <a:lnTo>
                    <a:pt x="334" y="29"/>
                  </a:lnTo>
                  <a:lnTo>
                    <a:pt x="356" y="17"/>
                  </a:lnTo>
                  <a:lnTo>
                    <a:pt x="379" y="7"/>
                  </a:lnTo>
                  <a:lnTo>
                    <a:pt x="401" y="0"/>
                  </a:lnTo>
                  <a:lnTo>
                    <a:pt x="405" y="5"/>
                  </a:lnTo>
                  <a:close/>
                </a:path>
              </a:pathLst>
            </a:custGeom>
            <a:solidFill>
              <a:srgbClr val="000000"/>
            </a:solidFill>
            <a:ln w="9525">
              <a:noFill/>
              <a:round/>
              <a:headEnd/>
              <a:tailEnd/>
            </a:ln>
          </p:spPr>
          <p:txBody>
            <a:bodyPr/>
            <a:lstStyle/>
            <a:p>
              <a:endParaRPr lang="fr-FR"/>
            </a:p>
          </p:txBody>
        </p:sp>
        <p:sp>
          <p:nvSpPr>
            <p:cNvPr id="30" name="Freeform 140"/>
            <p:cNvSpPr>
              <a:spLocks/>
            </p:cNvSpPr>
            <p:nvPr/>
          </p:nvSpPr>
          <p:spPr bwMode="auto">
            <a:xfrm>
              <a:off x="5810258" y="5032382"/>
              <a:ext cx="1646238" cy="1050925"/>
            </a:xfrm>
            <a:custGeom>
              <a:avLst/>
              <a:gdLst/>
              <a:ahLst/>
              <a:cxnLst>
                <a:cxn ang="0">
                  <a:pos x="194" y="128"/>
                </a:cxn>
                <a:cxn ang="0">
                  <a:pos x="391" y="309"/>
                </a:cxn>
                <a:cxn ang="0">
                  <a:pos x="584" y="501"/>
                </a:cxn>
                <a:cxn ang="0">
                  <a:pos x="776" y="697"/>
                </a:cxn>
                <a:cxn ang="0">
                  <a:pos x="969" y="888"/>
                </a:cxn>
                <a:cxn ang="0">
                  <a:pos x="1118" y="1025"/>
                </a:cxn>
                <a:cxn ang="0">
                  <a:pos x="1182" y="1066"/>
                </a:cxn>
                <a:cxn ang="0">
                  <a:pos x="1233" y="1119"/>
                </a:cxn>
                <a:cxn ang="0">
                  <a:pos x="1280" y="1107"/>
                </a:cxn>
                <a:cxn ang="0">
                  <a:pos x="1343" y="1052"/>
                </a:cxn>
                <a:cxn ang="0">
                  <a:pos x="1411" y="1003"/>
                </a:cxn>
                <a:cxn ang="0">
                  <a:pos x="1483" y="962"/>
                </a:cxn>
                <a:cxn ang="0">
                  <a:pos x="1561" y="929"/>
                </a:cxn>
                <a:cxn ang="0">
                  <a:pos x="1640" y="908"/>
                </a:cxn>
                <a:cxn ang="0">
                  <a:pos x="1714" y="880"/>
                </a:cxn>
                <a:cxn ang="0">
                  <a:pos x="1788" y="853"/>
                </a:cxn>
                <a:cxn ang="0">
                  <a:pos x="1864" y="829"/>
                </a:cxn>
                <a:cxn ang="0">
                  <a:pos x="1940" y="812"/>
                </a:cxn>
                <a:cxn ang="0">
                  <a:pos x="2019" y="802"/>
                </a:cxn>
                <a:cxn ang="0">
                  <a:pos x="2065" y="812"/>
                </a:cxn>
                <a:cxn ang="0">
                  <a:pos x="2019" y="845"/>
                </a:cxn>
                <a:cxn ang="0">
                  <a:pos x="1917" y="871"/>
                </a:cxn>
                <a:cxn ang="0">
                  <a:pos x="1813" y="894"/>
                </a:cxn>
                <a:cxn ang="0">
                  <a:pos x="1708" y="933"/>
                </a:cxn>
                <a:cxn ang="0">
                  <a:pos x="1598" y="972"/>
                </a:cxn>
                <a:cxn ang="0">
                  <a:pos x="1495" y="1017"/>
                </a:cxn>
                <a:cxn ang="0">
                  <a:pos x="1397" y="1076"/>
                </a:cxn>
                <a:cxn ang="0">
                  <a:pos x="1309" y="1152"/>
                </a:cxn>
                <a:cxn ang="0">
                  <a:pos x="1257" y="1199"/>
                </a:cxn>
                <a:cxn ang="0">
                  <a:pos x="1208" y="1205"/>
                </a:cxn>
                <a:cxn ang="0">
                  <a:pos x="1163" y="1215"/>
                </a:cxn>
                <a:cxn ang="0">
                  <a:pos x="1090" y="1228"/>
                </a:cxn>
                <a:cxn ang="0">
                  <a:pos x="1018" y="1246"/>
                </a:cxn>
                <a:cxn ang="0">
                  <a:pos x="950" y="1267"/>
                </a:cxn>
                <a:cxn ang="0">
                  <a:pos x="883" y="1291"/>
                </a:cxn>
                <a:cxn ang="0">
                  <a:pos x="815" y="1316"/>
                </a:cxn>
                <a:cxn ang="0">
                  <a:pos x="768" y="1318"/>
                </a:cxn>
                <a:cxn ang="0">
                  <a:pos x="784" y="1291"/>
                </a:cxn>
                <a:cxn ang="0">
                  <a:pos x="864" y="1256"/>
                </a:cxn>
                <a:cxn ang="0">
                  <a:pos x="944" y="1224"/>
                </a:cxn>
                <a:cxn ang="0">
                  <a:pos x="1028" y="1199"/>
                </a:cxn>
                <a:cxn ang="0">
                  <a:pos x="1110" y="1176"/>
                </a:cxn>
                <a:cxn ang="0">
                  <a:pos x="1192" y="1154"/>
                </a:cxn>
                <a:cxn ang="0">
                  <a:pos x="1071" y="1043"/>
                </a:cxn>
                <a:cxn ang="0">
                  <a:pos x="954" y="945"/>
                </a:cxn>
                <a:cxn ang="0">
                  <a:pos x="842" y="835"/>
                </a:cxn>
                <a:cxn ang="0">
                  <a:pos x="721" y="724"/>
                </a:cxn>
                <a:cxn ang="0">
                  <a:pos x="604" y="603"/>
                </a:cxn>
                <a:cxn ang="0">
                  <a:pos x="485" y="478"/>
                </a:cxn>
                <a:cxn ang="0">
                  <a:pos x="362" y="356"/>
                </a:cxn>
                <a:cxn ang="0">
                  <a:pos x="229" y="247"/>
                </a:cxn>
                <a:cxn ang="0">
                  <a:pos x="143" y="171"/>
                </a:cxn>
                <a:cxn ang="0">
                  <a:pos x="67" y="90"/>
                </a:cxn>
                <a:cxn ang="0">
                  <a:pos x="0" y="14"/>
                </a:cxn>
                <a:cxn ang="0">
                  <a:pos x="57" y="18"/>
                </a:cxn>
              </a:cxnLst>
              <a:rect l="0" t="0" r="r" b="b"/>
              <a:pathLst>
                <a:path w="2075" h="1324">
                  <a:moveTo>
                    <a:pt x="57" y="18"/>
                  </a:moveTo>
                  <a:lnTo>
                    <a:pt x="125" y="73"/>
                  </a:lnTo>
                  <a:lnTo>
                    <a:pt x="194" y="128"/>
                  </a:lnTo>
                  <a:lnTo>
                    <a:pt x="260" y="186"/>
                  </a:lnTo>
                  <a:lnTo>
                    <a:pt x="326" y="247"/>
                  </a:lnTo>
                  <a:lnTo>
                    <a:pt x="391" y="309"/>
                  </a:lnTo>
                  <a:lnTo>
                    <a:pt x="455" y="372"/>
                  </a:lnTo>
                  <a:lnTo>
                    <a:pt x="520" y="436"/>
                  </a:lnTo>
                  <a:lnTo>
                    <a:pt x="584" y="501"/>
                  </a:lnTo>
                  <a:lnTo>
                    <a:pt x="647" y="567"/>
                  </a:lnTo>
                  <a:lnTo>
                    <a:pt x="711" y="632"/>
                  </a:lnTo>
                  <a:lnTo>
                    <a:pt x="776" y="697"/>
                  </a:lnTo>
                  <a:lnTo>
                    <a:pt x="838" y="761"/>
                  </a:lnTo>
                  <a:lnTo>
                    <a:pt x="903" y="826"/>
                  </a:lnTo>
                  <a:lnTo>
                    <a:pt x="969" y="888"/>
                  </a:lnTo>
                  <a:lnTo>
                    <a:pt x="1034" y="951"/>
                  </a:lnTo>
                  <a:lnTo>
                    <a:pt x="1100" y="1009"/>
                  </a:lnTo>
                  <a:lnTo>
                    <a:pt x="1118" y="1025"/>
                  </a:lnTo>
                  <a:lnTo>
                    <a:pt x="1139" y="1039"/>
                  </a:lnTo>
                  <a:lnTo>
                    <a:pt x="1161" y="1052"/>
                  </a:lnTo>
                  <a:lnTo>
                    <a:pt x="1182" y="1066"/>
                  </a:lnTo>
                  <a:lnTo>
                    <a:pt x="1202" y="1082"/>
                  </a:lnTo>
                  <a:lnTo>
                    <a:pt x="1219" y="1099"/>
                  </a:lnTo>
                  <a:lnTo>
                    <a:pt x="1233" y="1119"/>
                  </a:lnTo>
                  <a:lnTo>
                    <a:pt x="1241" y="1144"/>
                  </a:lnTo>
                  <a:lnTo>
                    <a:pt x="1260" y="1125"/>
                  </a:lnTo>
                  <a:lnTo>
                    <a:pt x="1280" y="1107"/>
                  </a:lnTo>
                  <a:lnTo>
                    <a:pt x="1301" y="1088"/>
                  </a:lnTo>
                  <a:lnTo>
                    <a:pt x="1321" y="1070"/>
                  </a:lnTo>
                  <a:lnTo>
                    <a:pt x="1343" y="1052"/>
                  </a:lnTo>
                  <a:lnTo>
                    <a:pt x="1366" y="1035"/>
                  </a:lnTo>
                  <a:lnTo>
                    <a:pt x="1387" y="1019"/>
                  </a:lnTo>
                  <a:lnTo>
                    <a:pt x="1411" y="1003"/>
                  </a:lnTo>
                  <a:lnTo>
                    <a:pt x="1434" y="988"/>
                  </a:lnTo>
                  <a:lnTo>
                    <a:pt x="1460" y="974"/>
                  </a:lnTo>
                  <a:lnTo>
                    <a:pt x="1483" y="962"/>
                  </a:lnTo>
                  <a:lnTo>
                    <a:pt x="1509" y="951"/>
                  </a:lnTo>
                  <a:lnTo>
                    <a:pt x="1534" y="939"/>
                  </a:lnTo>
                  <a:lnTo>
                    <a:pt x="1561" y="929"/>
                  </a:lnTo>
                  <a:lnTo>
                    <a:pt x="1587" y="921"/>
                  </a:lnTo>
                  <a:lnTo>
                    <a:pt x="1614" y="915"/>
                  </a:lnTo>
                  <a:lnTo>
                    <a:pt x="1640" y="908"/>
                  </a:lnTo>
                  <a:lnTo>
                    <a:pt x="1663" y="898"/>
                  </a:lnTo>
                  <a:lnTo>
                    <a:pt x="1688" y="890"/>
                  </a:lnTo>
                  <a:lnTo>
                    <a:pt x="1714" y="880"/>
                  </a:lnTo>
                  <a:lnTo>
                    <a:pt x="1739" y="871"/>
                  </a:lnTo>
                  <a:lnTo>
                    <a:pt x="1763" y="863"/>
                  </a:lnTo>
                  <a:lnTo>
                    <a:pt x="1788" y="853"/>
                  </a:lnTo>
                  <a:lnTo>
                    <a:pt x="1813" y="845"/>
                  </a:lnTo>
                  <a:lnTo>
                    <a:pt x="1839" y="837"/>
                  </a:lnTo>
                  <a:lnTo>
                    <a:pt x="1864" y="829"/>
                  </a:lnTo>
                  <a:lnTo>
                    <a:pt x="1890" y="822"/>
                  </a:lnTo>
                  <a:lnTo>
                    <a:pt x="1915" y="816"/>
                  </a:lnTo>
                  <a:lnTo>
                    <a:pt x="1940" y="812"/>
                  </a:lnTo>
                  <a:lnTo>
                    <a:pt x="1966" y="806"/>
                  </a:lnTo>
                  <a:lnTo>
                    <a:pt x="1993" y="804"/>
                  </a:lnTo>
                  <a:lnTo>
                    <a:pt x="2019" y="802"/>
                  </a:lnTo>
                  <a:lnTo>
                    <a:pt x="2034" y="814"/>
                  </a:lnTo>
                  <a:lnTo>
                    <a:pt x="2052" y="812"/>
                  </a:lnTo>
                  <a:lnTo>
                    <a:pt x="2065" y="812"/>
                  </a:lnTo>
                  <a:lnTo>
                    <a:pt x="2075" y="824"/>
                  </a:lnTo>
                  <a:lnTo>
                    <a:pt x="2048" y="835"/>
                  </a:lnTo>
                  <a:lnTo>
                    <a:pt x="2019" y="845"/>
                  </a:lnTo>
                  <a:lnTo>
                    <a:pt x="1987" y="853"/>
                  </a:lnTo>
                  <a:lnTo>
                    <a:pt x="1952" y="861"/>
                  </a:lnTo>
                  <a:lnTo>
                    <a:pt x="1917" y="871"/>
                  </a:lnTo>
                  <a:lnTo>
                    <a:pt x="1882" y="878"/>
                  </a:lnTo>
                  <a:lnTo>
                    <a:pt x="1847" y="886"/>
                  </a:lnTo>
                  <a:lnTo>
                    <a:pt x="1813" y="894"/>
                  </a:lnTo>
                  <a:lnTo>
                    <a:pt x="1778" y="908"/>
                  </a:lnTo>
                  <a:lnTo>
                    <a:pt x="1743" y="919"/>
                  </a:lnTo>
                  <a:lnTo>
                    <a:pt x="1708" y="933"/>
                  </a:lnTo>
                  <a:lnTo>
                    <a:pt x="1671" y="945"/>
                  </a:lnTo>
                  <a:lnTo>
                    <a:pt x="1636" y="958"/>
                  </a:lnTo>
                  <a:lnTo>
                    <a:pt x="1598" y="972"/>
                  </a:lnTo>
                  <a:lnTo>
                    <a:pt x="1563" y="986"/>
                  </a:lnTo>
                  <a:lnTo>
                    <a:pt x="1528" y="1002"/>
                  </a:lnTo>
                  <a:lnTo>
                    <a:pt x="1495" y="1017"/>
                  </a:lnTo>
                  <a:lnTo>
                    <a:pt x="1462" y="1035"/>
                  </a:lnTo>
                  <a:lnTo>
                    <a:pt x="1428" y="1054"/>
                  </a:lnTo>
                  <a:lnTo>
                    <a:pt x="1397" y="1076"/>
                  </a:lnTo>
                  <a:lnTo>
                    <a:pt x="1366" y="1099"/>
                  </a:lnTo>
                  <a:lnTo>
                    <a:pt x="1337" y="1125"/>
                  </a:lnTo>
                  <a:lnTo>
                    <a:pt x="1309" y="1152"/>
                  </a:lnTo>
                  <a:lnTo>
                    <a:pt x="1284" y="1183"/>
                  </a:lnTo>
                  <a:lnTo>
                    <a:pt x="1270" y="1193"/>
                  </a:lnTo>
                  <a:lnTo>
                    <a:pt x="1257" y="1199"/>
                  </a:lnTo>
                  <a:lnTo>
                    <a:pt x="1241" y="1203"/>
                  </a:lnTo>
                  <a:lnTo>
                    <a:pt x="1225" y="1205"/>
                  </a:lnTo>
                  <a:lnTo>
                    <a:pt x="1208" y="1205"/>
                  </a:lnTo>
                  <a:lnTo>
                    <a:pt x="1192" y="1207"/>
                  </a:lnTo>
                  <a:lnTo>
                    <a:pt x="1176" y="1211"/>
                  </a:lnTo>
                  <a:lnTo>
                    <a:pt x="1163" y="1215"/>
                  </a:lnTo>
                  <a:lnTo>
                    <a:pt x="1137" y="1219"/>
                  </a:lnTo>
                  <a:lnTo>
                    <a:pt x="1114" y="1222"/>
                  </a:lnTo>
                  <a:lnTo>
                    <a:pt x="1090" y="1228"/>
                  </a:lnTo>
                  <a:lnTo>
                    <a:pt x="1065" y="1232"/>
                  </a:lnTo>
                  <a:lnTo>
                    <a:pt x="1042" y="1240"/>
                  </a:lnTo>
                  <a:lnTo>
                    <a:pt x="1018" y="1246"/>
                  </a:lnTo>
                  <a:lnTo>
                    <a:pt x="997" y="1252"/>
                  </a:lnTo>
                  <a:lnTo>
                    <a:pt x="973" y="1260"/>
                  </a:lnTo>
                  <a:lnTo>
                    <a:pt x="950" y="1267"/>
                  </a:lnTo>
                  <a:lnTo>
                    <a:pt x="928" y="1275"/>
                  </a:lnTo>
                  <a:lnTo>
                    <a:pt x="905" y="1283"/>
                  </a:lnTo>
                  <a:lnTo>
                    <a:pt x="883" y="1291"/>
                  </a:lnTo>
                  <a:lnTo>
                    <a:pt x="860" y="1299"/>
                  </a:lnTo>
                  <a:lnTo>
                    <a:pt x="838" y="1308"/>
                  </a:lnTo>
                  <a:lnTo>
                    <a:pt x="815" y="1316"/>
                  </a:lnTo>
                  <a:lnTo>
                    <a:pt x="793" y="1324"/>
                  </a:lnTo>
                  <a:lnTo>
                    <a:pt x="782" y="1320"/>
                  </a:lnTo>
                  <a:lnTo>
                    <a:pt x="768" y="1318"/>
                  </a:lnTo>
                  <a:lnTo>
                    <a:pt x="756" y="1314"/>
                  </a:lnTo>
                  <a:lnTo>
                    <a:pt x="758" y="1303"/>
                  </a:lnTo>
                  <a:lnTo>
                    <a:pt x="784" y="1291"/>
                  </a:lnTo>
                  <a:lnTo>
                    <a:pt x="811" y="1277"/>
                  </a:lnTo>
                  <a:lnTo>
                    <a:pt x="836" y="1267"/>
                  </a:lnTo>
                  <a:lnTo>
                    <a:pt x="864" y="1256"/>
                  </a:lnTo>
                  <a:lnTo>
                    <a:pt x="891" y="1244"/>
                  </a:lnTo>
                  <a:lnTo>
                    <a:pt x="917" y="1234"/>
                  </a:lnTo>
                  <a:lnTo>
                    <a:pt x="944" y="1224"/>
                  </a:lnTo>
                  <a:lnTo>
                    <a:pt x="973" y="1217"/>
                  </a:lnTo>
                  <a:lnTo>
                    <a:pt x="1001" y="1207"/>
                  </a:lnTo>
                  <a:lnTo>
                    <a:pt x="1028" y="1199"/>
                  </a:lnTo>
                  <a:lnTo>
                    <a:pt x="1055" y="1191"/>
                  </a:lnTo>
                  <a:lnTo>
                    <a:pt x="1083" y="1183"/>
                  </a:lnTo>
                  <a:lnTo>
                    <a:pt x="1110" y="1176"/>
                  </a:lnTo>
                  <a:lnTo>
                    <a:pt x="1137" y="1168"/>
                  </a:lnTo>
                  <a:lnTo>
                    <a:pt x="1165" y="1160"/>
                  </a:lnTo>
                  <a:lnTo>
                    <a:pt x="1192" y="1154"/>
                  </a:lnTo>
                  <a:lnTo>
                    <a:pt x="1153" y="1113"/>
                  </a:lnTo>
                  <a:lnTo>
                    <a:pt x="1112" y="1078"/>
                  </a:lnTo>
                  <a:lnTo>
                    <a:pt x="1071" y="1043"/>
                  </a:lnTo>
                  <a:lnTo>
                    <a:pt x="1030" y="1011"/>
                  </a:lnTo>
                  <a:lnTo>
                    <a:pt x="991" y="978"/>
                  </a:lnTo>
                  <a:lnTo>
                    <a:pt x="954" y="945"/>
                  </a:lnTo>
                  <a:lnTo>
                    <a:pt x="919" y="908"/>
                  </a:lnTo>
                  <a:lnTo>
                    <a:pt x="885" y="869"/>
                  </a:lnTo>
                  <a:lnTo>
                    <a:pt x="842" y="835"/>
                  </a:lnTo>
                  <a:lnTo>
                    <a:pt x="801" y="800"/>
                  </a:lnTo>
                  <a:lnTo>
                    <a:pt x="762" y="763"/>
                  </a:lnTo>
                  <a:lnTo>
                    <a:pt x="721" y="724"/>
                  </a:lnTo>
                  <a:lnTo>
                    <a:pt x="682" y="685"/>
                  </a:lnTo>
                  <a:lnTo>
                    <a:pt x="643" y="644"/>
                  </a:lnTo>
                  <a:lnTo>
                    <a:pt x="604" y="603"/>
                  </a:lnTo>
                  <a:lnTo>
                    <a:pt x="565" y="560"/>
                  </a:lnTo>
                  <a:lnTo>
                    <a:pt x="526" y="519"/>
                  </a:lnTo>
                  <a:lnTo>
                    <a:pt x="485" y="478"/>
                  </a:lnTo>
                  <a:lnTo>
                    <a:pt x="444" y="436"/>
                  </a:lnTo>
                  <a:lnTo>
                    <a:pt x="403" y="395"/>
                  </a:lnTo>
                  <a:lnTo>
                    <a:pt x="362" y="356"/>
                  </a:lnTo>
                  <a:lnTo>
                    <a:pt x="319" y="319"/>
                  </a:lnTo>
                  <a:lnTo>
                    <a:pt x="274" y="282"/>
                  </a:lnTo>
                  <a:lnTo>
                    <a:pt x="229" y="247"/>
                  </a:lnTo>
                  <a:lnTo>
                    <a:pt x="198" y="223"/>
                  </a:lnTo>
                  <a:lnTo>
                    <a:pt x="170" y="198"/>
                  </a:lnTo>
                  <a:lnTo>
                    <a:pt x="143" y="171"/>
                  </a:lnTo>
                  <a:lnTo>
                    <a:pt x="117" y="143"/>
                  </a:lnTo>
                  <a:lnTo>
                    <a:pt x="92" y="118"/>
                  </a:lnTo>
                  <a:lnTo>
                    <a:pt x="67" y="90"/>
                  </a:lnTo>
                  <a:lnTo>
                    <a:pt x="39" y="65"/>
                  </a:lnTo>
                  <a:lnTo>
                    <a:pt x="12" y="40"/>
                  </a:lnTo>
                  <a:lnTo>
                    <a:pt x="0" y="14"/>
                  </a:lnTo>
                  <a:lnTo>
                    <a:pt x="4" y="18"/>
                  </a:lnTo>
                  <a:lnTo>
                    <a:pt x="12" y="0"/>
                  </a:lnTo>
                  <a:lnTo>
                    <a:pt x="57" y="18"/>
                  </a:lnTo>
                  <a:close/>
                </a:path>
              </a:pathLst>
            </a:custGeom>
            <a:solidFill>
              <a:srgbClr val="000000"/>
            </a:solidFill>
            <a:ln w="9525">
              <a:noFill/>
              <a:round/>
              <a:headEnd/>
              <a:tailEnd/>
            </a:ln>
          </p:spPr>
          <p:txBody>
            <a:bodyPr/>
            <a:lstStyle/>
            <a:p>
              <a:endParaRPr lang="fr-FR"/>
            </a:p>
          </p:txBody>
        </p:sp>
        <p:sp>
          <p:nvSpPr>
            <p:cNvPr id="32" name="Freeform 142"/>
            <p:cNvSpPr>
              <a:spLocks/>
            </p:cNvSpPr>
            <p:nvPr/>
          </p:nvSpPr>
          <p:spPr bwMode="auto">
            <a:xfrm>
              <a:off x="7834321" y="5480057"/>
              <a:ext cx="192088" cy="136525"/>
            </a:xfrm>
            <a:custGeom>
              <a:avLst/>
              <a:gdLst/>
              <a:ahLst/>
              <a:cxnLst>
                <a:cxn ang="0">
                  <a:pos x="242" y="150"/>
                </a:cxn>
                <a:cxn ang="0">
                  <a:pos x="197" y="172"/>
                </a:cxn>
                <a:cxn ang="0">
                  <a:pos x="162" y="170"/>
                </a:cxn>
                <a:cxn ang="0">
                  <a:pos x="133" y="152"/>
                </a:cxn>
                <a:cxn ang="0">
                  <a:pos x="108" y="123"/>
                </a:cxn>
                <a:cxn ang="0">
                  <a:pos x="82" y="88"/>
                </a:cxn>
                <a:cxn ang="0">
                  <a:pos x="59" y="52"/>
                </a:cxn>
                <a:cxn ang="0">
                  <a:pos x="31" y="21"/>
                </a:cxn>
                <a:cxn ang="0">
                  <a:pos x="0" y="0"/>
                </a:cxn>
                <a:cxn ang="0">
                  <a:pos x="31" y="17"/>
                </a:cxn>
                <a:cxn ang="0">
                  <a:pos x="63" y="35"/>
                </a:cxn>
                <a:cxn ang="0">
                  <a:pos x="92" y="56"/>
                </a:cxn>
                <a:cxn ang="0">
                  <a:pos x="121" y="76"/>
                </a:cxn>
                <a:cxn ang="0">
                  <a:pos x="149" y="97"/>
                </a:cxn>
                <a:cxn ang="0">
                  <a:pos x="180" y="117"/>
                </a:cxn>
                <a:cxn ang="0">
                  <a:pos x="209" y="134"/>
                </a:cxn>
                <a:cxn ang="0">
                  <a:pos x="242" y="150"/>
                </a:cxn>
              </a:cxnLst>
              <a:rect l="0" t="0" r="r" b="b"/>
              <a:pathLst>
                <a:path w="242" h="172">
                  <a:moveTo>
                    <a:pt x="242" y="150"/>
                  </a:moveTo>
                  <a:lnTo>
                    <a:pt x="197" y="172"/>
                  </a:lnTo>
                  <a:lnTo>
                    <a:pt x="162" y="170"/>
                  </a:lnTo>
                  <a:lnTo>
                    <a:pt x="133" y="152"/>
                  </a:lnTo>
                  <a:lnTo>
                    <a:pt x="108" y="123"/>
                  </a:lnTo>
                  <a:lnTo>
                    <a:pt x="82" y="88"/>
                  </a:lnTo>
                  <a:lnTo>
                    <a:pt x="59" y="52"/>
                  </a:lnTo>
                  <a:lnTo>
                    <a:pt x="31" y="21"/>
                  </a:lnTo>
                  <a:lnTo>
                    <a:pt x="0" y="0"/>
                  </a:lnTo>
                  <a:lnTo>
                    <a:pt x="31" y="17"/>
                  </a:lnTo>
                  <a:lnTo>
                    <a:pt x="63" y="35"/>
                  </a:lnTo>
                  <a:lnTo>
                    <a:pt x="92" y="56"/>
                  </a:lnTo>
                  <a:lnTo>
                    <a:pt x="121" y="76"/>
                  </a:lnTo>
                  <a:lnTo>
                    <a:pt x="149" y="97"/>
                  </a:lnTo>
                  <a:lnTo>
                    <a:pt x="180" y="117"/>
                  </a:lnTo>
                  <a:lnTo>
                    <a:pt x="209" y="134"/>
                  </a:lnTo>
                  <a:lnTo>
                    <a:pt x="242" y="150"/>
                  </a:lnTo>
                  <a:close/>
                </a:path>
              </a:pathLst>
            </a:custGeom>
            <a:solidFill>
              <a:srgbClr val="FFFFFF"/>
            </a:solidFill>
            <a:ln w="9525">
              <a:noFill/>
              <a:round/>
              <a:headEnd/>
              <a:tailEnd/>
            </a:ln>
          </p:spPr>
          <p:txBody>
            <a:bodyPr/>
            <a:lstStyle/>
            <a:p>
              <a:endParaRPr lang="fr-FR"/>
            </a:p>
          </p:txBody>
        </p:sp>
        <p:sp>
          <p:nvSpPr>
            <p:cNvPr id="33" name="Freeform 143"/>
            <p:cNvSpPr>
              <a:spLocks/>
            </p:cNvSpPr>
            <p:nvPr/>
          </p:nvSpPr>
          <p:spPr bwMode="auto">
            <a:xfrm>
              <a:off x="6926271" y="5764219"/>
              <a:ext cx="625475" cy="350838"/>
            </a:xfrm>
            <a:custGeom>
              <a:avLst/>
              <a:gdLst/>
              <a:ahLst/>
              <a:cxnLst>
                <a:cxn ang="0">
                  <a:pos x="635" y="243"/>
                </a:cxn>
                <a:cxn ang="0">
                  <a:pos x="633" y="262"/>
                </a:cxn>
                <a:cxn ang="0">
                  <a:pos x="610" y="274"/>
                </a:cxn>
                <a:cxn ang="0">
                  <a:pos x="584" y="264"/>
                </a:cxn>
                <a:cxn ang="0">
                  <a:pos x="559" y="249"/>
                </a:cxn>
                <a:cxn ang="0">
                  <a:pos x="533" y="235"/>
                </a:cxn>
                <a:cxn ang="0">
                  <a:pos x="543" y="266"/>
                </a:cxn>
                <a:cxn ang="0">
                  <a:pos x="604" y="317"/>
                </a:cxn>
                <a:cxn ang="0">
                  <a:pos x="676" y="354"/>
                </a:cxn>
                <a:cxn ang="0">
                  <a:pos x="752" y="389"/>
                </a:cxn>
                <a:cxn ang="0">
                  <a:pos x="784" y="415"/>
                </a:cxn>
                <a:cxn ang="0">
                  <a:pos x="780" y="432"/>
                </a:cxn>
                <a:cxn ang="0">
                  <a:pos x="754" y="434"/>
                </a:cxn>
                <a:cxn ang="0">
                  <a:pos x="705" y="421"/>
                </a:cxn>
                <a:cxn ang="0">
                  <a:pos x="657" y="405"/>
                </a:cxn>
                <a:cxn ang="0">
                  <a:pos x="608" y="387"/>
                </a:cxn>
                <a:cxn ang="0">
                  <a:pos x="563" y="364"/>
                </a:cxn>
                <a:cxn ang="0">
                  <a:pos x="524" y="335"/>
                </a:cxn>
                <a:cxn ang="0">
                  <a:pos x="490" y="298"/>
                </a:cxn>
                <a:cxn ang="0">
                  <a:pos x="465" y="251"/>
                </a:cxn>
                <a:cxn ang="0">
                  <a:pos x="479" y="198"/>
                </a:cxn>
                <a:cxn ang="0">
                  <a:pos x="463" y="174"/>
                </a:cxn>
                <a:cxn ang="0">
                  <a:pos x="442" y="167"/>
                </a:cxn>
                <a:cxn ang="0">
                  <a:pos x="416" y="170"/>
                </a:cxn>
                <a:cxn ang="0">
                  <a:pos x="391" y="178"/>
                </a:cxn>
                <a:cxn ang="0">
                  <a:pos x="391" y="184"/>
                </a:cxn>
                <a:cxn ang="0">
                  <a:pos x="395" y="188"/>
                </a:cxn>
                <a:cxn ang="0">
                  <a:pos x="348" y="198"/>
                </a:cxn>
                <a:cxn ang="0">
                  <a:pos x="301" y="210"/>
                </a:cxn>
                <a:cxn ang="0">
                  <a:pos x="254" y="221"/>
                </a:cxn>
                <a:cxn ang="0">
                  <a:pos x="209" y="235"/>
                </a:cxn>
                <a:cxn ang="0">
                  <a:pos x="164" y="249"/>
                </a:cxn>
                <a:cxn ang="0">
                  <a:pos x="119" y="264"/>
                </a:cxn>
                <a:cxn ang="0">
                  <a:pos x="76" y="280"/>
                </a:cxn>
                <a:cxn ang="0">
                  <a:pos x="31" y="298"/>
                </a:cxn>
                <a:cxn ang="0">
                  <a:pos x="16" y="294"/>
                </a:cxn>
                <a:cxn ang="0">
                  <a:pos x="0" y="290"/>
                </a:cxn>
                <a:cxn ang="0">
                  <a:pos x="63" y="239"/>
                </a:cxn>
                <a:cxn ang="0">
                  <a:pos x="135" y="208"/>
                </a:cxn>
                <a:cxn ang="0">
                  <a:pos x="213" y="186"/>
                </a:cxn>
                <a:cxn ang="0">
                  <a:pos x="291" y="163"/>
                </a:cxn>
                <a:cxn ang="0">
                  <a:pos x="324" y="159"/>
                </a:cxn>
                <a:cxn ang="0">
                  <a:pos x="360" y="155"/>
                </a:cxn>
                <a:cxn ang="0">
                  <a:pos x="393" y="153"/>
                </a:cxn>
                <a:cxn ang="0">
                  <a:pos x="426" y="153"/>
                </a:cxn>
                <a:cxn ang="0">
                  <a:pos x="401" y="94"/>
                </a:cxn>
                <a:cxn ang="0">
                  <a:pos x="373" y="32"/>
                </a:cxn>
                <a:cxn ang="0">
                  <a:pos x="381" y="16"/>
                </a:cxn>
                <a:cxn ang="0">
                  <a:pos x="395" y="4"/>
                </a:cxn>
                <a:cxn ang="0">
                  <a:pos x="406" y="6"/>
                </a:cxn>
                <a:cxn ang="0">
                  <a:pos x="416" y="0"/>
                </a:cxn>
                <a:cxn ang="0">
                  <a:pos x="455" y="69"/>
                </a:cxn>
                <a:cxn ang="0">
                  <a:pos x="506" y="135"/>
                </a:cxn>
                <a:cxn ang="0">
                  <a:pos x="567" y="192"/>
                </a:cxn>
                <a:cxn ang="0">
                  <a:pos x="639" y="233"/>
                </a:cxn>
              </a:cxnLst>
              <a:rect l="0" t="0" r="r" b="b"/>
              <a:pathLst>
                <a:path w="787" h="442">
                  <a:moveTo>
                    <a:pt x="639" y="233"/>
                  </a:moveTo>
                  <a:lnTo>
                    <a:pt x="635" y="243"/>
                  </a:lnTo>
                  <a:lnTo>
                    <a:pt x="635" y="253"/>
                  </a:lnTo>
                  <a:lnTo>
                    <a:pt x="633" y="262"/>
                  </a:lnTo>
                  <a:lnTo>
                    <a:pt x="625" y="272"/>
                  </a:lnTo>
                  <a:lnTo>
                    <a:pt x="610" y="274"/>
                  </a:lnTo>
                  <a:lnTo>
                    <a:pt x="596" y="272"/>
                  </a:lnTo>
                  <a:lnTo>
                    <a:pt x="584" y="264"/>
                  </a:lnTo>
                  <a:lnTo>
                    <a:pt x="571" y="256"/>
                  </a:lnTo>
                  <a:lnTo>
                    <a:pt x="559" y="249"/>
                  </a:lnTo>
                  <a:lnTo>
                    <a:pt x="547" y="241"/>
                  </a:lnTo>
                  <a:lnTo>
                    <a:pt x="533" y="235"/>
                  </a:lnTo>
                  <a:lnTo>
                    <a:pt x="520" y="235"/>
                  </a:lnTo>
                  <a:lnTo>
                    <a:pt x="543" y="266"/>
                  </a:lnTo>
                  <a:lnTo>
                    <a:pt x="571" y="294"/>
                  </a:lnTo>
                  <a:lnTo>
                    <a:pt x="604" y="317"/>
                  </a:lnTo>
                  <a:lnTo>
                    <a:pt x="639" y="337"/>
                  </a:lnTo>
                  <a:lnTo>
                    <a:pt x="676" y="354"/>
                  </a:lnTo>
                  <a:lnTo>
                    <a:pt x="715" y="372"/>
                  </a:lnTo>
                  <a:lnTo>
                    <a:pt x="752" y="389"/>
                  </a:lnTo>
                  <a:lnTo>
                    <a:pt x="787" y="407"/>
                  </a:lnTo>
                  <a:lnTo>
                    <a:pt x="784" y="415"/>
                  </a:lnTo>
                  <a:lnTo>
                    <a:pt x="782" y="425"/>
                  </a:lnTo>
                  <a:lnTo>
                    <a:pt x="780" y="432"/>
                  </a:lnTo>
                  <a:lnTo>
                    <a:pt x="778" y="442"/>
                  </a:lnTo>
                  <a:lnTo>
                    <a:pt x="754" y="434"/>
                  </a:lnTo>
                  <a:lnTo>
                    <a:pt x="731" y="429"/>
                  </a:lnTo>
                  <a:lnTo>
                    <a:pt x="705" y="421"/>
                  </a:lnTo>
                  <a:lnTo>
                    <a:pt x="682" y="413"/>
                  </a:lnTo>
                  <a:lnTo>
                    <a:pt x="657" y="405"/>
                  </a:lnTo>
                  <a:lnTo>
                    <a:pt x="633" y="397"/>
                  </a:lnTo>
                  <a:lnTo>
                    <a:pt x="608" y="387"/>
                  </a:lnTo>
                  <a:lnTo>
                    <a:pt x="586" y="376"/>
                  </a:lnTo>
                  <a:lnTo>
                    <a:pt x="563" y="364"/>
                  </a:lnTo>
                  <a:lnTo>
                    <a:pt x="541" y="350"/>
                  </a:lnTo>
                  <a:lnTo>
                    <a:pt x="524" y="335"/>
                  </a:lnTo>
                  <a:lnTo>
                    <a:pt x="506" y="317"/>
                  </a:lnTo>
                  <a:lnTo>
                    <a:pt x="490" y="298"/>
                  </a:lnTo>
                  <a:lnTo>
                    <a:pt x="477" y="274"/>
                  </a:lnTo>
                  <a:lnTo>
                    <a:pt x="465" y="251"/>
                  </a:lnTo>
                  <a:lnTo>
                    <a:pt x="457" y="223"/>
                  </a:lnTo>
                  <a:lnTo>
                    <a:pt x="479" y="198"/>
                  </a:lnTo>
                  <a:lnTo>
                    <a:pt x="471" y="184"/>
                  </a:lnTo>
                  <a:lnTo>
                    <a:pt x="463" y="174"/>
                  </a:lnTo>
                  <a:lnTo>
                    <a:pt x="451" y="168"/>
                  </a:lnTo>
                  <a:lnTo>
                    <a:pt x="442" y="167"/>
                  </a:lnTo>
                  <a:lnTo>
                    <a:pt x="428" y="167"/>
                  </a:lnTo>
                  <a:lnTo>
                    <a:pt x="416" y="170"/>
                  </a:lnTo>
                  <a:lnTo>
                    <a:pt x="403" y="174"/>
                  </a:lnTo>
                  <a:lnTo>
                    <a:pt x="391" y="178"/>
                  </a:lnTo>
                  <a:lnTo>
                    <a:pt x="391" y="182"/>
                  </a:lnTo>
                  <a:lnTo>
                    <a:pt x="391" y="184"/>
                  </a:lnTo>
                  <a:lnTo>
                    <a:pt x="393" y="186"/>
                  </a:lnTo>
                  <a:lnTo>
                    <a:pt x="395" y="188"/>
                  </a:lnTo>
                  <a:lnTo>
                    <a:pt x="371" y="192"/>
                  </a:lnTo>
                  <a:lnTo>
                    <a:pt x="348" y="198"/>
                  </a:lnTo>
                  <a:lnTo>
                    <a:pt x="324" y="204"/>
                  </a:lnTo>
                  <a:lnTo>
                    <a:pt x="301" y="210"/>
                  </a:lnTo>
                  <a:lnTo>
                    <a:pt x="277" y="215"/>
                  </a:lnTo>
                  <a:lnTo>
                    <a:pt x="254" y="221"/>
                  </a:lnTo>
                  <a:lnTo>
                    <a:pt x="233" y="227"/>
                  </a:lnTo>
                  <a:lnTo>
                    <a:pt x="209" y="235"/>
                  </a:lnTo>
                  <a:lnTo>
                    <a:pt x="188" y="243"/>
                  </a:lnTo>
                  <a:lnTo>
                    <a:pt x="164" y="249"/>
                  </a:lnTo>
                  <a:lnTo>
                    <a:pt x="143" y="256"/>
                  </a:lnTo>
                  <a:lnTo>
                    <a:pt x="119" y="264"/>
                  </a:lnTo>
                  <a:lnTo>
                    <a:pt x="98" y="272"/>
                  </a:lnTo>
                  <a:lnTo>
                    <a:pt x="76" y="280"/>
                  </a:lnTo>
                  <a:lnTo>
                    <a:pt x="53" y="290"/>
                  </a:lnTo>
                  <a:lnTo>
                    <a:pt x="31" y="298"/>
                  </a:lnTo>
                  <a:lnTo>
                    <a:pt x="23" y="294"/>
                  </a:lnTo>
                  <a:lnTo>
                    <a:pt x="16" y="294"/>
                  </a:lnTo>
                  <a:lnTo>
                    <a:pt x="8" y="294"/>
                  </a:lnTo>
                  <a:lnTo>
                    <a:pt x="0" y="290"/>
                  </a:lnTo>
                  <a:lnTo>
                    <a:pt x="29" y="262"/>
                  </a:lnTo>
                  <a:lnTo>
                    <a:pt x="63" y="239"/>
                  </a:lnTo>
                  <a:lnTo>
                    <a:pt x="98" y="221"/>
                  </a:lnTo>
                  <a:lnTo>
                    <a:pt x="135" y="208"/>
                  </a:lnTo>
                  <a:lnTo>
                    <a:pt x="174" y="196"/>
                  </a:lnTo>
                  <a:lnTo>
                    <a:pt x="213" y="186"/>
                  </a:lnTo>
                  <a:lnTo>
                    <a:pt x="252" y="174"/>
                  </a:lnTo>
                  <a:lnTo>
                    <a:pt x="291" y="163"/>
                  </a:lnTo>
                  <a:lnTo>
                    <a:pt x="307" y="161"/>
                  </a:lnTo>
                  <a:lnTo>
                    <a:pt x="324" y="159"/>
                  </a:lnTo>
                  <a:lnTo>
                    <a:pt x="342" y="157"/>
                  </a:lnTo>
                  <a:lnTo>
                    <a:pt x="360" y="155"/>
                  </a:lnTo>
                  <a:lnTo>
                    <a:pt x="375" y="153"/>
                  </a:lnTo>
                  <a:lnTo>
                    <a:pt x="393" y="153"/>
                  </a:lnTo>
                  <a:lnTo>
                    <a:pt x="410" y="153"/>
                  </a:lnTo>
                  <a:lnTo>
                    <a:pt x="426" y="153"/>
                  </a:lnTo>
                  <a:lnTo>
                    <a:pt x="418" y="124"/>
                  </a:lnTo>
                  <a:lnTo>
                    <a:pt x="401" y="94"/>
                  </a:lnTo>
                  <a:lnTo>
                    <a:pt x="385" y="63"/>
                  </a:lnTo>
                  <a:lnTo>
                    <a:pt x="373" y="32"/>
                  </a:lnTo>
                  <a:lnTo>
                    <a:pt x="377" y="24"/>
                  </a:lnTo>
                  <a:lnTo>
                    <a:pt x="381" y="16"/>
                  </a:lnTo>
                  <a:lnTo>
                    <a:pt x="389" y="10"/>
                  </a:lnTo>
                  <a:lnTo>
                    <a:pt x="395" y="4"/>
                  </a:lnTo>
                  <a:lnTo>
                    <a:pt x="401" y="6"/>
                  </a:lnTo>
                  <a:lnTo>
                    <a:pt x="406" y="6"/>
                  </a:lnTo>
                  <a:lnTo>
                    <a:pt x="412" y="4"/>
                  </a:lnTo>
                  <a:lnTo>
                    <a:pt x="416" y="0"/>
                  </a:lnTo>
                  <a:lnTo>
                    <a:pt x="434" y="36"/>
                  </a:lnTo>
                  <a:lnTo>
                    <a:pt x="455" y="69"/>
                  </a:lnTo>
                  <a:lnTo>
                    <a:pt x="479" y="104"/>
                  </a:lnTo>
                  <a:lnTo>
                    <a:pt x="506" y="135"/>
                  </a:lnTo>
                  <a:lnTo>
                    <a:pt x="535" y="167"/>
                  </a:lnTo>
                  <a:lnTo>
                    <a:pt x="567" y="192"/>
                  </a:lnTo>
                  <a:lnTo>
                    <a:pt x="602" y="215"/>
                  </a:lnTo>
                  <a:lnTo>
                    <a:pt x="639" y="233"/>
                  </a:lnTo>
                  <a:close/>
                </a:path>
              </a:pathLst>
            </a:custGeom>
            <a:solidFill>
              <a:srgbClr val="000000"/>
            </a:solidFill>
            <a:ln w="9525">
              <a:noFill/>
              <a:round/>
              <a:headEnd/>
              <a:tailEnd/>
            </a:ln>
          </p:spPr>
          <p:txBody>
            <a:bodyPr/>
            <a:lstStyle/>
            <a:p>
              <a:endParaRPr lang="fr-FR"/>
            </a:p>
          </p:txBody>
        </p:sp>
        <p:sp>
          <p:nvSpPr>
            <p:cNvPr id="34" name="Freeform 144"/>
            <p:cNvSpPr>
              <a:spLocks/>
            </p:cNvSpPr>
            <p:nvPr/>
          </p:nvSpPr>
          <p:spPr bwMode="auto">
            <a:xfrm>
              <a:off x="7432683" y="5772157"/>
              <a:ext cx="98425" cy="165100"/>
            </a:xfrm>
            <a:custGeom>
              <a:avLst/>
              <a:gdLst/>
              <a:ahLst/>
              <a:cxnLst>
                <a:cxn ang="0">
                  <a:pos x="61" y="82"/>
                </a:cxn>
                <a:cxn ang="0">
                  <a:pos x="68" y="98"/>
                </a:cxn>
                <a:cxn ang="0">
                  <a:pos x="80" y="114"/>
                </a:cxn>
                <a:cxn ang="0">
                  <a:pos x="94" y="129"/>
                </a:cxn>
                <a:cxn ang="0">
                  <a:pos x="105" y="143"/>
                </a:cxn>
                <a:cxn ang="0">
                  <a:pos x="115" y="158"/>
                </a:cxn>
                <a:cxn ang="0">
                  <a:pos x="121" y="174"/>
                </a:cxn>
                <a:cxn ang="0">
                  <a:pos x="123" y="192"/>
                </a:cxn>
                <a:cxn ang="0">
                  <a:pos x="117" y="209"/>
                </a:cxn>
                <a:cxn ang="0">
                  <a:pos x="102" y="209"/>
                </a:cxn>
                <a:cxn ang="0">
                  <a:pos x="86" y="205"/>
                </a:cxn>
                <a:cxn ang="0">
                  <a:pos x="74" y="198"/>
                </a:cxn>
                <a:cxn ang="0">
                  <a:pos x="61" y="186"/>
                </a:cxn>
                <a:cxn ang="0">
                  <a:pos x="51" y="174"/>
                </a:cxn>
                <a:cxn ang="0">
                  <a:pos x="39" y="160"/>
                </a:cxn>
                <a:cxn ang="0">
                  <a:pos x="31" y="147"/>
                </a:cxn>
                <a:cxn ang="0">
                  <a:pos x="21" y="135"/>
                </a:cxn>
                <a:cxn ang="0">
                  <a:pos x="6" y="106"/>
                </a:cxn>
                <a:cxn ang="0">
                  <a:pos x="0" y="71"/>
                </a:cxn>
                <a:cxn ang="0">
                  <a:pos x="0" y="37"/>
                </a:cxn>
                <a:cxn ang="0">
                  <a:pos x="8" y="6"/>
                </a:cxn>
                <a:cxn ang="0">
                  <a:pos x="29" y="0"/>
                </a:cxn>
                <a:cxn ang="0">
                  <a:pos x="43" y="2"/>
                </a:cxn>
                <a:cxn ang="0">
                  <a:pos x="49" y="10"/>
                </a:cxn>
                <a:cxn ang="0">
                  <a:pos x="53" y="24"/>
                </a:cxn>
                <a:cxn ang="0">
                  <a:pos x="53" y="39"/>
                </a:cxn>
                <a:cxn ang="0">
                  <a:pos x="53" y="57"/>
                </a:cxn>
                <a:cxn ang="0">
                  <a:pos x="55" y="71"/>
                </a:cxn>
                <a:cxn ang="0">
                  <a:pos x="61" y="82"/>
                </a:cxn>
              </a:cxnLst>
              <a:rect l="0" t="0" r="r" b="b"/>
              <a:pathLst>
                <a:path w="123" h="209">
                  <a:moveTo>
                    <a:pt x="61" y="82"/>
                  </a:moveTo>
                  <a:lnTo>
                    <a:pt x="68" y="98"/>
                  </a:lnTo>
                  <a:lnTo>
                    <a:pt x="80" y="114"/>
                  </a:lnTo>
                  <a:lnTo>
                    <a:pt x="94" y="129"/>
                  </a:lnTo>
                  <a:lnTo>
                    <a:pt x="105" y="143"/>
                  </a:lnTo>
                  <a:lnTo>
                    <a:pt x="115" y="158"/>
                  </a:lnTo>
                  <a:lnTo>
                    <a:pt x="121" y="174"/>
                  </a:lnTo>
                  <a:lnTo>
                    <a:pt x="123" y="192"/>
                  </a:lnTo>
                  <a:lnTo>
                    <a:pt x="117" y="209"/>
                  </a:lnTo>
                  <a:lnTo>
                    <a:pt x="102" y="209"/>
                  </a:lnTo>
                  <a:lnTo>
                    <a:pt x="86" y="205"/>
                  </a:lnTo>
                  <a:lnTo>
                    <a:pt x="74" y="198"/>
                  </a:lnTo>
                  <a:lnTo>
                    <a:pt x="61" y="186"/>
                  </a:lnTo>
                  <a:lnTo>
                    <a:pt x="51" y="174"/>
                  </a:lnTo>
                  <a:lnTo>
                    <a:pt x="39" y="160"/>
                  </a:lnTo>
                  <a:lnTo>
                    <a:pt x="31" y="147"/>
                  </a:lnTo>
                  <a:lnTo>
                    <a:pt x="21" y="135"/>
                  </a:lnTo>
                  <a:lnTo>
                    <a:pt x="6" y="106"/>
                  </a:lnTo>
                  <a:lnTo>
                    <a:pt x="0" y="71"/>
                  </a:lnTo>
                  <a:lnTo>
                    <a:pt x="0" y="37"/>
                  </a:lnTo>
                  <a:lnTo>
                    <a:pt x="8" y="6"/>
                  </a:lnTo>
                  <a:lnTo>
                    <a:pt x="29" y="0"/>
                  </a:lnTo>
                  <a:lnTo>
                    <a:pt x="43" y="2"/>
                  </a:lnTo>
                  <a:lnTo>
                    <a:pt x="49" y="10"/>
                  </a:lnTo>
                  <a:lnTo>
                    <a:pt x="53" y="24"/>
                  </a:lnTo>
                  <a:lnTo>
                    <a:pt x="53" y="39"/>
                  </a:lnTo>
                  <a:lnTo>
                    <a:pt x="53" y="57"/>
                  </a:lnTo>
                  <a:lnTo>
                    <a:pt x="55" y="71"/>
                  </a:lnTo>
                  <a:lnTo>
                    <a:pt x="61" y="82"/>
                  </a:lnTo>
                  <a:close/>
                </a:path>
              </a:pathLst>
            </a:custGeom>
            <a:solidFill>
              <a:srgbClr val="000000"/>
            </a:solidFill>
            <a:ln w="9525">
              <a:noFill/>
              <a:round/>
              <a:headEnd/>
              <a:tailEnd/>
            </a:ln>
          </p:spPr>
          <p:txBody>
            <a:bodyPr/>
            <a:lstStyle/>
            <a:p>
              <a:endParaRPr lang="fr-FR"/>
            </a:p>
          </p:txBody>
        </p:sp>
        <p:sp>
          <p:nvSpPr>
            <p:cNvPr id="36" name="Freeform 146"/>
            <p:cNvSpPr>
              <a:spLocks/>
            </p:cNvSpPr>
            <p:nvPr/>
          </p:nvSpPr>
          <p:spPr bwMode="auto">
            <a:xfrm>
              <a:off x="6835783" y="5811844"/>
              <a:ext cx="384175" cy="195263"/>
            </a:xfrm>
            <a:custGeom>
              <a:avLst/>
              <a:gdLst/>
              <a:ahLst/>
              <a:cxnLst>
                <a:cxn ang="0">
                  <a:pos x="482" y="8"/>
                </a:cxn>
                <a:cxn ang="0">
                  <a:pos x="467" y="27"/>
                </a:cxn>
                <a:cxn ang="0">
                  <a:pos x="449" y="41"/>
                </a:cxn>
                <a:cxn ang="0">
                  <a:pos x="428" y="51"/>
                </a:cxn>
                <a:cxn ang="0">
                  <a:pos x="406" y="59"/>
                </a:cxn>
                <a:cxn ang="0">
                  <a:pos x="383" y="64"/>
                </a:cxn>
                <a:cxn ang="0">
                  <a:pos x="359" y="70"/>
                </a:cxn>
                <a:cxn ang="0">
                  <a:pos x="336" y="78"/>
                </a:cxn>
                <a:cxn ang="0">
                  <a:pos x="316" y="88"/>
                </a:cxn>
                <a:cxn ang="0">
                  <a:pos x="277" y="107"/>
                </a:cxn>
                <a:cxn ang="0">
                  <a:pos x="240" y="125"/>
                </a:cxn>
                <a:cxn ang="0">
                  <a:pos x="201" y="143"/>
                </a:cxn>
                <a:cxn ang="0">
                  <a:pos x="164" y="160"/>
                </a:cxn>
                <a:cxn ang="0">
                  <a:pos x="125" y="178"/>
                </a:cxn>
                <a:cxn ang="0">
                  <a:pos x="88" y="199"/>
                </a:cxn>
                <a:cxn ang="0">
                  <a:pos x="50" y="221"/>
                </a:cxn>
                <a:cxn ang="0">
                  <a:pos x="15" y="246"/>
                </a:cxn>
                <a:cxn ang="0">
                  <a:pos x="15" y="242"/>
                </a:cxn>
                <a:cxn ang="0">
                  <a:pos x="15" y="238"/>
                </a:cxn>
                <a:cxn ang="0">
                  <a:pos x="15" y="235"/>
                </a:cxn>
                <a:cxn ang="0">
                  <a:pos x="11" y="233"/>
                </a:cxn>
                <a:cxn ang="0">
                  <a:pos x="6" y="235"/>
                </a:cxn>
                <a:cxn ang="0">
                  <a:pos x="4" y="231"/>
                </a:cxn>
                <a:cxn ang="0">
                  <a:pos x="2" y="225"/>
                </a:cxn>
                <a:cxn ang="0">
                  <a:pos x="0" y="219"/>
                </a:cxn>
                <a:cxn ang="0">
                  <a:pos x="21" y="197"/>
                </a:cxn>
                <a:cxn ang="0">
                  <a:pos x="45" y="178"/>
                </a:cxn>
                <a:cxn ang="0">
                  <a:pos x="68" y="160"/>
                </a:cxn>
                <a:cxn ang="0">
                  <a:pos x="93" y="143"/>
                </a:cxn>
                <a:cxn ang="0">
                  <a:pos x="119" y="127"/>
                </a:cxn>
                <a:cxn ang="0">
                  <a:pos x="144" y="113"/>
                </a:cxn>
                <a:cxn ang="0">
                  <a:pos x="172" y="100"/>
                </a:cxn>
                <a:cxn ang="0">
                  <a:pos x="199" y="86"/>
                </a:cxn>
                <a:cxn ang="0">
                  <a:pos x="226" y="74"/>
                </a:cxn>
                <a:cxn ang="0">
                  <a:pos x="254" y="63"/>
                </a:cxn>
                <a:cxn ang="0">
                  <a:pos x="283" y="51"/>
                </a:cxn>
                <a:cxn ang="0">
                  <a:pos x="310" y="41"/>
                </a:cxn>
                <a:cxn ang="0">
                  <a:pos x="340" y="29"/>
                </a:cxn>
                <a:cxn ang="0">
                  <a:pos x="369" y="20"/>
                </a:cxn>
                <a:cxn ang="0">
                  <a:pos x="396" y="10"/>
                </a:cxn>
                <a:cxn ang="0">
                  <a:pos x="426" y="0"/>
                </a:cxn>
                <a:cxn ang="0">
                  <a:pos x="439" y="0"/>
                </a:cxn>
                <a:cxn ang="0">
                  <a:pos x="455" y="6"/>
                </a:cxn>
                <a:cxn ang="0">
                  <a:pos x="469" y="10"/>
                </a:cxn>
                <a:cxn ang="0">
                  <a:pos x="482" y="8"/>
                </a:cxn>
              </a:cxnLst>
              <a:rect l="0" t="0" r="r" b="b"/>
              <a:pathLst>
                <a:path w="482" h="246">
                  <a:moveTo>
                    <a:pt x="482" y="8"/>
                  </a:moveTo>
                  <a:lnTo>
                    <a:pt x="467" y="27"/>
                  </a:lnTo>
                  <a:lnTo>
                    <a:pt x="449" y="41"/>
                  </a:lnTo>
                  <a:lnTo>
                    <a:pt x="428" y="51"/>
                  </a:lnTo>
                  <a:lnTo>
                    <a:pt x="406" y="59"/>
                  </a:lnTo>
                  <a:lnTo>
                    <a:pt x="383" y="64"/>
                  </a:lnTo>
                  <a:lnTo>
                    <a:pt x="359" y="70"/>
                  </a:lnTo>
                  <a:lnTo>
                    <a:pt x="336" y="78"/>
                  </a:lnTo>
                  <a:lnTo>
                    <a:pt x="316" y="88"/>
                  </a:lnTo>
                  <a:lnTo>
                    <a:pt x="277" y="107"/>
                  </a:lnTo>
                  <a:lnTo>
                    <a:pt x="240" y="125"/>
                  </a:lnTo>
                  <a:lnTo>
                    <a:pt x="201" y="143"/>
                  </a:lnTo>
                  <a:lnTo>
                    <a:pt x="164" y="160"/>
                  </a:lnTo>
                  <a:lnTo>
                    <a:pt x="125" y="178"/>
                  </a:lnTo>
                  <a:lnTo>
                    <a:pt x="88" y="199"/>
                  </a:lnTo>
                  <a:lnTo>
                    <a:pt x="50" y="221"/>
                  </a:lnTo>
                  <a:lnTo>
                    <a:pt x="15" y="246"/>
                  </a:lnTo>
                  <a:lnTo>
                    <a:pt x="15" y="242"/>
                  </a:lnTo>
                  <a:lnTo>
                    <a:pt x="15" y="238"/>
                  </a:lnTo>
                  <a:lnTo>
                    <a:pt x="15" y="235"/>
                  </a:lnTo>
                  <a:lnTo>
                    <a:pt x="11" y="233"/>
                  </a:lnTo>
                  <a:lnTo>
                    <a:pt x="6" y="235"/>
                  </a:lnTo>
                  <a:lnTo>
                    <a:pt x="4" y="231"/>
                  </a:lnTo>
                  <a:lnTo>
                    <a:pt x="2" y="225"/>
                  </a:lnTo>
                  <a:lnTo>
                    <a:pt x="0" y="219"/>
                  </a:lnTo>
                  <a:lnTo>
                    <a:pt x="21" y="197"/>
                  </a:lnTo>
                  <a:lnTo>
                    <a:pt x="45" y="178"/>
                  </a:lnTo>
                  <a:lnTo>
                    <a:pt x="68" y="160"/>
                  </a:lnTo>
                  <a:lnTo>
                    <a:pt x="93" y="143"/>
                  </a:lnTo>
                  <a:lnTo>
                    <a:pt x="119" y="127"/>
                  </a:lnTo>
                  <a:lnTo>
                    <a:pt x="144" y="113"/>
                  </a:lnTo>
                  <a:lnTo>
                    <a:pt x="172" y="100"/>
                  </a:lnTo>
                  <a:lnTo>
                    <a:pt x="199" y="86"/>
                  </a:lnTo>
                  <a:lnTo>
                    <a:pt x="226" y="74"/>
                  </a:lnTo>
                  <a:lnTo>
                    <a:pt x="254" y="63"/>
                  </a:lnTo>
                  <a:lnTo>
                    <a:pt x="283" y="51"/>
                  </a:lnTo>
                  <a:lnTo>
                    <a:pt x="310" y="41"/>
                  </a:lnTo>
                  <a:lnTo>
                    <a:pt x="340" y="29"/>
                  </a:lnTo>
                  <a:lnTo>
                    <a:pt x="369" y="20"/>
                  </a:lnTo>
                  <a:lnTo>
                    <a:pt x="396" y="10"/>
                  </a:lnTo>
                  <a:lnTo>
                    <a:pt x="426" y="0"/>
                  </a:lnTo>
                  <a:lnTo>
                    <a:pt x="439" y="0"/>
                  </a:lnTo>
                  <a:lnTo>
                    <a:pt x="455" y="6"/>
                  </a:lnTo>
                  <a:lnTo>
                    <a:pt x="469" y="10"/>
                  </a:lnTo>
                  <a:lnTo>
                    <a:pt x="482" y="8"/>
                  </a:lnTo>
                  <a:close/>
                </a:path>
              </a:pathLst>
            </a:custGeom>
            <a:solidFill>
              <a:srgbClr val="000000"/>
            </a:solidFill>
            <a:ln w="9525">
              <a:noFill/>
              <a:round/>
              <a:headEnd/>
              <a:tailEnd/>
            </a:ln>
          </p:spPr>
          <p:txBody>
            <a:bodyPr/>
            <a:lstStyle/>
            <a:p>
              <a:endParaRPr lang="fr-FR"/>
            </a:p>
          </p:txBody>
        </p:sp>
        <p:sp>
          <p:nvSpPr>
            <p:cNvPr id="37" name="Freeform 147"/>
            <p:cNvSpPr>
              <a:spLocks/>
            </p:cNvSpPr>
            <p:nvPr/>
          </p:nvSpPr>
          <p:spPr bwMode="auto">
            <a:xfrm>
              <a:off x="7473958" y="5983294"/>
              <a:ext cx="74613" cy="71438"/>
            </a:xfrm>
            <a:custGeom>
              <a:avLst/>
              <a:gdLst/>
              <a:ahLst/>
              <a:cxnLst>
                <a:cxn ang="0">
                  <a:pos x="94" y="43"/>
                </a:cxn>
                <a:cxn ang="0">
                  <a:pos x="94" y="57"/>
                </a:cxn>
                <a:cxn ang="0">
                  <a:pos x="94" y="70"/>
                </a:cxn>
                <a:cxn ang="0">
                  <a:pos x="92" y="82"/>
                </a:cxn>
                <a:cxn ang="0">
                  <a:pos x="84" y="92"/>
                </a:cxn>
                <a:cxn ang="0">
                  <a:pos x="70" y="88"/>
                </a:cxn>
                <a:cxn ang="0">
                  <a:pos x="58" y="84"/>
                </a:cxn>
                <a:cxn ang="0">
                  <a:pos x="47" y="76"/>
                </a:cxn>
                <a:cxn ang="0">
                  <a:pos x="37" y="66"/>
                </a:cxn>
                <a:cxn ang="0">
                  <a:pos x="27" y="59"/>
                </a:cxn>
                <a:cxn ang="0">
                  <a:pos x="19" y="47"/>
                </a:cxn>
                <a:cxn ang="0">
                  <a:pos x="10" y="37"/>
                </a:cxn>
                <a:cxn ang="0">
                  <a:pos x="0" y="25"/>
                </a:cxn>
                <a:cxn ang="0">
                  <a:pos x="8" y="10"/>
                </a:cxn>
                <a:cxn ang="0">
                  <a:pos x="19" y="2"/>
                </a:cxn>
                <a:cxn ang="0">
                  <a:pos x="33" y="0"/>
                </a:cxn>
                <a:cxn ang="0">
                  <a:pos x="47" y="4"/>
                </a:cxn>
                <a:cxn ang="0">
                  <a:pos x="62" y="10"/>
                </a:cxn>
                <a:cxn ang="0">
                  <a:pos x="74" y="20"/>
                </a:cxn>
                <a:cxn ang="0">
                  <a:pos x="86" y="31"/>
                </a:cxn>
                <a:cxn ang="0">
                  <a:pos x="94" y="43"/>
                </a:cxn>
              </a:cxnLst>
              <a:rect l="0" t="0" r="r" b="b"/>
              <a:pathLst>
                <a:path w="94" h="92">
                  <a:moveTo>
                    <a:pt x="94" y="43"/>
                  </a:moveTo>
                  <a:lnTo>
                    <a:pt x="94" y="57"/>
                  </a:lnTo>
                  <a:lnTo>
                    <a:pt x="94" y="70"/>
                  </a:lnTo>
                  <a:lnTo>
                    <a:pt x="92" y="82"/>
                  </a:lnTo>
                  <a:lnTo>
                    <a:pt x="84" y="92"/>
                  </a:lnTo>
                  <a:lnTo>
                    <a:pt x="70" y="88"/>
                  </a:lnTo>
                  <a:lnTo>
                    <a:pt x="58" y="84"/>
                  </a:lnTo>
                  <a:lnTo>
                    <a:pt x="47" y="76"/>
                  </a:lnTo>
                  <a:lnTo>
                    <a:pt x="37" y="66"/>
                  </a:lnTo>
                  <a:lnTo>
                    <a:pt x="27" y="59"/>
                  </a:lnTo>
                  <a:lnTo>
                    <a:pt x="19" y="47"/>
                  </a:lnTo>
                  <a:lnTo>
                    <a:pt x="10" y="37"/>
                  </a:lnTo>
                  <a:lnTo>
                    <a:pt x="0" y="25"/>
                  </a:lnTo>
                  <a:lnTo>
                    <a:pt x="8" y="10"/>
                  </a:lnTo>
                  <a:lnTo>
                    <a:pt x="19" y="2"/>
                  </a:lnTo>
                  <a:lnTo>
                    <a:pt x="33" y="0"/>
                  </a:lnTo>
                  <a:lnTo>
                    <a:pt x="47" y="4"/>
                  </a:lnTo>
                  <a:lnTo>
                    <a:pt x="62" y="10"/>
                  </a:lnTo>
                  <a:lnTo>
                    <a:pt x="74" y="20"/>
                  </a:lnTo>
                  <a:lnTo>
                    <a:pt x="86" y="31"/>
                  </a:lnTo>
                  <a:lnTo>
                    <a:pt x="94" y="43"/>
                  </a:lnTo>
                  <a:close/>
                </a:path>
              </a:pathLst>
            </a:custGeom>
            <a:solidFill>
              <a:srgbClr val="000000"/>
            </a:solidFill>
            <a:ln w="9525">
              <a:noFill/>
              <a:round/>
              <a:headEnd/>
              <a:tailEnd/>
            </a:ln>
          </p:spPr>
          <p:txBody>
            <a:bodyPr/>
            <a:lstStyle/>
            <a:p>
              <a:endParaRPr lang="fr-FR"/>
            </a:p>
          </p:txBody>
        </p:sp>
        <p:sp>
          <p:nvSpPr>
            <p:cNvPr id="38" name="Freeform 148"/>
            <p:cNvSpPr>
              <a:spLocks/>
            </p:cNvSpPr>
            <p:nvPr/>
          </p:nvSpPr>
          <p:spPr bwMode="auto">
            <a:xfrm>
              <a:off x="7610483" y="6002344"/>
              <a:ext cx="822325" cy="147638"/>
            </a:xfrm>
            <a:custGeom>
              <a:avLst/>
              <a:gdLst/>
              <a:ahLst/>
              <a:cxnLst>
                <a:cxn ang="0">
                  <a:pos x="721" y="79"/>
                </a:cxn>
                <a:cxn ang="0">
                  <a:pos x="762" y="90"/>
                </a:cxn>
                <a:cxn ang="0">
                  <a:pos x="805" y="98"/>
                </a:cxn>
                <a:cxn ang="0">
                  <a:pos x="848" y="104"/>
                </a:cxn>
                <a:cxn ang="0">
                  <a:pos x="891" y="110"/>
                </a:cxn>
                <a:cxn ang="0">
                  <a:pos x="932" y="118"/>
                </a:cxn>
                <a:cxn ang="0">
                  <a:pos x="975" y="128"/>
                </a:cxn>
                <a:cxn ang="0">
                  <a:pos x="1016" y="139"/>
                </a:cxn>
                <a:cxn ang="0">
                  <a:pos x="996" y="176"/>
                </a:cxn>
                <a:cxn ang="0">
                  <a:pos x="943" y="169"/>
                </a:cxn>
                <a:cxn ang="0">
                  <a:pos x="891" y="161"/>
                </a:cxn>
                <a:cxn ang="0">
                  <a:pos x="836" y="155"/>
                </a:cxn>
                <a:cxn ang="0">
                  <a:pos x="781" y="149"/>
                </a:cxn>
                <a:cxn ang="0">
                  <a:pos x="727" y="141"/>
                </a:cxn>
                <a:cxn ang="0">
                  <a:pos x="672" y="131"/>
                </a:cxn>
                <a:cxn ang="0">
                  <a:pos x="619" y="116"/>
                </a:cxn>
                <a:cxn ang="0">
                  <a:pos x="570" y="94"/>
                </a:cxn>
                <a:cxn ang="0">
                  <a:pos x="516" y="69"/>
                </a:cxn>
                <a:cxn ang="0">
                  <a:pos x="459" y="59"/>
                </a:cxn>
                <a:cxn ang="0">
                  <a:pos x="400" y="61"/>
                </a:cxn>
                <a:cxn ang="0">
                  <a:pos x="342" y="71"/>
                </a:cxn>
                <a:cxn ang="0">
                  <a:pos x="283" y="90"/>
                </a:cxn>
                <a:cxn ang="0">
                  <a:pos x="226" y="116"/>
                </a:cxn>
                <a:cxn ang="0">
                  <a:pos x="174" y="143"/>
                </a:cxn>
                <a:cxn ang="0">
                  <a:pos x="123" y="172"/>
                </a:cxn>
                <a:cxn ang="0">
                  <a:pos x="103" y="178"/>
                </a:cxn>
                <a:cxn ang="0">
                  <a:pos x="82" y="184"/>
                </a:cxn>
                <a:cxn ang="0">
                  <a:pos x="58" y="186"/>
                </a:cxn>
                <a:cxn ang="0">
                  <a:pos x="35" y="182"/>
                </a:cxn>
                <a:cxn ang="0">
                  <a:pos x="11" y="167"/>
                </a:cxn>
                <a:cxn ang="0">
                  <a:pos x="0" y="141"/>
                </a:cxn>
                <a:cxn ang="0">
                  <a:pos x="27" y="131"/>
                </a:cxn>
                <a:cxn ang="0">
                  <a:pos x="78" y="128"/>
                </a:cxn>
                <a:cxn ang="0">
                  <a:pos x="129" y="110"/>
                </a:cxn>
                <a:cxn ang="0">
                  <a:pos x="176" y="88"/>
                </a:cxn>
                <a:cxn ang="0">
                  <a:pos x="224" y="61"/>
                </a:cxn>
                <a:cxn ang="0">
                  <a:pos x="273" y="36"/>
                </a:cxn>
                <a:cxn ang="0">
                  <a:pos x="322" y="14"/>
                </a:cxn>
                <a:cxn ang="0">
                  <a:pos x="377" y="2"/>
                </a:cxn>
                <a:cxn ang="0">
                  <a:pos x="445" y="0"/>
                </a:cxn>
                <a:cxn ang="0">
                  <a:pos x="519" y="12"/>
                </a:cxn>
                <a:cxn ang="0">
                  <a:pos x="592" y="36"/>
                </a:cxn>
                <a:cxn ang="0">
                  <a:pos x="662" y="61"/>
                </a:cxn>
              </a:cxnLst>
              <a:rect l="0" t="0" r="r" b="b"/>
              <a:pathLst>
                <a:path w="1035" h="186">
                  <a:moveTo>
                    <a:pt x="699" y="73"/>
                  </a:moveTo>
                  <a:lnTo>
                    <a:pt x="721" y="79"/>
                  </a:lnTo>
                  <a:lnTo>
                    <a:pt x="742" y="85"/>
                  </a:lnTo>
                  <a:lnTo>
                    <a:pt x="762" y="90"/>
                  </a:lnTo>
                  <a:lnTo>
                    <a:pt x="783" y="94"/>
                  </a:lnTo>
                  <a:lnTo>
                    <a:pt x="805" y="98"/>
                  </a:lnTo>
                  <a:lnTo>
                    <a:pt x="826" y="100"/>
                  </a:lnTo>
                  <a:lnTo>
                    <a:pt x="848" y="104"/>
                  </a:lnTo>
                  <a:lnTo>
                    <a:pt x="869" y="106"/>
                  </a:lnTo>
                  <a:lnTo>
                    <a:pt x="891" y="110"/>
                  </a:lnTo>
                  <a:lnTo>
                    <a:pt x="910" y="114"/>
                  </a:lnTo>
                  <a:lnTo>
                    <a:pt x="932" y="118"/>
                  </a:lnTo>
                  <a:lnTo>
                    <a:pt x="953" y="122"/>
                  </a:lnTo>
                  <a:lnTo>
                    <a:pt x="975" y="128"/>
                  </a:lnTo>
                  <a:lnTo>
                    <a:pt x="994" y="133"/>
                  </a:lnTo>
                  <a:lnTo>
                    <a:pt x="1016" y="139"/>
                  </a:lnTo>
                  <a:lnTo>
                    <a:pt x="1035" y="147"/>
                  </a:lnTo>
                  <a:lnTo>
                    <a:pt x="996" y="176"/>
                  </a:lnTo>
                  <a:lnTo>
                    <a:pt x="971" y="172"/>
                  </a:lnTo>
                  <a:lnTo>
                    <a:pt x="943" y="169"/>
                  </a:lnTo>
                  <a:lnTo>
                    <a:pt x="918" y="165"/>
                  </a:lnTo>
                  <a:lnTo>
                    <a:pt x="891" y="161"/>
                  </a:lnTo>
                  <a:lnTo>
                    <a:pt x="863" y="159"/>
                  </a:lnTo>
                  <a:lnTo>
                    <a:pt x="836" y="155"/>
                  </a:lnTo>
                  <a:lnTo>
                    <a:pt x="809" y="153"/>
                  </a:lnTo>
                  <a:lnTo>
                    <a:pt x="781" y="149"/>
                  </a:lnTo>
                  <a:lnTo>
                    <a:pt x="752" y="145"/>
                  </a:lnTo>
                  <a:lnTo>
                    <a:pt x="727" y="141"/>
                  </a:lnTo>
                  <a:lnTo>
                    <a:pt x="699" y="137"/>
                  </a:lnTo>
                  <a:lnTo>
                    <a:pt x="672" y="131"/>
                  </a:lnTo>
                  <a:lnTo>
                    <a:pt x="646" y="124"/>
                  </a:lnTo>
                  <a:lnTo>
                    <a:pt x="619" y="116"/>
                  </a:lnTo>
                  <a:lnTo>
                    <a:pt x="596" y="106"/>
                  </a:lnTo>
                  <a:lnTo>
                    <a:pt x="570" y="94"/>
                  </a:lnTo>
                  <a:lnTo>
                    <a:pt x="543" y="81"/>
                  </a:lnTo>
                  <a:lnTo>
                    <a:pt x="516" y="69"/>
                  </a:lnTo>
                  <a:lnTo>
                    <a:pt x="488" y="63"/>
                  </a:lnTo>
                  <a:lnTo>
                    <a:pt x="459" y="59"/>
                  </a:lnTo>
                  <a:lnTo>
                    <a:pt x="430" y="59"/>
                  </a:lnTo>
                  <a:lnTo>
                    <a:pt x="400" y="61"/>
                  </a:lnTo>
                  <a:lnTo>
                    <a:pt x="371" y="65"/>
                  </a:lnTo>
                  <a:lnTo>
                    <a:pt x="342" y="71"/>
                  </a:lnTo>
                  <a:lnTo>
                    <a:pt x="312" y="81"/>
                  </a:lnTo>
                  <a:lnTo>
                    <a:pt x="283" y="90"/>
                  </a:lnTo>
                  <a:lnTo>
                    <a:pt x="254" y="102"/>
                  </a:lnTo>
                  <a:lnTo>
                    <a:pt x="226" y="116"/>
                  </a:lnTo>
                  <a:lnTo>
                    <a:pt x="199" y="129"/>
                  </a:lnTo>
                  <a:lnTo>
                    <a:pt x="174" y="143"/>
                  </a:lnTo>
                  <a:lnTo>
                    <a:pt x="146" y="157"/>
                  </a:lnTo>
                  <a:lnTo>
                    <a:pt x="123" y="172"/>
                  </a:lnTo>
                  <a:lnTo>
                    <a:pt x="115" y="176"/>
                  </a:lnTo>
                  <a:lnTo>
                    <a:pt x="103" y="178"/>
                  </a:lnTo>
                  <a:lnTo>
                    <a:pt x="93" y="182"/>
                  </a:lnTo>
                  <a:lnTo>
                    <a:pt x="82" y="184"/>
                  </a:lnTo>
                  <a:lnTo>
                    <a:pt x="70" y="186"/>
                  </a:lnTo>
                  <a:lnTo>
                    <a:pt x="58" y="186"/>
                  </a:lnTo>
                  <a:lnTo>
                    <a:pt x="47" y="184"/>
                  </a:lnTo>
                  <a:lnTo>
                    <a:pt x="35" y="182"/>
                  </a:lnTo>
                  <a:lnTo>
                    <a:pt x="25" y="176"/>
                  </a:lnTo>
                  <a:lnTo>
                    <a:pt x="11" y="167"/>
                  </a:lnTo>
                  <a:lnTo>
                    <a:pt x="2" y="155"/>
                  </a:lnTo>
                  <a:lnTo>
                    <a:pt x="0" y="141"/>
                  </a:lnTo>
                  <a:lnTo>
                    <a:pt x="0" y="129"/>
                  </a:lnTo>
                  <a:lnTo>
                    <a:pt x="27" y="131"/>
                  </a:lnTo>
                  <a:lnTo>
                    <a:pt x="52" y="131"/>
                  </a:lnTo>
                  <a:lnTo>
                    <a:pt x="78" y="128"/>
                  </a:lnTo>
                  <a:lnTo>
                    <a:pt x="103" y="120"/>
                  </a:lnTo>
                  <a:lnTo>
                    <a:pt x="129" y="110"/>
                  </a:lnTo>
                  <a:lnTo>
                    <a:pt x="152" y="100"/>
                  </a:lnTo>
                  <a:lnTo>
                    <a:pt x="176" y="88"/>
                  </a:lnTo>
                  <a:lnTo>
                    <a:pt x="199" y="75"/>
                  </a:lnTo>
                  <a:lnTo>
                    <a:pt x="224" y="61"/>
                  </a:lnTo>
                  <a:lnTo>
                    <a:pt x="248" y="47"/>
                  </a:lnTo>
                  <a:lnTo>
                    <a:pt x="273" y="36"/>
                  </a:lnTo>
                  <a:lnTo>
                    <a:pt x="297" y="24"/>
                  </a:lnTo>
                  <a:lnTo>
                    <a:pt x="322" y="14"/>
                  </a:lnTo>
                  <a:lnTo>
                    <a:pt x="349" y="6"/>
                  </a:lnTo>
                  <a:lnTo>
                    <a:pt x="377" y="2"/>
                  </a:lnTo>
                  <a:lnTo>
                    <a:pt x="404" y="0"/>
                  </a:lnTo>
                  <a:lnTo>
                    <a:pt x="445" y="0"/>
                  </a:lnTo>
                  <a:lnTo>
                    <a:pt x="482" y="4"/>
                  </a:lnTo>
                  <a:lnTo>
                    <a:pt x="519" y="12"/>
                  </a:lnTo>
                  <a:lnTo>
                    <a:pt x="557" y="24"/>
                  </a:lnTo>
                  <a:lnTo>
                    <a:pt x="592" y="36"/>
                  </a:lnTo>
                  <a:lnTo>
                    <a:pt x="627" y="49"/>
                  </a:lnTo>
                  <a:lnTo>
                    <a:pt x="662" y="61"/>
                  </a:lnTo>
                  <a:lnTo>
                    <a:pt x="699" y="73"/>
                  </a:lnTo>
                  <a:close/>
                </a:path>
              </a:pathLst>
            </a:custGeom>
            <a:solidFill>
              <a:srgbClr val="000000"/>
            </a:solidFill>
            <a:ln w="9525">
              <a:noFill/>
              <a:round/>
              <a:headEnd/>
              <a:tailEnd/>
            </a:ln>
          </p:spPr>
          <p:txBody>
            <a:bodyPr/>
            <a:lstStyle/>
            <a:p>
              <a:endParaRPr lang="fr-FR"/>
            </a:p>
          </p:txBody>
        </p:sp>
        <p:sp>
          <p:nvSpPr>
            <p:cNvPr id="124" name="Ellipse 123"/>
            <p:cNvSpPr/>
            <p:nvPr/>
          </p:nvSpPr>
          <p:spPr>
            <a:xfrm>
              <a:off x="6143636" y="5857892"/>
              <a:ext cx="714380" cy="5715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229" name="Group 133"/>
          <p:cNvGrpSpPr>
            <a:grpSpLocks/>
          </p:cNvGrpSpPr>
          <p:nvPr/>
        </p:nvGrpSpPr>
        <p:grpSpPr bwMode="auto">
          <a:xfrm>
            <a:off x="3357554" y="1857364"/>
            <a:ext cx="1211645" cy="582611"/>
            <a:chOff x="735" y="2580"/>
            <a:chExt cx="1044" cy="502"/>
          </a:xfrm>
        </p:grpSpPr>
        <p:sp>
          <p:nvSpPr>
            <p:cNvPr id="4177" name="Freeform 81"/>
            <p:cNvSpPr>
              <a:spLocks/>
            </p:cNvSpPr>
            <p:nvPr/>
          </p:nvSpPr>
          <p:spPr bwMode="auto">
            <a:xfrm>
              <a:off x="1088" y="2779"/>
              <a:ext cx="166" cy="52"/>
            </a:xfrm>
            <a:custGeom>
              <a:avLst/>
              <a:gdLst/>
              <a:ahLst/>
              <a:cxnLst>
                <a:cxn ang="0">
                  <a:pos x="14" y="23"/>
                </a:cxn>
                <a:cxn ang="0">
                  <a:pos x="12" y="31"/>
                </a:cxn>
                <a:cxn ang="0">
                  <a:pos x="21" y="27"/>
                </a:cxn>
                <a:cxn ang="0">
                  <a:pos x="36" y="29"/>
                </a:cxn>
                <a:cxn ang="0">
                  <a:pos x="30" y="34"/>
                </a:cxn>
                <a:cxn ang="0">
                  <a:pos x="41" y="36"/>
                </a:cxn>
                <a:cxn ang="0">
                  <a:pos x="53" y="39"/>
                </a:cxn>
                <a:cxn ang="0">
                  <a:pos x="56" y="42"/>
                </a:cxn>
                <a:cxn ang="0">
                  <a:pos x="61" y="43"/>
                </a:cxn>
                <a:cxn ang="0">
                  <a:pos x="65" y="43"/>
                </a:cxn>
                <a:cxn ang="0">
                  <a:pos x="69" y="43"/>
                </a:cxn>
                <a:cxn ang="0">
                  <a:pos x="71" y="40"/>
                </a:cxn>
                <a:cxn ang="0">
                  <a:pos x="74" y="38"/>
                </a:cxn>
                <a:cxn ang="0">
                  <a:pos x="79" y="34"/>
                </a:cxn>
                <a:cxn ang="0">
                  <a:pos x="82" y="31"/>
                </a:cxn>
                <a:cxn ang="0">
                  <a:pos x="83" y="30"/>
                </a:cxn>
                <a:cxn ang="0">
                  <a:pos x="111" y="29"/>
                </a:cxn>
                <a:cxn ang="0">
                  <a:pos x="119" y="31"/>
                </a:cxn>
                <a:cxn ang="0">
                  <a:pos x="132" y="26"/>
                </a:cxn>
                <a:cxn ang="0">
                  <a:pos x="137" y="26"/>
                </a:cxn>
                <a:cxn ang="0">
                  <a:pos x="146" y="35"/>
                </a:cxn>
                <a:cxn ang="0">
                  <a:pos x="159" y="47"/>
                </a:cxn>
                <a:cxn ang="0">
                  <a:pos x="166" y="52"/>
                </a:cxn>
                <a:cxn ang="0">
                  <a:pos x="156" y="36"/>
                </a:cxn>
                <a:cxn ang="0">
                  <a:pos x="153" y="30"/>
                </a:cxn>
                <a:cxn ang="0">
                  <a:pos x="149" y="25"/>
                </a:cxn>
                <a:cxn ang="0">
                  <a:pos x="145" y="19"/>
                </a:cxn>
                <a:cxn ang="0">
                  <a:pos x="140" y="15"/>
                </a:cxn>
                <a:cxn ang="0">
                  <a:pos x="134" y="11"/>
                </a:cxn>
                <a:cxn ang="0">
                  <a:pos x="126" y="8"/>
                </a:cxn>
                <a:cxn ang="0">
                  <a:pos x="114" y="5"/>
                </a:cxn>
                <a:cxn ang="0">
                  <a:pos x="99" y="4"/>
                </a:cxn>
                <a:cxn ang="0">
                  <a:pos x="83" y="2"/>
                </a:cxn>
                <a:cxn ang="0">
                  <a:pos x="69" y="1"/>
                </a:cxn>
                <a:cxn ang="0">
                  <a:pos x="55" y="0"/>
                </a:cxn>
                <a:cxn ang="0">
                  <a:pos x="43" y="0"/>
                </a:cxn>
                <a:cxn ang="0">
                  <a:pos x="32" y="1"/>
                </a:cxn>
                <a:cxn ang="0">
                  <a:pos x="23" y="3"/>
                </a:cxn>
                <a:cxn ang="0">
                  <a:pos x="14" y="7"/>
                </a:cxn>
                <a:cxn ang="0">
                  <a:pos x="6" y="14"/>
                </a:cxn>
                <a:cxn ang="0">
                  <a:pos x="5" y="16"/>
                </a:cxn>
                <a:cxn ang="0">
                  <a:pos x="3" y="18"/>
                </a:cxn>
                <a:cxn ang="0">
                  <a:pos x="1" y="20"/>
                </a:cxn>
                <a:cxn ang="0">
                  <a:pos x="0" y="22"/>
                </a:cxn>
                <a:cxn ang="0">
                  <a:pos x="0" y="22"/>
                </a:cxn>
                <a:cxn ang="0">
                  <a:pos x="1" y="22"/>
                </a:cxn>
                <a:cxn ang="0">
                  <a:pos x="2" y="22"/>
                </a:cxn>
                <a:cxn ang="0">
                  <a:pos x="2" y="22"/>
                </a:cxn>
                <a:cxn ang="0">
                  <a:pos x="9" y="22"/>
                </a:cxn>
                <a:cxn ang="0">
                  <a:pos x="13" y="23"/>
                </a:cxn>
                <a:cxn ang="0">
                  <a:pos x="14" y="23"/>
                </a:cxn>
                <a:cxn ang="0">
                  <a:pos x="14" y="23"/>
                </a:cxn>
              </a:cxnLst>
              <a:rect l="0" t="0" r="r" b="b"/>
              <a:pathLst>
                <a:path w="166" h="52">
                  <a:moveTo>
                    <a:pt x="14" y="23"/>
                  </a:moveTo>
                  <a:lnTo>
                    <a:pt x="12" y="31"/>
                  </a:lnTo>
                  <a:lnTo>
                    <a:pt x="21" y="27"/>
                  </a:lnTo>
                  <a:lnTo>
                    <a:pt x="36" y="29"/>
                  </a:lnTo>
                  <a:lnTo>
                    <a:pt x="30" y="34"/>
                  </a:lnTo>
                  <a:lnTo>
                    <a:pt x="41" y="36"/>
                  </a:lnTo>
                  <a:lnTo>
                    <a:pt x="53" y="39"/>
                  </a:lnTo>
                  <a:lnTo>
                    <a:pt x="56" y="42"/>
                  </a:lnTo>
                  <a:lnTo>
                    <a:pt x="61" y="43"/>
                  </a:lnTo>
                  <a:lnTo>
                    <a:pt x="65" y="43"/>
                  </a:lnTo>
                  <a:lnTo>
                    <a:pt x="69" y="43"/>
                  </a:lnTo>
                  <a:lnTo>
                    <a:pt x="71" y="40"/>
                  </a:lnTo>
                  <a:lnTo>
                    <a:pt x="74" y="38"/>
                  </a:lnTo>
                  <a:lnTo>
                    <a:pt x="79" y="34"/>
                  </a:lnTo>
                  <a:lnTo>
                    <a:pt x="82" y="31"/>
                  </a:lnTo>
                  <a:lnTo>
                    <a:pt x="83" y="30"/>
                  </a:lnTo>
                  <a:lnTo>
                    <a:pt x="111" y="29"/>
                  </a:lnTo>
                  <a:lnTo>
                    <a:pt x="119" y="31"/>
                  </a:lnTo>
                  <a:lnTo>
                    <a:pt x="132" y="26"/>
                  </a:lnTo>
                  <a:lnTo>
                    <a:pt x="137" y="26"/>
                  </a:lnTo>
                  <a:lnTo>
                    <a:pt x="146" y="35"/>
                  </a:lnTo>
                  <a:lnTo>
                    <a:pt x="159" y="47"/>
                  </a:lnTo>
                  <a:lnTo>
                    <a:pt x="166" y="52"/>
                  </a:lnTo>
                  <a:lnTo>
                    <a:pt x="156" y="36"/>
                  </a:lnTo>
                  <a:lnTo>
                    <a:pt x="153" y="30"/>
                  </a:lnTo>
                  <a:lnTo>
                    <a:pt x="149" y="25"/>
                  </a:lnTo>
                  <a:lnTo>
                    <a:pt x="145" y="19"/>
                  </a:lnTo>
                  <a:lnTo>
                    <a:pt x="140" y="15"/>
                  </a:lnTo>
                  <a:lnTo>
                    <a:pt x="134" y="11"/>
                  </a:lnTo>
                  <a:lnTo>
                    <a:pt x="126" y="8"/>
                  </a:lnTo>
                  <a:lnTo>
                    <a:pt x="114" y="5"/>
                  </a:lnTo>
                  <a:lnTo>
                    <a:pt x="99" y="4"/>
                  </a:lnTo>
                  <a:lnTo>
                    <a:pt x="83" y="2"/>
                  </a:lnTo>
                  <a:lnTo>
                    <a:pt x="69" y="1"/>
                  </a:lnTo>
                  <a:lnTo>
                    <a:pt x="55" y="0"/>
                  </a:lnTo>
                  <a:lnTo>
                    <a:pt x="43" y="0"/>
                  </a:lnTo>
                  <a:lnTo>
                    <a:pt x="32" y="1"/>
                  </a:lnTo>
                  <a:lnTo>
                    <a:pt x="23" y="3"/>
                  </a:lnTo>
                  <a:lnTo>
                    <a:pt x="14" y="7"/>
                  </a:lnTo>
                  <a:lnTo>
                    <a:pt x="6" y="14"/>
                  </a:lnTo>
                  <a:lnTo>
                    <a:pt x="5" y="16"/>
                  </a:lnTo>
                  <a:lnTo>
                    <a:pt x="3" y="18"/>
                  </a:lnTo>
                  <a:lnTo>
                    <a:pt x="1" y="20"/>
                  </a:lnTo>
                  <a:lnTo>
                    <a:pt x="0" y="22"/>
                  </a:lnTo>
                  <a:lnTo>
                    <a:pt x="0" y="22"/>
                  </a:lnTo>
                  <a:lnTo>
                    <a:pt x="1" y="22"/>
                  </a:lnTo>
                  <a:lnTo>
                    <a:pt x="2" y="22"/>
                  </a:lnTo>
                  <a:lnTo>
                    <a:pt x="2" y="22"/>
                  </a:lnTo>
                  <a:lnTo>
                    <a:pt x="9" y="22"/>
                  </a:lnTo>
                  <a:lnTo>
                    <a:pt x="13" y="23"/>
                  </a:lnTo>
                  <a:lnTo>
                    <a:pt x="14" y="23"/>
                  </a:lnTo>
                  <a:lnTo>
                    <a:pt x="14" y="23"/>
                  </a:lnTo>
                  <a:close/>
                </a:path>
              </a:pathLst>
            </a:custGeom>
            <a:solidFill>
              <a:srgbClr val="A8634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78" name="Freeform 82"/>
            <p:cNvSpPr>
              <a:spLocks/>
            </p:cNvSpPr>
            <p:nvPr/>
          </p:nvSpPr>
          <p:spPr bwMode="auto">
            <a:xfrm>
              <a:off x="1068" y="2798"/>
              <a:ext cx="126" cy="126"/>
            </a:xfrm>
            <a:custGeom>
              <a:avLst/>
              <a:gdLst/>
              <a:ahLst/>
              <a:cxnLst>
                <a:cxn ang="0">
                  <a:pos x="116" y="117"/>
                </a:cxn>
                <a:cxn ang="0">
                  <a:pos x="111" y="112"/>
                </a:cxn>
                <a:cxn ang="0">
                  <a:pos x="90" y="106"/>
                </a:cxn>
                <a:cxn ang="0">
                  <a:pos x="88" y="103"/>
                </a:cxn>
                <a:cxn ang="0">
                  <a:pos x="84" y="97"/>
                </a:cxn>
                <a:cxn ang="0">
                  <a:pos x="79" y="94"/>
                </a:cxn>
                <a:cxn ang="0">
                  <a:pos x="74" y="90"/>
                </a:cxn>
                <a:cxn ang="0">
                  <a:pos x="67" y="86"/>
                </a:cxn>
                <a:cxn ang="0">
                  <a:pos x="65" y="84"/>
                </a:cxn>
                <a:cxn ang="0">
                  <a:pos x="61" y="83"/>
                </a:cxn>
                <a:cxn ang="0">
                  <a:pos x="60" y="77"/>
                </a:cxn>
                <a:cxn ang="0">
                  <a:pos x="67" y="73"/>
                </a:cxn>
                <a:cxn ang="0">
                  <a:pos x="72" y="73"/>
                </a:cxn>
                <a:cxn ang="0">
                  <a:pos x="93" y="90"/>
                </a:cxn>
                <a:cxn ang="0">
                  <a:pos x="105" y="90"/>
                </a:cxn>
                <a:cxn ang="0">
                  <a:pos x="101" y="87"/>
                </a:cxn>
                <a:cxn ang="0">
                  <a:pos x="95" y="82"/>
                </a:cxn>
                <a:cxn ang="0">
                  <a:pos x="86" y="73"/>
                </a:cxn>
                <a:cxn ang="0">
                  <a:pos x="79" y="67"/>
                </a:cxn>
                <a:cxn ang="0">
                  <a:pos x="70" y="43"/>
                </a:cxn>
                <a:cxn ang="0">
                  <a:pos x="72" y="38"/>
                </a:cxn>
                <a:cxn ang="0">
                  <a:pos x="65" y="30"/>
                </a:cxn>
                <a:cxn ang="0">
                  <a:pos x="60" y="27"/>
                </a:cxn>
                <a:cxn ang="0">
                  <a:pos x="70" y="25"/>
                </a:cxn>
                <a:cxn ang="0">
                  <a:pos x="76" y="23"/>
                </a:cxn>
                <a:cxn ang="0">
                  <a:pos x="77" y="23"/>
                </a:cxn>
                <a:cxn ang="0">
                  <a:pos x="74" y="20"/>
                </a:cxn>
                <a:cxn ang="0">
                  <a:pos x="50" y="14"/>
                </a:cxn>
                <a:cxn ang="0">
                  <a:pos x="41" y="6"/>
                </a:cxn>
                <a:cxn ang="0">
                  <a:pos x="35" y="2"/>
                </a:cxn>
                <a:cxn ang="0">
                  <a:pos x="33" y="2"/>
                </a:cxn>
                <a:cxn ang="0">
                  <a:pos x="22" y="0"/>
                </a:cxn>
                <a:cxn ang="0">
                  <a:pos x="21" y="0"/>
                </a:cxn>
                <a:cxn ang="0">
                  <a:pos x="20" y="0"/>
                </a:cxn>
                <a:cxn ang="0">
                  <a:pos x="10" y="15"/>
                </a:cxn>
                <a:cxn ang="0">
                  <a:pos x="3" y="29"/>
                </a:cxn>
                <a:cxn ang="0">
                  <a:pos x="0" y="40"/>
                </a:cxn>
                <a:cxn ang="0">
                  <a:pos x="3" y="51"/>
                </a:cxn>
                <a:cxn ang="0">
                  <a:pos x="14" y="63"/>
                </a:cxn>
                <a:cxn ang="0">
                  <a:pos x="32" y="76"/>
                </a:cxn>
                <a:cxn ang="0">
                  <a:pos x="47" y="86"/>
                </a:cxn>
                <a:cxn ang="0">
                  <a:pos x="55" y="91"/>
                </a:cxn>
                <a:cxn ang="0">
                  <a:pos x="104" y="119"/>
                </a:cxn>
                <a:cxn ang="0">
                  <a:pos x="125" y="125"/>
                </a:cxn>
                <a:cxn ang="0">
                  <a:pos x="123" y="121"/>
                </a:cxn>
              </a:cxnLst>
              <a:rect l="0" t="0" r="r" b="b"/>
              <a:pathLst>
                <a:path w="126" h="126">
                  <a:moveTo>
                    <a:pt x="121" y="120"/>
                  </a:moveTo>
                  <a:lnTo>
                    <a:pt x="116" y="117"/>
                  </a:lnTo>
                  <a:lnTo>
                    <a:pt x="113" y="113"/>
                  </a:lnTo>
                  <a:lnTo>
                    <a:pt x="111" y="112"/>
                  </a:lnTo>
                  <a:lnTo>
                    <a:pt x="109" y="111"/>
                  </a:lnTo>
                  <a:lnTo>
                    <a:pt x="90" y="106"/>
                  </a:lnTo>
                  <a:lnTo>
                    <a:pt x="90" y="106"/>
                  </a:lnTo>
                  <a:lnTo>
                    <a:pt x="88" y="103"/>
                  </a:lnTo>
                  <a:lnTo>
                    <a:pt x="86" y="101"/>
                  </a:lnTo>
                  <a:lnTo>
                    <a:pt x="84" y="97"/>
                  </a:lnTo>
                  <a:lnTo>
                    <a:pt x="83" y="97"/>
                  </a:lnTo>
                  <a:lnTo>
                    <a:pt x="79" y="94"/>
                  </a:lnTo>
                  <a:lnTo>
                    <a:pt x="77" y="92"/>
                  </a:lnTo>
                  <a:lnTo>
                    <a:pt x="74" y="90"/>
                  </a:lnTo>
                  <a:lnTo>
                    <a:pt x="70" y="87"/>
                  </a:lnTo>
                  <a:lnTo>
                    <a:pt x="67" y="86"/>
                  </a:lnTo>
                  <a:lnTo>
                    <a:pt x="65" y="84"/>
                  </a:lnTo>
                  <a:lnTo>
                    <a:pt x="65" y="84"/>
                  </a:lnTo>
                  <a:lnTo>
                    <a:pt x="64" y="84"/>
                  </a:lnTo>
                  <a:lnTo>
                    <a:pt x="61" y="83"/>
                  </a:lnTo>
                  <a:lnTo>
                    <a:pt x="60" y="80"/>
                  </a:lnTo>
                  <a:lnTo>
                    <a:pt x="60" y="77"/>
                  </a:lnTo>
                  <a:lnTo>
                    <a:pt x="64" y="73"/>
                  </a:lnTo>
                  <a:lnTo>
                    <a:pt x="67" y="73"/>
                  </a:lnTo>
                  <a:lnTo>
                    <a:pt x="70" y="73"/>
                  </a:lnTo>
                  <a:lnTo>
                    <a:pt x="72" y="73"/>
                  </a:lnTo>
                  <a:lnTo>
                    <a:pt x="86" y="82"/>
                  </a:lnTo>
                  <a:lnTo>
                    <a:pt x="93" y="90"/>
                  </a:lnTo>
                  <a:lnTo>
                    <a:pt x="99" y="94"/>
                  </a:lnTo>
                  <a:lnTo>
                    <a:pt x="105" y="90"/>
                  </a:lnTo>
                  <a:lnTo>
                    <a:pt x="104" y="88"/>
                  </a:lnTo>
                  <a:lnTo>
                    <a:pt x="101" y="87"/>
                  </a:lnTo>
                  <a:lnTo>
                    <a:pt x="98" y="84"/>
                  </a:lnTo>
                  <a:lnTo>
                    <a:pt x="95" y="82"/>
                  </a:lnTo>
                  <a:lnTo>
                    <a:pt x="91" y="77"/>
                  </a:lnTo>
                  <a:lnTo>
                    <a:pt x="86" y="73"/>
                  </a:lnTo>
                  <a:lnTo>
                    <a:pt x="82" y="69"/>
                  </a:lnTo>
                  <a:lnTo>
                    <a:pt x="79" y="67"/>
                  </a:lnTo>
                  <a:lnTo>
                    <a:pt x="68" y="53"/>
                  </a:lnTo>
                  <a:lnTo>
                    <a:pt x="70" y="43"/>
                  </a:lnTo>
                  <a:lnTo>
                    <a:pt x="72" y="42"/>
                  </a:lnTo>
                  <a:lnTo>
                    <a:pt x="72" y="38"/>
                  </a:lnTo>
                  <a:lnTo>
                    <a:pt x="69" y="35"/>
                  </a:lnTo>
                  <a:lnTo>
                    <a:pt x="65" y="30"/>
                  </a:lnTo>
                  <a:lnTo>
                    <a:pt x="59" y="28"/>
                  </a:lnTo>
                  <a:lnTo>
                    <a:pt x="60" y="27"/>
                  </a:lnTo>
                  <a:lnTo>
                    <a:pt x="65" y="26"/>
                  </a:lnTo>
                  <a:lnTo>
                    <a:pt x="70" y="25"/>
                  </a:lnTo>
                  <a:lnTo>
                    <a:pt x="75" y="23"/>
                  </a:lnTo>
                  <a:lnTo>
                    <a:pt x="76" y="23"/>
                  </a:lnTo>
                  <a:lnTo>
                    <a:pt x="77" y="23"/>
                  </a:lnTo>
                  <a:lnTo>
                    <a:pt x="77" y="23"/>
                  </a:lnTo>
                  <a:lnTo>
                    <a:pt x="77" y="23"/>
                  </a:lnTo>
                  <a:lnTo>
                    <a:pt x="74" y="20"/>
                  </a:lnTo>
                  <a:lnTo>
                    <a:pt x="61" y="16"/>
                  </a:lnTo>
                  <a:lnTo>
                    <a:pt x="50" y="14"/>
                  </a:lnTo>
                  <a:lnTo>
                    <a:pt x="57" y="9"/>
                  </a:lnTo>
                  <a:lnTo>
                    <a:pt x="41" y="6"/>
                  </a:lnTo>
                  <a:lnTo>
                    <a:pt x="32" y="11"/>
                  </a:lnTo>
                  <a:lnTo>
                    <a:pt x="35" y="2"/>
                  </a:lnTo>
                  <a:lnTo>
                    <a:pt x="35" y="2"/>
                  </a:lnTo>
                  <a:lnTo>
                    <a:pt x="33" y="2"/>
                  </a:lnTo>
                  <a:lnTo>
                    <a:pt x="29" y="0"/>
                  </a:lnTo>
                  <a:lnTo>
                    <a:pt x="22" y="0"/>
                  </a:lnTo>
                  <a:lnTo>
                    <a:pt x="22" y="0"/>
                  </a:lnTo>
                  <a:lnTo>
                    <a:pt x="21" y="0"/>
                  </a:lnTo>
                  <a:lnTo>
                    <a:pt x="20" y="0"/>
                  </a:lnTo>
                  <a:lnTo>
                    <a:pt x="20" y="0"/>
                  </a:lnTo>
                  <a:lnTo>
                    <a:pt x="14" y="9"/>
                  </a:lnTo>
                  <a:lnTo>
                    <a:pt x="10" y="15"/>
                  </a:lnTo>
                  <a:lnTo>
                    <a:pt x="7" y="22"/>
                  </a:lnTo>
                  <a:lnTo>
                    <a:pt x="3" y="29"/>
                  </a:lnTo>
                  <a:lnTo>
                    <a:pt x="1" y="35"/>
                  </a:lnTo>
                  <a:lnTo>
                    <a:pt x="0" y="40"/>
                  </a:lnTo>
                  <a:lnTo>
                    <a:pt x="1" y="46"/>
                  </a:lnTo>
                  <a:lnTo>
                    <a:pt x="3" y="51"/>
                  </a:lnTo>
                  <a:lnTo>
                    <a:pt x="8" y="56"/>
                  </a:lnTo>
                  <a:lnTo>
                    <a:pt x="14" y="63"/>
                  </a:lnTo>
                  <a:lnTo>
                    <a:pt x="22" y="69"/>
                  </a:lnTo>
                  <a:lnTo>
                    <a:pt x="32" y="76"/>
                  </a:lnTo>
                  <a:lnTo>
                    <a:pt x="40" y="82"/>
                  </a:lnTo>
                  <a:lnTo>
                    <a:pt x="47" y="86"/>
                  </a:lnTo>
                  <a:lnTo>
                    <a:pt x="52" y="88"/>
                  </a:lnTo>
                  <a:lnTo>
                    <a:pt x="55" y="91"/>
                  </a:lnTo>
                  <a:lnTo>
                    <a:pt x="79" y="103"/>
                  </a:lnTo>
                  <a:lnTo>
                    <a:pt x="104" y="119"/>
                  </a:lnTo>
                  <a:lnTo>
                    <a:pt x="126" y="126"/>
                  </a:lnTo>
                  <a:lnTo>
                    <a:pt x="125" y="125"/>
                  </a:lnTo>
                  <a:lnTo>
                    <a:pt x="125" y="123"/>
                  </a:lnTo>
                  <a:lnTo>
                    <a:pt x="123" y="121"/>
                  </a:lnTo>
                  <a:lnTo>
                    <a:pt x="121" y="120"/>
                  </a:lnTo>
                  <a:close/>
                </a:path>
              </a:pathLst>
            </a:custGeom>
            <a:solidFill>
              <a:srgbClr val="89443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79" name="Freeform 83"/>
            <p:cNvSpPr>
              <a:spLocks/>
            </p:cNvSpPr>
            <p:nvPr/>
          </p:nvSpPr>
          <p:spPr bwMode="auto">
            <a:xfrm>
              <a:off x="1147" y="2805"/>
              <a:ext cx="153" cy="139"/>
            </a:xfrm>
            <a:custGeom>
              <a:avLst/>
              <a:gdLst/>
              <a:ahLst/>
              <a:cxnLst>
                <a:cxn ang="0">
                  <a:pos x="90" y="10"/>
                </a:cxn>
                <a:cxn ang="0">
                  <a:pos x="81" y="0"/>
                </a:cxn>
                <a:cxn ang="0">
                  <a:pos x="76" y="0"/>
                </a:cxn>
                <a:cxn ang="0">
                  <a:pos x="64" y="6"/>
                </a:cxn>
                <a:cxn ang="0">
                  <a:pos x="55" y="3"/>
                </a:cxn>
                <a:cxn ang="0">
                  <a:pos x="27" y="4"/>
                </a:cxn>
                <a:cxn ang="0">
                  <a:pos x="26" y="6"/>
                </a:cxn>
                <a:cxn ang="0">
                  <a:pos x="23" y="9"/>
                </a:cxn>
                <a:cxn ang="0">
                  <a:pos x="18" y="12"/>
                </a:cxn>
                <a:cxn ang="0">
                  <a:pos x="15" y="16"/>
                </a:cxn>
                <a:cxn ang="0">
                  <a:pos x="13" y="19"/>
                </a:cxn>
                <a:cxn ang="0">
                  <a:pos x="10" y="19"/>
                </a:cxn>
                <a:cxn ang="0">
                  <a:pos x="5" y="19"/>
                </a:cxn>
                <a:cxn ang="0">
                  <a:pos x="0" y="18"/>
                </a:cxn>
                <a:cxn ang="0">
                  <a:pos x="7" y="24"/>
                </a:cxn>
                <a:cxn ang="0">
                  <a:pos x="25" y="47"/>
                </a:cxn>
                <a:cxn ang="0">
                  <a:pos x="33" y="55"/>
                </a:cxn>
                <a:cxn ang="0">
                  <a:pos x="33" y="59"/>
                </a:cxn>
                <a:cxn ang="0">
                  <a:pos x="36" y="66"/>
                </a:cxn>
                <a:cxn ang="0">
                  <a:pos x="39" y="75"/>
                </a:cxn>
                <a:cxn ang="0">
                  <a:pos x="45" y="79"/>
                </a:cxn>
                <a:cxn ang="0">
                  <a:pos x="49" y="80"/>
                </a:cxn>
                <a:cxn ang="0">
                  <a:pos x="55" y="84"/>
                </a:cxn>
                <a:cxn ang="0">
                  <a:pos x="58" y="86"/>
                </a:cxn>
                <a:cxn ang="0">
                  <a:pos x="59" y="86"/>
                </a:cxn>
                <a:cxn ang="0">
                  <a:pos x="71" y="96"/>
                </a:cxn>
                <a:cxn ang="0">
                  <a:pos x="90" y="107"/>
                </a:cxn>
                <a:cxn ang="0">
                  <a:pos x="101" y="113"/>
                </a:cxn>
                <a:cxn ang="0">
                  <a:pos x="113" y="119"/>
                </a:cxn>
                <a:cxn ang="0">
                  <a:pos x="113" y="120"/>
                </a:cxn>
                <a:cxn ang="0">
                  <a:pos x="108" y="121"/>
                </a:cxn>
                <a:cxn ang="0">
                  <a:pos x="103" y="122"/>
                </a:cxn>
                <a:cxn ang="0">
                  <a:pos x="99" y="123"/>
                </a:cxn>
                <a:cxn ang="0">
                  <a:pos x="94" y="122"/>
                </a:cxn>
                <a:cxn ang="0">
                  <a:pos x="88" y="122"/>
                </a:cxn>
                <a:cxn ang="0">
                  <a:pos x="84" y="121"/>
                </a:cxn>
                <a:cxn ang="0">
                  <a:pos x="81" y="121"/>
                </a:cxn>
                <a:cxn ang="0">
                  <a:pos x="80" y="121"/>
                </a:cxn>
                <a:cxn ang="0">
                  <a:pos x="79" y="123"/>
                </a:cxn>
                <a:cxn ang="0">
                  <a:pos x="78" y="125"/>
                </a:cxn>
                <a:cxn ang="0">
                  <a:pos x="79" y="128"/>
                </a:cxn>
                <a:cxn ang="0">
                  <a:pos x="81" y="131"/>
                </a:cxn>
                <a:cxn ang="0">
                  <a:pos x="85" y="133"/>
                </a:cxn>
                <a:cxn ang="0">
                  <a:pos x="88" y="135"/>
                </a:cxn>
                <a:cxn ang="0">
                  <a:pos x="89" y="135"/>
                </a:cxn>
                <a:cxn ang="0">
                  <a:pos x="89" y="137"/>
                </a:cxn>
                <a:cxn ang="0">
                  <a:pos x="97" y="137"/>
                </a:cxn>
                <a:cxn ang="0">
                  <a:pos x="103" y="135"/>
                </a:cxn>
                <a:cxn ang="0">
                  <a:pos x="109" y="135"/>
                </a:cxn>
                <a:cxn ang="0">
                  <a:pos x="116" y="132"/>
                </a:cxn>
                <a:cxn ang="0">
                  <a:pos x="120" y="131"/>
                </a:cxn>
                <a:cxn ang="0">
                  <a:pos x="125" y="130"/>
                </a:cxn>
                <a:cxn ang="0">
                  <a:pos x="127" y="130"/>
                </a:cxn>
                <a:cxn ang="0">
                  <a:pos x="128" y="129"/>
                </a:cxn>
                <a:cxn ang="0">
                  <a:pos x="153" y="139"/>
                </a:cxn>
                <a:cxn ang="0">
                  <a:pos x="149" y="122"/>
                </a:cxn>
                <a:cxn ang="0">
                  <a:pos x="138" y="111"/>
                </a:cxn>
                <a:cxn ang="0">
                  <a:pos x="143" y="100"/>
                </a:cxn>
                <a:cxn ang="0">
                  <a:pos x="115" y="40"/>
                </a:cxn>
                <a:cxn ang="0">
                  <a:pos x="103" y="23"/>
                </a:cxn>
                <a:cxn ang="0">
                  <a:pos x="90" y="10"/>
                </a:cxn>
              </a:cxnLst>
              <a:rect l="0" t="0" r="r" b="b"/>
              <a:pathLst>
                <a:path w="153" h="139">
                  <a:moveTo>
                    <a:pt x="90" y="10"/>
                  </a:moveTo>
                  <a:lnTo>
                    <a:pt x="81" y="0"/>
                  </a:lnTo>
                  <a:lnTo>
                    <a:pt x="76" y="0"/>
                  </a:lnTo>
                  <a:lnTo>
                    <a:pt x="64" y="6"/>
                  </a:lnTo>
                  <a:lnTo>
                    <a:pt x="55" y="3"/>
                  </a:lnTo>
                  <a:lnTo>
                    <a:pt x="27" y="4"/>
                  </a:lnTo>
                  <a:lnTo>
                    <a:pt x="26" y="6"/>
                  </a:lnTo>
                  <a:lnTo>
                    <a:pt x="23" y="9"/>
                  </a:lnTo>
                  <a:lnTo>
                    <a:pt x="18" y="12"/>
                  </a:lnTo>
                  <a:lnTo>
                    <a:pt x="15" y="16"/>
                  </a:lnTo>
                  <a:lnTo>
                    <a:pt x="13" y="19"/>
                  </a:lnTo>
                  <a:lnTo>
                    <a:pt x="10" y="19"/>
                  </a:lnTo>
                  <a:lnTo>
                    <a:pt x="5" y="19"/>
                  </a:lnTo>
                  <a:lnTo>
                    <a:pt x="0" y="18"/>
                  </a:lnTo>
                  <a:lnTo>
                    <a:pt x="7" y="24"/>
                  </a:lnTo>
                  <a:lnTo>
                    <a:pt x="25" y="47"/>
                  </a:lnTo>
                  <a:lnTo>
                    <a:pt x="33" y="55"/>
                  </a:lnTo>
                  <a:lnTo>
                    <a:pt x="33" y="59"/>
                  </a:lnTo>
                  <a:lnTo>
                    <a:pt x="36" y="66"/>
                  </a:lnTo>
                  <a:lnTo>
                    <a:pt x="39" y="75"/>
                  </a:lnTo>
                  <a:lnTo>
                    <a:pt x="45" y="79"/>
                  </a:lnTo>
                  <a:lnTo>
                    <a:pt x="49" y="80"/>
                  </a:lnTo>
                  <a:lnTo>
                    <a:pt x="55" y="84"/>
                  </a:lnTo>
                  <a:lnTo>
                    <a:pt x="58" y="86"/>
                  </a:lnTo>
                  <a:lnTo>
                    <a:pt x="59" y="86"/>
                  </a:lnTo>
                  <a:lnTo>
                    <a:pt x="71" y="96"/>
                  </a:lnTo>
                  <a:lnTo>
                    <a:pt x="90" y="107"/>
                  </a:lnTo>
                  <a:lnTo>
                    <a:pt x="101" y="113"/>
                  </a:lnTo>
                  <a:lnTo>
                    <a:pt x="113" y="119"/>
                  </a:lnTo>
                  <a:lnTo>
                    <a:pt x="113" y="120"/>
                  </a:lnTo>
                  <a:lnTo>
                    <a:pt x="108" y="121"/>
                  </a:lnTo>
                  <a:lnTo>
                    <a:pt x="103" y="122"/>
                  </a:lnTo>
                  <a:lnTo>
                    <a:pt x="99" y="123"/>
                  </a:lnTo>
                  <a:lnTo>
                    <a:pt x="94" y="122"/>
                  </a:lnTo>
                  <a:lnTo>
                    <a:pt x="88" y="122"/>
                  </a:lnTo>
                  <a:lnTo>
                    <a:pt x="84" y="121"/>
                  </a:lnTo>
                  <a:lnTo>
                    <a:pt x="81" y="121"/>
                  </a:lnTo>
                  <a:lnTo>
                    <a:pt x="80" y="121"/>
                  </a:lnTo>
                  <a:lnTo>
                    <a:pt x="79" y="123"/>
                  </a:lnTo>
                  <a:lnTo>
                    <a:pt x="78" y="125"/>
                  </a:lnTo>
                  <a:lnTo>
                    <a:pt x="79" y="128"/>
                  </a:lnTo>
                  <a:lnTo>
                    <a:pt x="81" y="131"/>
                  </a:lnTo>
                  <a:lnTo>
                    <a:pt x="85" y="133"/>
                  </a:lnTo>
                  <a:lnTo>
                    <a:pt x="88" y="135"/>
                  </a:lnTo>
                  <a:lnTo>
                    <a:pt x="89" y="135"/>
                  </a:lnTo>
                  <a:lnTo>
                    <a:pt x="89" y="137"/>
                  </a:lnTo>
                  <a:lnTo>
                    <a:pt x="97" y="137"/>
                  </a:lnTo>
                  <a:lnTo>
                    <a:pt x="103" y="135"/>
                  </a:lnTo>
                  <a:lnTo>
                    <a:pt x="109" y="135"/>
                  </a:lnTo>
                  <a:lnTo>
                    <a:pt x="116" y="132"/>
                  </a:lnTo>
                  <a:lnTo>
                    <a:pt x="120" y="131"/>
                  </a:lnTo>
                  <a:lnTo>
                    <a:pt x="125" y="130"/>
                  </a:lnTo>
                  <a:lnTo>
                    <a:pt x="127" y="130"/>
                  </a:lnTo>
                  <a:lnTo>
                    <a:pt x="128" y="129"/>
                  </a:lnTo>
                  <a:lnTo>
                    <a:pt x="153" y="139"/>
                  </a:lnTo>
                  <a:lnTo>
                    <a:pt x="149" y="122"/>
                  </a:lnTo>
                  <a:lnTo>
                    <a:pt x="138" y="111"/>
                  </a:lnTo>
                  <a:lnTo>
                    <a:pt x="143" y="100"/>
                  </a:lnTo>
                  <a:lnTo>
                    <a:pt x="115" y="40"/>
                  </a:lnTo>
                  <a:lnTo>
                    <a:pt x="103" y="23"/>
                  </a:lnTo>
                  <a:lnTo>
                    <a:pt x="90" y="10"/>
                  </a:lnTo>
                  <a:close/>
                </a:path>
              </a:pathLst>
            </a:custGeom>
            <a:solidFill>
              <a:srgbClr val="D6B2A3"/>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80" name="Freeform 84"/>
            <p:cNvSpPr>
              <a:spLocks/>
            </p:cNvSpPr>
            <p:nvPr/>
          </p:nvSpPr>
          <p:spPr bwMode="auto">
            <a:xfrm>
              <a:off x="1128" y="2825"/>
              <a:ext cx="132" cy="119"/>
            </a:xfrm>
            <a:custGeom>
              <a:avLst/>
              <a:gdLst/>
              <a:ahLst/>
              <a:cxnLst>
                <a:cxn ang="0">
                  <a:pos x="108" y="118"/>
                </a:cxn>
                <a:cxn ang="0">
                  <a:pos x="103" y="115"/>
                </a:cxn>
                <a:cxn ang="0">
                  <a:pos x="98" y="110"/>
                </a:cxn>
                <a:cxn ang="0">
                  <a:pos x="98" y="105"/>
                </a:cxn>
                <a:cxn ang="0">
                  <a:pos x="100" y="103"/>
                </a:cxn>
                <a:cxn ang="0">
                  <a:pos x="107" y="105"/>
                </a:cxn>
                <a:cxn ang="0">
                  <a:pos x="118" y="105"/>
                </a:cxn>
                <a:cxn ang="0">
                  <a:pos x="127" y="103"/>
                </a:cxn>
                <a:cxn ang="0">
                  <a:pos x="132" y="101"/>
                </a:cxn>
                <a:cxn ang="0">
                  <a:pos x="109" y="89"/>
                </a:cxn>
                <a:cxn ang="0">
                  <a:pos x="78" y="68"/>
                </a:cxn>
                <a:cxn ang="0">
                  <a:pos x="73" y="66"/>
                </a:cxn>
                <a:cxn ang="0">
                  <a:pos x="63" y="62"/>
                </a:cxn>
                <a:cxn ang="0">
                  <a:pos x="54" y="48"/>
                </a:cxn>
                <a:cxn ang="0">
                  <a:pos x="51" y="37"/>
                </a:cxn>
                <a:cxn ang="0">
                  <a:pos x="24" y="6"/>
                </a:cxn>
                <a:cxn ang="0">
                  <a:pos x="18" y="0"/>
                </a:cxn>
                <a:cxn ang="0">
                  <a:pos x="17" y="0"/>
                </a:cxn>
                <a:cxn ang="0">
                  <a:pos x="11" y="1"/>
                </a:cxn>
                <a:cxn ang="0">
                  <a:pos x="1" y="3"/>
                </a:cxn>
                <a:cxn ang="0">
                  <a:pos x="5" y="6"/>
                </a:cxn>
                <a:cxn ang="0">
                  <a:pos x="12" y="14"/>
                </a:cxn>
                <a:cxn ang="0">
                  <a:pos x="11" y="19"/>
                </a:cxn>
                <a:cxn ang="0">
                  <a:pos x="20" y="42"/>
                </a:cxn>
                <a:cxn ang="0">
                  <a:pos x="27" y="47"/>
                </a:cxn>
                <a:cxn ang="0">
                  <a:pos x="36" y="56"/>
                </a:cxn>
                <a:cxn ang="0">
                  <a:pos x="43" y="62"/>
                </a:cxn>
                <a:cxn ang="0">
                  <a:pos x="46" y="64"/>
                </a:cxn>
                <a:cxn ang="0">
                  <a:pos x="34" y="64"/>
                </a:cxn>
                <a:cxn ang="0">
                  <a:pos x="13" y="47"/>
                </a:cxn>
                <a:cxn ang="0">
                  <a:pos x="7" y="47"/>
                </a:cxn>
                <a:cxn ang="0">
                  <a:pos x="1" y="52"/>
                </a:cxn>
                <a:cxn ang="0">
                  <a:pos x="2" y="57"/>
                </a:cxn>
                <a:cxn ang="0">
                  <a:pos x="5" y="58"/>
                </a:cxn>
                <a:cxn ang="0">
                  <a:pos x="7" y="60"/>
                </a:cxn>
                <a:cxn ang="0">
                  <a:pos x="14" y="64"/>
                </a:cxn>
                <a:cxn ang="0">
                  <a:pos x="20" y="68"/>
                </a:cxn>
                <a:cxn ang="0">
                  <a:pos x="24" y="72"/>
                </a:cxn>
                <a:cxn ang="0">
                  <a:pos x="29" y="77"/>
                </a:cxn>
                <a:cxn ang="0">
                  <a:pos x="31" y="80"/>
                </a:cxn>
                <a:cxn ang="0">
                  <a:pos x="51" y="86"/>
                </a:cxn>
                <a:cxn ang="0">
                  <a:pos x="57" y="90"/>
                </a:cxn>
                <a:cxn ang="0">
                  <a:pos x="64" y="95"/>
                </a:cxn>
                <a:cxn ang="0">
                  <a:pos x="66" y="98"/>
                </a:cxn>
                <a:cxn ang="0">
                  <a:pos x="74" y="101"/>
                </a:cxn>
                <a:cxn ang="0">
                  <a:pos x="82" y="115"/>
                </a:cxn>
                <a:cxn ang="0">
                  <a:pos x="89" y="117"/>
                </a:cxn>
                <a:cxn ang="0">
                  <a:pos x="97" y="119"/>
                </a:cxn>
                <a:cxn ang="0">
                  <a:pos x="105" y="119"/>
                </a:cxn>
              </a:cxnLst>
              <a:rect l="0" t="0" r="r" b="b"/>
              <a:pathLst>
                <a:path w="132" h="119">
                  <a:moveTo>
                    <a:pt x="108" y="119"/>
                  </a:moveTo>
                  <a:lnTo>
                    <a:pt x="108" y="118"/>
                  </a:lnTo>
                  <a:lnTo>
                    <a:pt x="107" y="118"/>
                  </a:lnTo>
                  <a:lnTo>
                    <a:pt x="103" y="115"/>
                  </a:lnTo>
                  <a:lnTo>
                    <a:pt x="100" y="113"/>
                  </a:lnTo>
                  <a:lnTo>
                    <a:pt x="98" y="110"/>
                  </a:lnTo>
                  <a:lnTo>
                    <a:pt x="97" y="108"/>
                  </a:lnTo>
                  <a:lnTo>
                    <a:pt x="98" y="105"/>
                  </a:lnTo>
                  <a:lnTo>
                    <a:pt x="99" y="103"/>
                  </a:lnTo>
                  <a:lnTo>
                    <a:pt x="100" y="103"/>
                  </a:lnTo>
                  <a:lnTo>
                    <a:pt x="102" y="103"/>
                  </a:lnTo>
                  <a:lnTo>
                    <a:pt x="107" y="105"/>
                  </a:lnTo>
                  <a:lnTo>
                    <a:pt x="113" y="105"/>
                  </a:lnTo>
                  <a:lnTo>
                    <a:pt x="118" y="105"/>
                  </a:lnTo>
                  <a:lnTo>
                    <a:pt x="122" y="105"/>
                  </a:lnTo>
                  <a:lnTo>
                    <a:pt x="127" y="103"/>
                  </a:lnTo>
                  <a:lnTo>
                    <a:pt x="132" y="102"/>
                  </a:lnTo>
                  <a:lnTo>
                    <a:pt x="132" y="101"/>
                  </a:lnTo>
                  <a:lnTo>
                    <a:pt x="120" y="96"/>
                  </a:lnTo>
                  <a:lnTo>
                    <a:pt x="109" y="89"/>
                  </a:lnTo>
                  <a:lnTo>
                    <a:pt x="90" y="78"/>
                  </a:lnTo>
                  <a:lnTo>
                    <a:pt x="78" y="68"/>
                  </a:lnTo>
                  <a:lnTo>
                    <a:pt x="76" y="68"/>
                  </a:lnTo>
                  <a:lnTo>
                    <a:pt x="73" y="66"/>
                  </a:lnTo>
                  <a:lnTo>
                    <a:pt x="67" y="63"/>
                  </a:lnTo>
                  <a:lnTo>
                    <a:pt x="63" y="62"/>
                  </a:lnTo>
                  <a:lnTo>
                    <a:pt x="57" y="57"/>
                  </a:lnTo>
                  <a:lnTo>
                    <a:pt x="54" y="48"/>
                  </a:lnTo>
                  <a:lnTo>
                    <a:pt x="51" y="42"/>
                  </a:lnTo>
                  <a:lnTo>
                    <a:pt x="51" y="37"/>
                  </a:lnTo>
                  <a:lnTo>
                    <a:pt x="43" y="29"/>
                  </a:lnTo>
                  <a:lnTo>
                    <a:pt x="24" y="6"/>
                  </a:lnTo>
                  <a:lnTo>
                    <a:pt x="18" y="0"/>
                  </a:lnTo>
                  <a:lnTo>
                    <a:pt x="18" y="0"/>
                  </a:lnTo>
                  <a:lnTo>
                    <a:pt x="18" y="0"/>
                  </a:lnTo>
                  <a:lnTo>
                    <a:pt x="17" y="0"/>
                  </a:lnTo>
                  <a:lnTo>
                    <a:pt x="15" y="0"/>
                  </a:lnTo>
                  <a:lnTo>
                    <a:pt x="11" y="1"/>
                  </a:lnTo>
                  <a:lnTo>
                    <a:pt x="5" y="2"/>
                  </a:lnTo>
                  <a:lnTo>
                    <a:pt x="1" y="3"/>
                  </a:lnTo>
                  <a:lnTo>
                    <a:pt x="0" y="4"/>
                  </a:lnTo>
                  <a:lnTo>
                    <a:pt x="5" y="6"/>
                  </a:lnTo>
                  <a:lnTo>
                    <a:pt x="10" y="11"/>
                  </a:lnTo>
                  <a:lnTo>
                    <a:pt x="12" y="14"/>
                  </a:lnTo>
                  <a:lnTo>
                    <a:pt x="12" y="18"/>
                  </a:lnTo>
                  <a:lnTo>
                    <a:pt x="11" y="19"/>
                  </a:lnTo>
                  <a:lnTo>
                    <a:pt x="9" y="29"/>
                  </a:lnTo>
                  <a:lnTo>
                    <a:pt x="20" y="42"/>
                  </a:lnTo>
                  <a:lnTo>
                    <a:pt x="22" y="44"/>
                  </a:lnTo>
                  <a:lnTo>
                    <a:pt x="27" y="47"/>
                  </a:lnTo>
                  <a:lnTo>
                    <a:pt x="32" y="52"/>
                  </a:lnTo>
                  <a:lnTo>
                    <a:pt x="36" y="56"/>
                  </a:lnTo>
                  <a:lnTo>
                    <a:pt x="39" y="58"/>
                  </a:lnTo>
                  <a:lnTo>
                    <a:pt x="43" y="62"/>
                  </a:lnTo>
                  <a:lnTo>
                    <a:pt x="45" y="63"/>
                  </a:lnTo>
                  <a:lnTo>
                    <a:pt x="46" y="64"/>
                  </a:lnTo>
                  <a:lnTo>
                    <a:pt x="40" y="68"/>
                  </a:lnTo>
                  <a:lnTo>
                    <a:pt x="34" y="64"/>
                  </a:lnTo>
                  <a:lnTo>
                    <a:pt x="27" y="56"/>
                  </a:lnTo>
                  <a:lnTo>
                    <a:pt x="13" y="47"/>
                  </a:lnTo>
                  <a:lnTo>
                    <a:pt x="11" y="47"/>
                  </a:lnTo>
                  <a:lnTo>
                    <a:pt x="7" y="47"/>
                  </a:lnTo>
                  <a:lnTo>
                    <a:pt x="4" y="48"/>
                  </a:lnTo>
                  <a:lnTo>
                    <a:pt x="1" y="52"/>
                  </a:lnTo>
                  <a:lnTo>
                    <a:pt x="1" y="55"/>
                  </a:lnTo>
                  <a:lnTo>
                    <a:pt x="2" y="57"/>
                  </a:lnTo>
                  <a:lnTo>
                    <a:pt x="4" y="58"/>
                  </a:lnTo>
                  <a:lnTo>
                    <a:pt x="5" y="58"/>
                  </a:lnTo>
                  <a:lnTo>
                    <a:pt x="5" y="58"/>
                  </a:lnTo>
                  <a:lnTo>
                    <a:pt x="7" y="60"/>
                  </a:lnTo>
                  <a:lnTo>
                    <a:pt x="11" y="62"/>
                  </a:lnTo>
                  <a:lnTo>
                    <a:pt x="14" y="64"/>
                  </a:lnTo>
                  <a:lnTo>
                    <a:pt x="18" y="66"/>
                  </a:lnTo>
                  <a:lnTo>
                    <a:pt x="20" y="68"/>
                  </a:lnTo>
                  <a:lnTo>
                    <a:pt x="23" y="70"/>
                  </a:lnTo>
                  <a:lnTo>
                    <a:pt x="24" y="72"/>
                  </a:lnTo>
                  <a:lnTo>
                    <a:pt x="27" y="75"/>
                  </a:lnTo>
                  <a:lnTo>
                    <a:pt x="29" y="77"/>
                  </a:lnTo>
                  <a:lnTo>
                    <a:pt x="31" y="80"/>
                  </a:lnTo>
                  <a:lnTo>
                    <a:pt x="31" y="80"/>
                  </a:lnTo>
                  <a:lnTo>
                    <a:pt x="51" y="85"/>
                  </a:lnTo>
                  <a:lnTo>
                    <a:pt x="51" y="86"/>
                  </a:lnTo>
                  <a:lnTo>
                    <a:pt x="54" y="87"/>
                  </a:lnTo>
                  <a:lnTo>
                    <a:pt x="57" y="90"/>
                  </a:lnTo>
                  <a:lnTo>
                    <a:pt x="62" y="93"/>
                  </a:lnTo>
                  <a:lnTo>
                    <a:pt x="64" y="95"/>
                  </a:lnTo>
                  <a:lnTo>
                    <a:pt x="66" y="96"/>
                  </a:lnTo>
                  <a:lnTo>
                    <a:pt x="66" y="98"/>
                  </a:lnTo>
                  <a:lnTo>
                    <a:pt x="67" y="99"/>
                  </a:lnTo>
                  <a:lnTo>
                    <a:pt x="74" y="101"/>
                  </a:lnTo>
                  <a:lnTo>
                    <a:pt x="81" y="113"/>
                  </a:lnTo>
                  <a:lnTo>
                    <a:pt x="82" y="115"/>
                  </a:lnTo>
                  <a:lnTo>
                    <a:pt x="86" y="115"/>
                  </a:lnTo>
                  <a:lnTo>
                    <a:pt x="89" y="117"/>
                  </a:lnTo>
                  <a:lnTo>
                    <a:pt x="93" y="118"/>
                  </a:lnTo>
                  <a:lnTo>
                    <a:pt x="97" y="119"/>
                  </a:lnTo>
                  <a:lnTo>
                    <a:pt x="100" y="119"/>
                  </a:lnTo>
                  <a:lnTo>
                    <a:pt x="105" y="119"/>
                  </a:lnTo>
                  <a:lnTo>
                    <a:pt x="108" y="119"/>
                  </a:lnTo>
                  <a:close/>
                </a:path>
              </a:pathLst>
            </a:custGeom>
            <a:solidFill>
              <a:srgbClr val="AD897A"/>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81" name="Freeform 85"/>
            <p:cNvSpPr>
              <a:spLocks/>
            </p:cNvSpPr>
            <p:nvPr/>
          </p:nvSpPr>
          <p:spPr bwMode="auto">
            <a:xfrm>
              <a:off x="1161" y="2838"/>
              <a:ext cx="86" cy="40"/>
            </a:xfrm>
            <a:custGeom>
              <a:avLst/>
              <a:gdLst/>
              <a:ahLst/>
              <a:cxnLst>
                <a:cxn ang="0">
                  <a:pos x="2" y="12"/>
                </a:cxn>
                <a:cxn ang="0">
                  <a:pos x="5" y="10"/>
                </a:cxn>
                <a:cxn ang="0">
                  <a:pos x="7" y="7"/>
                </a:cxn>
                <a:cxn ang="0">
                  <a:pos x="10" y="2"/>
                </a:cxn>
                <a:cxn ang="0">
                  <a:pos x="15" y="0"/>
                </a:cxn>
                <a:cxn ang="0">
                  <a:pos x="20" y="0"/>
                </a:cxn>
                <a:cxn ang="0">
                  <a:pos x="24" y="0"/>
                </a:cxn>
                <a:cxn ang="0">
                  <a:pos x="29" y="1"/>
                </a:cxn>
                <a:cxn ang="0">
                  <a:pos x="30" y="1"/>
                </a:cxn>
                <a:cxn ang="0">
                  <a:pos x="40" y="1"/>
                </a:cxn>
                <a:cxn ang="0">
                  <a:pos x="53" y="5"/>
                </a:cxn>
                <a:cxn ang="0">
                  <a:pos x="63" y="15"/>
                </a:cxn>
                <a:cxn ang="0">
                  <a:pos x="78" y="26"/>
                </a:cxn>
                <a:cxn ang="0">
                  <a:pos x="84" y="26"/>
                </a:cxn>
                <a:cxn ang="0">
                  <a:pos x="86" y="37"/>
                </a:cxn>
                <a:cxn ang="0">
                  <a:pos x="82" y="39"/>
                </a:cxn>
                <a:cxn ang="0">
                  <a:pos x="76" y="40"/>
                </a:cxn>
                <a:cxn ang="0">
                  <a:pos x="68" y="34"/>
                </a:cxn>
                <a:cxn ang="0">
                  <a:pos x="55" y="24"/>
                </a:cxn>
                <a:cxn ang="0">
                  <a:pos x="52" y="17"/>
                </a:cxn>
                <a:cxn ang="0">
                  <a:pos x="50" y="17"/>
                </a:cxn>
                <a:cxn ang="0">
                  <a:pos x="47" y="19"/>
                </a:cxn>
                <a:cxn ang="0">
                  <a:pos x="45" y="21"/>
                </a:cxn>
                <a:cxn ang="0">
                  <a:pos x="41" y="21"/>
                </a:cxn>
                <a:cxn ang="0">
                  <a:pos x="38" y="23"/>
                </a:cxn>
                <a:cxn ang="0">
                  <a:pos x="35" y="25"/>
                </a:cxn>
                <a:cxn ang="0">
                  <a:pos x="31" y="26"/>
                </a:cxn>
                <a:cxn ang="0">
                  <a:pos x="30" y="27"/>
                </a:cxn>
                <a:cxn ang="0">
                  <a:pos x="14" y="27"/>
                </a:cxn>
                <a:cxn ang="0">
                  <a:pos x="5" y="19"/>
                </a:cxn>
                <a:cxn ang="0">
                  <a:pos x="2" y="19"/>
                </a:cxn>
                <a:cxn ang="0">
                  <a:pos x="1" y="19"/>
                </a:cxn>
                <a:cxn ang="0">
                  <a:pos x="0" y="17"/>
                </a:cxn>
                <a:cxn ang="0">
                  <a:pos x="2" y="12"/>
                </a:cxn>
              </a:cxnLst>
              <a:rect l="0" t="0" r="r" b="b"/>
              <a:pathLst>
                <a:path w="86" h="40">
                  <a:moveTo>
                    <a:pt x="2" y="12"/>
                  </a:moveTo>
                  <a:lnTo>
                    <a:pt x="5" y="10"/>
                  </a:lnTo>
                  <a:lnTo>
                    <a:pt x="7" y="7"/>
                  </a:lnTo>
                  <a:lnTo>
                    <a:pt x="10" y="2"/>
                  </a:lnTo>
                  <a:lnTo>
                    <a:pt x="15" y="0"/>
                  </a:lnTo>
                  <a:lnTo>
                    <a:pt x="20" y="0"/>
                  </a:lnTo>
                  <a:lnTo>
                    <a:pt x="24" y="0"/>
                  </a:lnTo>
                  <a:lnTo>
                    <a:pt x="29" y="1"/>
                  </a:lnTo>
                  <a:lnTo>
                    <a:pt x="30" y="1"/>
                  </a:lnTo>
                  <a:lnTo>
                    <a:pt x="40" y="1"/>
                  </a:lnTo>
                  <a:lnTo>
                    <a:pt x="53" y="5"/>
                  </a:lnTo>
                  <a:lnTo>
                    <a:pt x="63" y="15"/>
                  </a:lnTo>
                  <a:lnTo>
                    <a:pt x="78" y="26"/>
                  </a:lnTo>
                  <a:lnTo>
                    <a:pt x="84" y="26"/>
                  </a:lnTo>
                  <a:lnTo>
                    <a:pt x="86" y="37"/>
                  </a:lnTo>
                  <a:lnTo>
                    <a:pt x="82" y="39"/>
                  </a:lnTo>
                  <a:lnTo>
                    <a:pt x="76" y="40"/>
                  </a:lnTo>
                  <a:lnTo>
                    <a:pt x="68" y="34"/>
                  </a:lnTo>
                  <a:lnTo>
                    <a:pt x="55" y="24"/>
                  </a:lnTo>
                  <a:lnTo>
                    <a:pt x="52" y="17"/>
                  </a:lnTo>
                  <a:lnTo>
                    <a:pt x="50" y="17"/>
                  </a:lnTo>
                  <a:lnTo>
                    <a:pt x="47" y="19"/>
                  </a:lnTo>
                  <a:lnTo>
                    <a:pt x="45" y="21"/>
                  </a:lnTo>
                  <a:lnTo>
                    <a:pt x="41" y="21"/>
                  </a:lnTo>
                  <a:lnTo>
                    <a:pt x="38" y="23"/>
                  </a:lnTo>
                  <a:lnTo>
                    <a:pt x="35" y="25"/>
                  </a:lnTo>
                  <a:lnTo>
                    <a:pt x="31" y="26"/>
                  </a:lnTo>
                  <a:lnTo>
                    <a:pt x="30" y="27"/>
                  </a:lnTo>
                  <a:lnTo>
                    <a:pt x="14" y="27"/>
                  </a:lnTo>
                  <a:lnTo>
                    <a:pt x="5" y="19"/>
                  </a:lnTo>
                  <a:lnTo>
                    <a:pt x="2" y="19"/>
                  </a:lnTo>
                  <a:lnTo>
                    <a:pt x="1" y="19"/>
                  </a:lnTo>
                  <a:lnTo>
                    <a:pt x="0" y="17"/>
                  </a:lnTo>
                  <a:lnTo>
                    <a:pt x="2" y="12"/>
                  </a:lnTo>
                  <a:close/>
                </a:path>
              </a:pathLst>
            </a:custGeom>
            <a:solidFill>
              <a:srgbClr val="AD897A"/>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82" name="Freeform 86"/>
            <p:cNvSpPr>
              <a:spLocks/>
            </p:cNvSpPr>
            <p:nvPr/>
          </p:nvSpPr>
          <p:spPr bwMode="auto">
            <a:xfrm>
              <a:off x="1234" y="2884"/>
              <a:ext cx="33" cy="13"/>
            </a:xfrm>
            <a:custGeom>
              <a:avLst/>
              <a:gdLst/>
              <a:ahLst/>
              <a:cxnLst>
                <a:cxn ang="0">
                  <a:pos x="25" y="2"/>
                </a:cxn>
                <a:cxn ang="0">
                  <a:pos x="24" y="2"/>
                </a:cxn>
                <a:cxn ang="0">
                  <a:pos x="23" y="0"/>
                </a:cxn>
                <a:cxn ang="0">
                  <a:pos x="19" y="2"/>
                </a:cxn>
                <a:cxn ang="0">
                  <a:pos x="16" y="2"/>
                </a:cxn>
                <a:cxn ang="0">
                  <a:pos x="11" y="4"/>
                </a:cxn>
                <a:cxn ang="0">
                  <a:pos x="9" y="6"/>
                </a:cxn>
                <a:cxn ang="0">
                  <a:pos x="7" y="7"/>
                </a:cxn>
                <a:cxn ang="0">
                  <a:pos x="7" y="7"/>
                </a:cxn>
                <a:cxn ang="0">
                  <a:pos x="0" y="8"/>
                </a:cxn>
                <a:cxn ang="0">
                  <a:pos x="15" y="13"/>
                </a:cxn>
                <a:cxn ang="0">
                  <a:pos x="29" y="7"/>
                </a:cxn>
                <a:cxn ang="0">
                  <a:pos x="33" y="0"/>
                </a:cxn>
                <a:cxn ang="0">
                  <a:pos x="25" y="2"/>
                </a:cxn>
              </a:cxnLst>
              <a:rect l="0" t="0" r="r" b="b"/>
              <a:pathLst>
                <a:path w="33" h="13">
                  <a:moveTo>
                    <a:pt x="25" y="2"/>
                  </a:moveTo>
                  <a:lnTo>
                    <a:pt x="24" y="2"/>
                  </a:lnTo>
                  <a:lnTo>
                    <a:pt x="23" y="0"/>
                  </a:lnTo>
                  <a:lnTo>
                    <a:pt x="19" y="2"/>
                  </a:lnTo>
                  <a:lnTo>
                    <a:pt x="16" y="2"/>
                  </a:lnTo>
                  <a:lnTo>
                    <a:pt x="11" y="4"/>
                  </a:lnTo>
                  <a:lnTo>
                    <a:pt x="9" y="6"/>
                  </a:lnTo>
                  <a:lnTo>
                    <a:pt x="7" y="7"/>
                  </a:lnTo>
                  <a:lnTo>
                    <a:pt x="7" y="7"/>
                  </a:lnTo>
                  <a:lnTo>
                    <a:pt x="0" y="8"/>
                  </a:lnTo>
                  <a:lnTo>
                    <a:pt x="15" y="13"/>
                  </a:lnTo>
                  <a:lnTo>
                    <a:pt x="29" y="7"/>
                  </a:lnTo>
                  <a:lnTo>
                    <a:pt x="33" y="0"/>
                  </a:lnTo>
                  <a:lnTo>
                    <a:pt x="25" y="2"/>
                  </a:lnTo>
                  <a:close/>
                </a:path>
              </a:pathLst>
            </a:custGeom>
            <a:solidFill>
              <a:srgbClr val="AD897A"/>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83" name="Freeform 87"/>
            <p:cNvSpPr>
              <a:spLocks/>
            </p:cNvSpPr>
            <p:nvPr/>
          </p:nvSpPr>
          <p:spPr bwMode="auto">
            <a:xfrm>
              <a:off x="1227" y="2831"/>
              <a:ext cx="33" cy="27"/>
            </a:xfrm>
            <a:custGeom>
              <a:avLst/>
              <a:gdLst/>
              <a:ahLst/>
              <a:cxnLst>
                <a:cxn ang="0">
                  <a:pos x="2" y="8"/>
                </a:cxn>
                <a:cxn ang="0">
                  <a:pos x="3" y="7"/>
                </a:cxn>
                <a:cxn ang="0">
                  <a:pos x="7" y="3"/>
                </a:cxn>
                <a:cxn ang="0">
                  <a:pos x="13" y="0"/>
                </a:cxn>
                <a:cxn ang="0">
                  <a:pos x="20" y="0"/>
                </a:cxn>
                <a:cxn ang="0">
                  <a:pos x="25" y="2"/>
                </a:cxn>
                <a:cxn ang="0">
                  <a:pos x="27" y="3"/>
                </a:cxn>
                <a:cxn ang="0">
                  <a:pos x="27" y="4"/>
                </a:cxn>
                <a:cxn ang="0">
                  <a:pos x="27" y="5"/>
                </a:cxn>
                <a:cxn ang="0">
                  <a:pos x="33" y="16"/>
                </a:cxn>
                <a:cxn ang="0">
                  <a:pos x="32" y="23"/>
                </a:cxn>
                <a:cxn ang="0">
                  <a:pos x="31" y="25"/>
                </a:cxn>
                <a:cxn ang="0">
                  <a:pos x="27" y="26"/>
                </a:cxn>
                <a:cxn ang="0">
                  <a:pos x="25" y="27"/>
                </a:cxn>
                <a:cxn ang="0">
                  <a:pos x="21" y="27"/>
                </a:cxn>
                <a:cxn ang="0">
                  <a:pos x="17" y="27"/>
                </a:cxn>
                <a:cxn ang="0">
                  <a:pos x="14" y="27"/>
                </a:cxn>
                <a:cxn ang="0">
                  <a:pos x="12" y="26"/>
                </a:cxn>
                <a:cxn ang="0">
                  <a:pos x="11" y="26"/>
                </a:cxn>
                <a:cxn ang="0">
                  <a:pos x="0" y="14"/>
                </a:cxn>
                <a:cxn ang="0">
                  <a:pos x="2" y="8"/>
                </a:cxn>
              </a:cxnLst>
              <a:rect l="0" t="0" r="r" b="b"/>
              <a:pathLst>
                <a:path w="33" h="27">
                  <a:moveTo>
                    <a:pt x="2" y="8"/>
                  </a:moveTo>
                  <a:lnTo>
                    <a:pt x="3" y="7"/>
                  </a:lnTo>
                  <a:lnTo>
                    <a:pt x="7" y="3"/>
                  </a:lnTo>
                  <a:lnTo>
                    <a:pt x="13" y="0"/>
                  </a:lnTo>
                  <a:lnTo>
                    <a:pt x="20" y="0"/>
                  </a:lnTo>
                  <a:lnTo>
                    <a:pt x="25" y="2"/>
                  </a:lnTo>
                  <a:lnTo>
                    <a:pt x="27" y="3"/>
                  </a:lnTo>
                  <a:lnTo>
                    <a:pt x="27" y="4"/>
                  </a:lnTo>
                  <a:lnTo>
                    <a:pt x="27" y="5"/>
                  </a:lnTo>
                  <a:lnTo>
                    <a:pt x="33" y="16"/>
                  </a:lnTo>
                  <a:lnTo>
                    <a:pt x="32" y="23"/>
                  </a:lnTo>
                  <a:lnTo>
                    <a:pt x="31" y="25"/>
                  </a:lnTo>
                  <a:lnTo>
                    <a:pt x="27" y="26"/>
                  </a:lnTo>
                  <a:lnTo>
                    <a:pt x="25" y="27"/>
                  </a:lnTo>
                  <a:lnTo>
                    <a:pt x="21" y="27"/>
                  </a:lnTo>
                  <a:lnTo>
                    <a:pt x="17" y="27"/>
                  </a:lnTo>
                  <a:lnTo>
                    <a:pt x="14" y="27"/>
                  </a:lnTo>
                  <a:lnTo>
                    <a:pt x="12" y="26"/>
                  </a:lnTo>
                  <a:lnTo>
                    <a:pt x="11" y="26"/>
                  </a:lnTo>
                  <a:lnTo>
                    <a:pt x="0" y="14"/>
                  </a:lnTo>
                  <a:lnTo>
                    <a:pt x="2" y="8"/>
                  </a:lnTo>
                  <a:close/>
                </a:path>
              </a:pathLst>
            </a:custGeom>
            <a:solidFill>
              <a:srgbClr val="AD897A"/>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84" name="Freeform 88"/>
            <p:cNvSpPr>
              <a:spLocks/>
            </p:cNvSpPr>
            <p:nvPr/>
          </p:nvSpPr>
          <p:spPr bwMode="auto">
            <a:xfrm>
              <a:off x="1181" y="2818"/>
              <a:ext cx="53" cy="13"/>
            </a:xfrm>
            <a:custGeom>
              <a:avLst/>
              <a:gdLst/>
              <a:ahLst/>
              <a:cxnLst>
                <a:cxn ang="0">
                  <a:pos x="8" y="2"/>
                </a:cxn>
                <a:cxn ang="0">
                  <a:pos x="5" y="2"/>
                </a:cxn>
                <a:cxn ang="0">
                  <a:pos x="3" y="2"/>
                </a:cxn>
                <a:cxn ang="0">
                  <a:pos x="1" y="3"/>
                </a:cxn>
                <a:cxn ang="0">
                  <a:pos x="0" y="5"/>
                </a:cxn>
                <a:cxn ang="0">
                  <a:pos x="0" y="8"/>
                </a:cxn>
                <a:cxn ang="0">
                  <a:pos x="0" y="10"/>
                </a:cxn>
                <a:cxn ang="0">
                  <a:pos x="1" y="12"/>
                </a:cxn>
                <a:cxn ang="0">
                  <a:pos x="1" y="13"/>
                </a:cxn>
                <a:cxn ang="0">
                  <a:pos x="2" y="13"/>
                </a:cxn>
                <a:cxn ang="0">
                  <a:pos x="4" y="13"/>
                </a:cxn>
                <a:cxn ang="0">
                  <a:pos x="8" y="13"/>
                </a:cxn>
                <a:cxn ang="0">
                  <a:pos x="12" y="13"/>
                </a:cxn>
                <a:cxn ang="0">
                  <a:pos x="13" y="13"/>
                </a:cxn>
                <a:cxn ang="0">
                  <a:pos x="17" y="13"/>
                </a:cxn>
                <a:cxn ang="0">
                  <a:pos x="20" y="13"/>
                </a:cxn>
                <a:cxn ang="0">
                  <a:pos x="24" y="13"/>
                </a:cxn>
                <a:cxn ang="0">
                  <a:pos x="27" y="13"/>
                </a:cxn>
                <a:cxn ang="0">
                  <a:pos x="30" y="13"/>
                </a:cxn>
                <a:cxn ang="0">
                  <a:pos x="32" y="13"/>
                </a:cxn>
                <a:cxn ang="0">
                  <a:pos x="33" y="13"/>
                </a:cxn>
                <a:cxn ang="0">
                  <a:pos x="49" y="12"/>
                </a:cxn>
                <a:cxn ang="0">
                  <a:pos x="53" y="8"/>
                </a:cxn>
                <a:cxn ang="0">
                  <a:pos x="41" y="1"/>
                </a:cxn>
                <a:cxn ang="0">
                  <a:pos x="40" y="1"/>
                </a:cxn>
                <a:cxn ang="0">
                  <a:pos x="37" y="1"/>
                </a:cxn>
                <a:cxn ang="0">
                  <a:pos x="33" y="0"/>
                </a:cxn>
                <a:cxn ang="0">
                  <a:pos x="28" y="0"/>
                </a:cxn>
                <a:cxn ang="0">
                  <a:pos x="23" y="0"/>
                </a:cxn>
                <a:cxn ang="0">
                  <a:pos x="17" y="0"/>
                </a:cxn>
                <a:cxn ang="0">
                  <a:pos x="12" y="1"/>
                </a:cxn>
                <a:cxn ang="0">
                  <a:pos x="8" y="2"/>
                </a:cxn>
              </a:cxnLst>
              <a:rect l="0" t="0" r="r" b="b"/>
              <a:pathLst>
                <a:path w="53" h="13">
                  <a:moveTo>
                    <a:pt x="8" y="2"/>
                  </a:moveTo>
                  <a:lnTo>
                    <a:pt x="5" y="2"/>
                  </a:lnTo>
                  <a:lnTo>
                    <a:pt x="3" y="2"/>
                  </a:lnTo>
                  <a:lnTo>
                    <a:pt x="1" y="3"/>
                  </a:lnTo>
                  <a:lnTo>
                    <a:pt x="0" y="5"/>
                  </a:lnTo>
                  <a:lnTo>
                    <a:pt x="0" y="8"/>
                  </a:lnTo>
                  <a:lnTo>
                    <a:pt x="0" y="10"/>
                  </a:lnTo>
                  <a:lnTo>
                    <a:pt x="1" y="12"/>
                  </a:lnTo>
                  <a:lnTo>
                    <a:pt x="1" y="13"/>
                  </a:lnTo>
                  <a:lnTo>
                    <a:pt x="2" y="13"/>
                  </a:lnTo>
                  <a:lnTo>
                    <a:pt x="4" y="13"/>
                  </a:lnTo>
                  <a:lnTo>
                    <a:pt x="8" y="13"/>
                  </a:lnTo>
                  <a:lnTo>
                    <a:pt x="12" y="13"/>
                  </a:lnTo>
                  <a:lnTo>
                    <a:pt x="13" y="13"/>
                  </a:lnTo>
                  <a:lnTo>
                    <a:pt x="17" y="13"/>
                  </a:lnTo>
                  <a:lnTo>
                    <a:pt x="20" y="13"/>
                  </a:lnTo>
                  <a:lnTo>
                    <a:pt x="24" y="13"/>
                  </a:lnTo>
                  <a:lnTo>
                    <a:pt x="27" y="13"/>
                  </a:lnTo>
                  <a:lnTo>
                    <a:pt x="30" y="13"/>
                  </a:lnTo>
                  <a:lnTo>
                    <a:pt x="32" y="13"/>
                  </a:lnTo>
                  <a:lnTo>
                    <a:pt x="33" y="13"/>
                  </a:lnTo>
                  <a:lnTo>
                    <a:pt x="49" y="12"/>
                  </a:lnTo>
                  <a:lnTo>
                    <a:pt x="53" y="8"/>
                  </a:lnTo>
                  <a:lnTo>
                    <a:pt x="41" y="1"/>
                  </a:lnTo>
                  <a:lnTo>
                    <a:pt x="40" y="1"/>
                  </a:lnTo>
                  <a:lnTo>
                    <a:pt x="37" y="1"/>
                  </a:lnTo>
                  <a:lnTo>
                    <a:pt x="33" y="0"/>
                  </a:lnTo>
                  <a:lnTo>
                    <a:pt x="28" y="0"/>
                  </a:lnTo>
                  <a:lnTo>
                    <a:pt x="23" y="0"/>
                  </a:lnTo>
                  <a:lnTo>
                    <a:pt x="17" y="0"/>
                  </a:lnTo>
                  <a:lnTo>
                    <a:pt x="12" y="1"/>
                  </a:lnTo>
                  <a:lnTo>
                    <a:pt x="8" y="2"/>
                  </a:lnTo>
                  <a:close/>
                </a:path>
              </a:pathLst>
            </a:custGeom>
            <a:solidFill>
              <a:srgbClr val="DDC1B5"/>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85" name="Freeform 89"/>
            <p:cNvSpPr>
              <a:spLocks/>
            </p:cNvSpPr>
            <p:nvPr/>
          </p:nvSpPr>
          <p:spPr bwMode="auto">
            <a:xfrm>
              <a:off x="1201" y="2871"/>
              <a:ext cx="13" cy="13"/>
            </a:xfrm>
            <a:custGeom>
              <a:avLst/>
              <a:gdLst/>
              <a:ahLst/>
              <a:cxnLst>
                <a:cxn ang="0">
                  <a:pos x="9" y="0"/>
                </a:cxn>
                <a:cxn ang="0">
                  <a:pos x="8" y="0"/>
                </a:cxn>
                <a:cxn ang="0">
                  <a:pos x="4" y="0"/>
                </a:cxn>
                <a:cxn ang="0">
                  <a:pos x="1" y="1"/>
                </a:cxn>
                <a:cxn ang="0">
                  <a:pos x="0" y="5"/>
                </a:cxn>
                <a:cxn ang="0">
                  <a:pos x="0" y="8"/>
                </a:cxn>
                <a:cxn ang="0">
                  <a:pos x="3" y="10"/>
                </a:cxn>
                <a:cxn ang="0">
                  <a:pos x="5" y="12"/>
                </a:cxn>
                <a:cxn ang="0">
                  <a:pos x="6" y="13"/>
                </a:cxn>
                <a:cxn ang="0">
                  <a:pos x="9" y="12"/>
                </a:cxn>
                <a:cxn ang="0">
                  <a:pos x="12" y="10"/>
                </a:cxn>
                <a:cxn ang="0">
                  <a:pos x="13" y="6"/>
                </a:cxn>
                <a:cxn ang="0">
                  <a:pos x="9" y="0"/>
                </a:cxn>
              </a:cxnLst>
              <a:rect l="0" t="0" r="r" b="b"/>
              <a:pathLst>
                <a:path w="13" h="13">
                  <a:moveTo>
                    <a:pt x="9" y="0"/>
                  </a:moveTo>
                  <a:lnTo>
                    <a:pt x="8" y="0"/>
                  </a:lnTo>
                  <a:lnTo>
                    <a:pt x="4" y="0"/>
                  </a:lnTo>
                  <a:lnTo>
                    <a:pt x="1" y="1"/>
                  </a:lnTo>
                  <a:lnTo>
                    <a:pt x="0" y="5"/>
                  </a:lnTo>
                  <a:lnTo>
                    <a:pt x="0" y="8"/>
                  </a:lnTo>
                  <a:lnTo>
                    <a:pt x="3" y="10"/>
                  </a:lnTo>
                  <a:lnTo>
                    <a:pt x="5" y="12"/>
                  </a:lnTo>
                  <a:lnTo>
                    <a:pt x="6" y="13"/>
                  </a:lnTo>
                  <a:lnTo>
                    <a:pt x="9" y="12"/>
                  </a:lnTo>
                  <a:lnTo>
                    <a:pt x="12" y="10"/>
                  </a:lnTo>
                  <a:lnTo>
                    <a:pt x="13" y="6"/>
                  </a:lnTo>
                  <a:lnTo>
                    <a:pt x="9" y="0"/>
                  </a:lnTo>
                  <a:close/>
                </a:path>
              </a:pathLst>
            </a:custGeom>
            <a:solidFill>
              <a:srgbClr val="DDC1B5"/>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86" name="Freeform 90"/>
            <p:cNvSpPr>
              <a:spLocks/>
            </p:cNvSpPr>
            <p:nvPr/>
          </p:nvSpPr>
          <p:spPr bwMode="auto">
            <a:xfrm>
              <a:off x="1247" y="2864"/>
              <a:ext cx="13" cy="7"/>
            </a:xfrm>
            <a:custGeom>
              <a:avLst/>
              <a:gdLst/>
              <a:ahLst/>
              <a:cxnLst>
                <a:cxn ang="0">
                  <a:pos x="10" y="2"/>
                </a:cxn>
                <a:cxn ang="0">
                  <a:pos x="7" y="1"/>
                </a:cxn>
                <a:cxn ang="0">
                  <a:pos x="3" y="0"/>
                </a:cxn>
                <a:cxn ang="0">
                  <a:pos x="2" y="0"/>
                </a:cxn>
                <a:cxn ang="0">
                  <a:pos x="0" y="2"/>
                </a:cxn>
                <a:cxn ang="0">
                  <a:pos x="2" y="4"/>
                </a:cxn>
                <a:cxn ang="0">
                  <a:pos x="6" y="5"/>
                </a:cxn>
                <a:cxn ang="0">
                  <a:pos x="8" y="7"/>
                </a:cxn>
                <a:cxn ang="0">
                  <a:pos x="10" y="7"/>
                </a:cxn>
                <a:cxn ang="0">
                  <a:pos x="12" y="7"/>
                </a:cxn>
                <a:cxn ang="0">
                  <a:pos x="13" y="5"/>
                </a:cxn>
                <a:cxn ang="0">
                  <a:pos x="13" y="4"/>
                </a:cxn>
                <a:cxn ang="0">
                  <a:pos x="10" y="2"/>
                </a:cxn>
              </a:cxnLst>
              <a:rect l="0" t="0" r="r" b="b"/>
              <a:pathLst>
                <a:path w="13" h="7">
                  <a:moveTo>
                    <a:pt x="10" y="2"/>
                  </a:moveTo>
                  <a:lnTo>
                    <a:pt x="7" y="1"/>
                  </a:lnTo>
                  <a:lnTo>
                    <a:pt x="3" y="0"/>
                  </a:lnTo>
                  <a:lnTo>
                    <a:pt x="2" y="0"/>
                  </a:lnTo>
                  <a:lnTo>
                    <a:pt x="0" y="2"/>
                  </a:lnTo>
                  <a:lnTo>
                    <a:pt x="2" y="4"/>
                  </a:lnTo>
                  <a:lnTo>
                    <a:pt x="6" y="5"/>
                  </a:lnTo>
                  <a:lnTo>
                    <a:pt x="8" y="7"/>
                  </a:lnTo>
                  <a:lnTo>
                    <a:pt x="10" y="7"/>
                  </a:lnTo>
                  <a:lnTo>
                    <a:pt x="12" y="7"/>
                  </a:lnTo>
                  <a:lnTo>
                    <a:pt x="13" y="5"/>
                  </a:lnTo>
                  <a:lnTo>
                    <a:pt x="13" y="4"/>
                  </a:lnTo>
                  <a:lnTo>
                    <a:pt x="10" y="2"/>
                  </a:lnTo>
                  <a:close/>
                </a:path>
              </a:pathLst>
            </a:custGeom>
            <a:solidFill>
              <a:srgbClr val="DDC1B5"/>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87" name="Freeform 91"/>
            <p:cNvSpPr>
              <a:spLocks/>
            </p:cNvSpPr>
            <p:nvPr/>
          </p:nvSpPr>
          <p:spPr bwMode="auto">
            <a:xfrm>
              <a:off x="1254" y="2904"/>
              <a:ext cx="20" cy="13"/>
            </a:xfrm>
            <a:custGeom>
              <a:avLst/>
              <a:gdLst/>
              <a:ahLst/>
              <a:cxnLst>
                <a:cxn ang="0">
                  <a:pos x="18" y="0"/>
                </a:cxn>
                <a:cxn ang="0">
                  <a:pos x="16" y="0"/>
                </a:cxn>
                <a:cxn ang="0">
                  <a:pos x="13" y="2"/>
                </a:cxn>
                <a:cxn ang="0">
                  <a:pos x="9" y="3"/>
                </a:cxn>
                <a:cxn ang="0">
                  <a:pos x="4" y="5"/>
                </a:cxn>
                <a:cxn ang="0">
                  <a:pos x="1" y="10"/>
                </a:cxn>
                <a:cxn ang="0">
                  <a:pos x="0" y="11"/>
                </a:cxn>
                <a:cxn ang="0">
                  <a:pos x="1" y="12"/>
                </a:cxn>
                <a:cxn ang="0">
                  <a:pos x="4" y="13"/>
                </a:cxn>
                <a:cxn ang="0">
                  <a:pos x="6" y="13"/>
                </a:cxn>
                <a:cxn ang="0">
                  <a:pos x="9" y="13"/>
                </a:cxn>
                <a:cxn ang="0">
                  <a:pos x="12" y="12"/>
                </a:cxn>
                <a:cxn ang="0">
                  <a:pos x="16" y="12"/>
                </a:cxn>
                <a:cxn ang="0">
                  <a:pos x="18" y="11"/>
                </a:cxn>
                <a:cxn ang="0">
                  <a:pos x="20" y="8"/>
                </a:cxn>
                <a:cxn ang="0">
                  <a:pos x="20" y="4"/>
                </a:cxn>
                <a:cxn ang="0">
                  <a:pos x="18" y="0"/>
                </a:cxn>
              </a:cxnLst>
              <a:rect l="0" t="0" r="r" b="b"/>
              <a:pathLst>
                <a:path w="20" h="13">
                  <a:moveTo>
                    <a:pt x="18" y="0"/>
                  </a:moveTo>
                  <a:lnTo>
                    <a:pt x="16" y="0"/>
                  </a:lnTo>
                  <a:lnTo>
                    <a:pt x="13" y="2"/>
                  </a:lnTo>
                  <a:lnTo>
                    <a:pt x="9" y="3"/>
                  </a:lnTo>
                  <a:lnTo>
                    <a:pt x="4" y="5"/>
                  </a:lnTo>
                  <a:lnTo>
                    <a:pt x="1" y="10"/>
                  </a:lnTo>
                  <a:lnTo>
                    <a:pt x="0" y="11"/>
                  </a:lnTo>
                  <a:lnTo>
                    <a:pt x="1" y="12"/>
                  </a:lnTo>
                  <a:lnTo>
                    <a:pt x="4" y="13"/>
                  </a:lnTo>
                  <a:lnTo>
                    <a:pt x="6" y="13"/>
                  </a:lnTo>
                  <a:lnTo>
                    <a:pt x="9" y="13"/>
                  </a:lnTo>
                  <a:lnTo>
                    <a:pt x="12" y="12"/>
                  </a:lnTo>
                  <a:lnTo>
                    <a:pt x="16" y="12"/>
                  </a:lnTo>
                  <a:lnTo>
                    <a:pt x="18" y="11"/>
                  </a:lnTo>
                  <a:lnTo>
                    <a:pt x="20" y="8"/>
                  </a:lnTo>
                  <a:lnTo>
                    <a:pt x="20" y="4"/>
                  </a:lnTo>
                  <a:lnTo>
                    <a:pt x="18" y="0"/>
                  </a:lnTo>
                  <a:close/>
                </a:path>
              </a:pathLst>
            </a:custGeom>
            <a:solidFill>
              <a:srgbClr val="DDC1B5"/>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88" name="Freeform 92"/>
            <p:cNvSpPr>
              <a:spLocks/>
            </p:cNvSpPr>
            <p:nvPr/>
          </p:nvSpPr>
          <p:spPr bwMode="auto">
            <a:xfrm>
              <a:off x="735" y="2666"/>
              <a:ext cx="539" cy="113"/>
            </a:xfrm>
            <a:custGeom>
              <a:avLst/>
              <a:gdLst/>
              <a:ahLst/>
              <a:cxnLst>
                <a:cxn ang="0">
                  <a:pos x="0" y="99"/>
                </a:cxn>
                <a:cxn ang="0">
                  <a:pos x="13" y="113"/>
                </a:cxn>
                <a:cxn ang="0">
                  <a:pos x="539" y="0"/>
                </a:cxn>
                <a:cxn ang="0">
                  <a:pos x="0" y="99"/>
                </a:cxn>
              </a:cxnLst>
              <a:rect l="0" t="0" r="r" b="b"/>
              <a:pathLst>
                <a:path w="539" h="113">
                  <a:moveTo>
                    <a:pt x="0" y="99"/>
                  </a:moveTo>
                  <a:lnTo>
                    <a:pt x="13" y="113"/>
                  </a:lnTo>
                  <a:lnTo>
                    <a:pt x="539" y="0"/>
                  </a:lnTo>
                  <a:lnTo>
                    <a:pt x="0" y="9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89" name="Freeform 93"/>
            <p:cNvSpPr>
              <a:spLocks/>
            </p:cNvSpPr>
            <p:nvPr/>
          </p:nvSpPr>
          <p:spPr bwMode="auto">
            <a:xfrm>
              <a:off x="782" y="2620"/>
              <a:ext cx="851" cy="423"/>
            </a:xfrm>
            <a:custGeom>
              <a:avLst/>
              <a:gdLst/>
              <a:ahLst/>
              <a:cxnLst>
                <a:cxn ang="0">
                  <a:pos x="0" y="151"/>
                </a:cxn>
                <a:cxn ang="0">
                  <a:pos x="0" y="152"/>
                </a:cxn>
                <a:cxn ang="0">
                  <a:pos x="1" y="153"/>
                </a:cxn>
                <a:cxn ang="0">
                  <a:pos x="4" y="156"/>
                </a:cxn>
                <a:cxn ang="0">
                  <a:pos x="8" y="159"/>
                </a:cxn>
                <a:cxn ang="0">
                  <a:pos x="12" y="163"/>
                </a:cxn>
                <a:cxn ang="0">
                  <a:pos x="18" y="170"/>
                </a:cxn>
                <a:cxn ang="0">
                  <a:pos x="23" y="175"/>
                </a:cxn>
                <a:cxn ang="0">
                  <a:pos x="31" y="182"/>
                </a:cxn>
                <a:cxn ang="0">
                  <a:pos x="40" y="190"/>
                </a:cxn>
                <a:cxn ang="0">
                  <a:pos x="49" y="198"/>
                </a:cxn>
                <a:cxn ang="0">
                  <a:pos x="59" y="206"/>
                </a:cxn>
                <a:cxn ang="0">
                  <a:pos x="70" y="215"/>
                </a:cxn>
                <a:cxn ang="0">
                  <a:pos x="81" y="224"/>
                </a:cxn>
                <a:cxn ang="0">
                  <a:pos x="93" y="234"/>
                </a:cxn>
                <a:cxn ang="0">
                  <a:pos x="106" y="245"/>
                </a:cxn>
                <a:cxn ang="0">
                  <a:pos x="122" y="256"/>
                </a:cxn>
                <a:cxn ang="0">
                  <a:pos x="136" y="267"/>
                </a:cxn>
                <a:cxn ang="0">
                  <a:pos x="151" y="279"/>
                </a:cxn>
                <a:cxn ang="0">
                  <a:pos x="168" y="290"/>
                </a:cxn>
                <a:cxn ang="0">
                  <a:pos x="186" y="301"/>
                </a:cxn>
                <a:cxn ang="0">
                  <a:pos x="203" y="312"/>
                </a:cxn>
                <a:cxn ang="0">
                  <a:pos x="223" y="323"/>
                </a:cxn>
                <a:cxn ang="0">
                  <a:pos x="241" y="335"/>
                </a:cxn>
                <a:cxn ang="0">
                  <a:pos x="262" y="345"/>
                </a:cxn>
                <a:cxn ang="0">
                  <a:pos x="283" y="356"/>
                </a:cxn>
                <a:cxn ang="0">
                  <a:pos x="304" y="366"/>
                </a:cxn>
                <a:cxn ang="0">
                  <a:pos x="326" y="377"/>
                </a:cxn>
                <a:cxn ang="0">
                  <a:pos x="350" y="387"/>
                </a:cxn>
                <a:cxn ang="0">
                  <a:pos x="373" y="398"/>
                </a:cxn>
                <a:cxn ang="0">
                  <a:pos x="397" y="406"/>
                </a:cxn>
                <a:cxn ang="0">
                  <a:pos x="422" y="415"/>
                </a:cxn>
                <a:cxn ang="0">
                  <a:pos x="447" y="423"/>
                </a:cxn>
                <a:cxn ang="0">
                  <a:pos x="851" y="254"/>
                </a:cxn>
                <a:cxn ang="0">
                  <a:pos x="847" y="253"/>
                </a:cxn>
                <a:cxn ang="0">
                  <a:pos x="840" y="251"/>
                </a:cxn>
                <a:cxn ang="0">
                  <a:pos x="827" y="248"/>
                </a:cxn>
                <a:cxn ang="0">
                  <a:pos x="809" y="242"/>
                </a:cxn>
                <a:cxn ang="0">
                  <a:pos x="787" y="234"/>
                </a:cxn>
                <a:cxn ang="0">
                  <a:pos x="762" y="224"/>
                </a:cxn>
                <a:cxn ang="0">
                  <a:pos x="735" y="213"/>
                </a:cxn>
                <a:cxn ang="0">
                  <a:pos x="705" y="199"/>
                </a:cxn>
                <a:cxn ang="0">
                  <a:pos x="673" y="183"/>
                </a:cxn>
                <a:cxn ang="0">
                  <a:pos x="640" y="166"/>
                </a:cxn>
                <a:cxn ang="0">
                  <a:pos x="605" y="144"/>
                </a:cxn>
                <a:cxn ang="0">
                  <a:pos x="570" y="121"/>
                </a:cxn>
                <a:cxn ang="0">
                  <a:pos x="537" y="96"/>
                </a:cxn>
                <a:cxn ang="0">
                  <a:pos x="503" y="67"/>
                </a:cxn>
                <a:cxn ang="0">
                  <a:pos x="471" y="35"/>
                </a:cxn>
                <a:cxn ang="0">
                  <a:pos x="440" y="0"/>
                </a:cxn>
                <a:cxn ang="0">
                  <a:pos x="0" y="151"/>
                </a:cxn>
              </a:cxnLst>
              <a:rect l="0" t="0" r="r" b="b"/>
              <a:pathLst>
                <a:path w="851" h="423">
                  <a:moveTo>
                    <a:pt x="0" y="151"/>
                  </a:moveTo>
                  <a:lnTo>
                    <a:pt x="0" y="152"/>
                  </a:lnTo>
                  <a:lnTo>
                    <a:pt x="1" y="153"/>
                  </a:lnTo>
                  <a:lnTo>
                    <a:pt x="4" y="156"/>
                  </a:lnTo>
                  <a:lnTo>
                    <a:pt x="8" y="159"/>
                  </a:lnTo>
                  <a:lnTo>
                    <a:pt x="12" y="163"/>
                  </a:lnTo>
                  <a:lnTo>
                    <a:pt x="18" y="170"/>
                  </a:lnTo>
                  <a:lnTo>
                    <a:pt x="23" y="175"/>
                  </a:lnTo>
                  <a:lnTo>
                    <a:pt x="31" y="182"/>
                  </a:lnTo>
                  <a:lnTo>
                    <a:pt x="40" y="190"/>
                  </a:lnTo>
                  <a:lnTo>
                    <a:pt x="49" y="198"/>
                  </a:lnTo>
                  <a:lnTo>
                    <a:pt x="59" y="206"/>
                  </a:lnTo>
                  <a:lnTo>
                    <a:pt x="70" y="215"/>
                  </a:lnTo>
                  <a:lnTo>
                    <a:pt x="81" y="224"/>
                  </a:lnTo>
                  <a:lnTo>
                    <a:pt x="93" y="234"/>
                  </a:lnTo>
                  <a:lnTo>
                    <a:pt x="106" y="245"/>
                  </a:lnTo>
                  <a:lnTo>
                    <a:pt x="122" y="256"/>
                  </a:lnTo>
                  <a:lnTo>
                    <a:pt x="136" y="267"/>
                  </a:lnTo>
                  <a:lnTo>
                    <a:pt x="151" y="279"/>
                  </a:lnTo>
                  <a:lnTo>
                    <a:pt x="168" y="290"/>
                  </a:lnTo>
                  <a:lnTo>
                    <a:pt x="186" y="301"/>
                  </a:lnTo>
                  <a:lnTo>
                    <a:pt x="203" y="312"/>
                  </a:lnTo>
                  <a:lnTo>
                    <a:pt x="223" y="323"/>
                  </a:lnTo>
                  <a:lnTo>
                    <a:pt x="241" y="335"/>
                  </a:lnTo>
                  <a:lnTo>
                    <a:pt x="262" y="345"/>
                  </a:lnTo>
                  <a:lnTo>
                    <a:pt x="283" y="356"/>
                  </a:lnTo>
                  <a:lnTo>
                    <a:pt x="304" y="366"/>
                  </a:lnTo>
                  <a:lnTo>
                    <a:pt x="326" y="377"/>
                  </a:lnTo>
                  <a:lnTo>
                    <a:pt x="350" y="387"/>
                  </a:lnTo>
                  <a:lnTo>
                    <a:pt x="373" y="398"/>
                  </a:lnTo>
                  <a:lnTo>
                    <a:pt x="397" y="406"/>
                  </a:lnTo>
                  <a:lnTo>
                    <a:pt x="422" y="415"/>
                  </a:lnTo>
                  <a:lnTo>
                    <a:pt x="447" y="423"/>
                  </a:lnTo>
                  <a:lnTo>
                    <a:pt x="851" y="254"/>
                  </a:lnTo>
                  <a:lnTo>
                    <a:pt x="847" y="253"/>
                  </a:lnTo>
                  <a:lnTo>
                    <a:pt x="840" y="251"/>
                  </a:lnTo>
                  <a:lnTo>
                    <a:pt x="827" y="248"/>
                  </a:lnTo>
                  <a:lnTo>
                    <a:pt x="809" y="242"/>
                  </a:lnTo>
                  <a:lnTo>
                    <a:pt x="787" y="234"/>
                  </a:lnTo>
                  <a:lnTo>
                    <a:pt x="762" y="224"/>
                  </a:lnTo>
                  <a:lnTo>
                    <a:pt x="735" y="213"/>
                  </a:lnTo>
                  <a:lnTo>
                    <a:pt x="705" y="199"/>
                  </a:lnTo>
                  <a:lnTo>
                    <a:pt x="673" y="183"/>
                  </a:lnTo>
                  <a:lnTo>
                    <a:pt x="640" y="166"/>
                  </a:lnTo>
                  <a:lnTo>
                    <a:pt x="605" y="144"/>
                  </a:lnTo>
                  <a:lnTo>
                    <a:pt x="570" y="121"/>
                  </a:lnTo>
                  <a:lnTo>
                    <a:pt x="537" y="96"/>
                  </a:lnTo>
                  <a:lnTo>
                    <a:pt x="503" y="67"/>
                  </a:lnTo>
                  <a:lnTo>
                    <a:pt x="471" y="35"/>
                  </a:lnTo>
                  <a:lnTo>
                    <a:pt x="440" y="0"/>
                  </a:lnTo>
                  <a:lnTo>
                    <a:pt x="0" y="15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90" name="Freeform 94"/>
            <p:cNvSpPr>
              <a:spLocks/>
            </p:cNvSpPr>
            <p:nvPr/>
          </p:nvSpPr>
          <p:spPr bwMode="auto">
            <a:xfrm>
              <a:off x="1147" y="2871"/>
              <a:ext cx="94" cy="172"/>
            </a:xfrm>
            <a:custGeom>
              <a:avLst/>
              <a:gdLst/>
              <a:ahLst/>
              <a:cxnLst>
                <a:cxn ang="0">
                  <a:pos x="62" y="104"/>
                </a:cxn>
                <a:cxn ang="0">
                  <a:pos x="62" y="98"/>
                </a:cxn>
                <a:cxn ang="0">
                  <a:pos x="62" y="94"/>
                </a:cxn>
                <a:cxn ang="0">
                  <a:pos x="63" y="90"/>
                </a:cxn>
                <a:cxn ang="0">
                  <a:pos x="65" y="87"/>
                </a:cxn>
                <a:cxn ang="0">
                  <a:pos x="68" y="84"/>
                </a:cxn>
                <a:cxn ang="0">
                  <a:pos x="72" y="80"/>
                </a:cxn>
                <a:cxn ang="0">
                  <a:pos x="76" y="76"/>
                </a:cxn>
                <a:cxn ang="0">
                  <a:pos x="82" y="72"/>
                </a:cxn>
                <a:cxn ang="0">
                  <a:pos x="90" y="62"/>
                </a:cxn>
                <a:cxn ang="0">
                  <a:pos x="94" y="56"/>
                </a:cxn>
                <a:cxn ang="0">
                  <a:pos x="94" y="50"/>
                </a:cxn>
                <a:cxn ang="0">
                  <a:pos x="93" y="47"/>
                </a:cxn>
                <a:cxn ang="0">
                  <a:pos x="90" y="45"/>
                </a:cxn>
                <a:cxn ang="0">
                  <a:pos x="85" y="42"/>
                </a:cxn>
                <a:cxn ang="0">
                  <a:pos x="80" y="39"/>
                </a:cxn>
                <a:cxn ang="0">
                  <a:pos x="79" y="36"/>
                </a:cxn>
                <a:cxn ang="0">
                  <a:pos x="80" y="30"/>
                </a:cxn>
                <a:cxn ang="0">
                  <a:pos x="82" y="22"/>
                </a:cxn>
                <a:cxn ang="0">
                  <a:pos x="84" y="17"/>
                </a:cxn>
                <a:cxn ang="0">
                  <a:pos x="85" y="13"/>
                </a:cxn>
                <a:cxn ang="0">
                  <a:pos x="82" y="3"/>
                </a:cxn>
                <a:cxn ang="0">
                  <a:pos x="79" y="3"/>
                </a:cxn>
                <a:cxn ang="0">
                  <a:pos x="74" y="3"/>
                </a:cxn>
                <a:cxn ang="0">
                  <a:pos x="71" y="3"/>
                </a:cxn>
                <a:cxn ang="0">
                  <a:pos x="68" y="3"/>
                </a:cxn>
                <a:cxn ang="0">
                  <a:pos x="63" y="2"/>
                </a:cxn>
                <a:cxn ang="0">
                  <a:pos x="59" y="1"/>
                </a:cxn>
                <a:cxn ang="0">
                  <a:pos x="56" y="1"/>
                </a:cxn>
                <a:cxn ang="0">
                  <a:pos x="54" y="0"/>
                </a:cxn>
                <a:cxn ang="0">
                  <a:pos x="47" y="17"/>
                </a:cxn>
                <a:cxn ang="0">
                  <a:pos x="46" y="17"/>
                </a:cxn>
                <a:cxn ang="0">
                  <a:pos x="43" y="19"/>
                </a:cxn>
                <a:cxn ang="0">
                  <a:pos x="37" y="22"/>
                </a:cxn>
                <a:cxn ang="0">
                  <a:pos x="30" y="27"/>
                </a:cxn>
                <a:cxn ang="0">
                  <a:pos x="23" y="33"/>
                </a:cxn>
                <a:cxn ang="0">
                  <a:pos x="17" y="40"/>
                </a:cxn>
                <a:cxn ang="0">
                  <a:pos x="10" y="48"/>
                </a:cxn>
                <a:cxn ang="0">
                  <a:pos x="5" y="57"/>
                </a:cxn>
                <a:cxn ang="0">
                  <a:pos x="0" y="73"/>
                </a:cxn>
                <a:cxn ang="0">
                  <a:pos x="0" y="84"/>
                </a:cxn>
                <a:cxn ang="0">
                  <a:pos x="3" y="93"/>
                </a:cxn>
                <a:cxn ang="0">
                  <a:pos x="3" y="100"/>
                </a:cxn>
                <a:cxn ang="0">
                  <a:pos x="4" y="107"/>
                </a:cxn>
                <a:cxn ang="0">
                  <a:pos x="5" y="114"/>
                </a:cxn>
                <a:cxn ang="0">
                  <a:pos x="8" y="119"/>
                </a:cxn>
                <a:cxn ang="0">
                  <a:pos x="8" y="120"/>
                </a:cxn>
                <a:cxn ang="0">
                  <a:pos x="12" y="148"/>
                </a:cxn>
                <a:cxn ang="0">
                  <a:pos x="74" y="172"/>
                </a:cxn>
                <a:cxn ang="0">
                  <a:pos x="71" y="166"/>
                </a:cxn>
                <a:cxn ang="0">
                  <a:pos x="70" y="159"/>
                </a:cxn>
                <a:cxn ang="0">
                  <a:pos x="68" y="142"/>
                </a:cxn>
                <a:cxn ang="0">
                  <a:pos x="64" y="120"/>
                </a:cxn>
                <a:cxn ang="0">
                  <a:pos x="62" y="104"/>
                </a:cxn>
              </a:cxnLst>
              <a:rect l="0" t="0" r="r" b="b"/>
              <a:pathLst>
                <a:path w="94" h="172">
                  <a:moveTo>
                    <a:pt x="62" y="104"/>
                  </a:moveTo>
                  <a:lnTo>
                    <a:pt x="62" y="98"/>
                  </a:lnTo>
                  <a:lnTo>
                    <a:pt x="62" y="94"/>
                  </a:lnTo>
                  <a:lnTo>
                    <a:pt x="63" y="90"/>
                  </a:lnTo>
                  <a:lnTo>
                    <a:pt x="65" y="87"/>
                  </a:lnTo>
                  <a:lnTo>
                    <a:pt x="68" y="84"/>
                  </a:lnTo>
                  <a:lnTo>
                    <a:pt x="72" y="80"/>
                  </a:lnTo>
                  <a:lnTo>
                    <a:pt x="76" y="76"/>
                  </a:lnTo>
                  <a:lnTo>
                    <a:pt x="82" y="72"/>
                  </a:lnTo>
                  <a:lnTo>
                    <a:pt x="90" y="62"/>
                  </a:lnTo>
                  <a:lnTo>
                    <a:pt x="94" y="56"/>
                  </a:lnTo>
                  <a:lnTo>
                    <a:pt x="94" y="50"/>
                  </a:lnTo>
                  <a:lnTo>
                    <a:pt x="93" y="47"/>
                  </a:lnTo>
                  <a:lnTo>
                    <a:pt x="90" y="45"/>
                  </a:lnTo>
                  <a:lnTo>
                    <a:pt x="85" y="42"/>
                  </a:lnTo>
                  <a:lnTo>
                    <a:pt x="80" y="39"/>
                  </a:lnTo>
                  <a:lnTo>
                    <a:pt x="79" y="36"/>
                  </a:lnTo>
                  <a:lnTo>
                    <a:pt x="80" y="30"/>
                  </a:lnTo>
                  <a:lnTo>
                    <a:pt x="82" y="22"/>
                  </a:lnTo>
                  <a:lnTo>
                    <a:pt x="84" y="17"/>
                  </a:lnTo>
                  <a:lnTo>
                    <a:pt x="85" y="13"/>
                  </a:lnTo>
                  <a:lnTo>
                    <a:pt x="82" y="3"/>
                  </a:lnTo>
                  <a:lnTo>
                    <a:pt x="79" y="3"/>
                  </a:lnTo>
                  <a:lnTo>
                    <a:pt x="74" y="3"/>
                  </a:lnTo>
                  <a:lnTo>
                    <a:pt x="71" y="3"/>
                  </a:lnTo>
                  <a:lnTo>
                    <a:pt x="68" y="3"/>
                  </a:lnTo>
                  <a:lnTo>
                    <a:pt x="63" y="2"/>
                  </a:lnTo>
                  <a:lnTo>
                    <a:pt x="59" y="1"/>
                  </a:lnTo>
                  <a:lnTo>
                    <a:pt x="56" y="1"/>
                  </a:lnTo>
                  <a:lnTo>
                    <a:pt x="54" y="0"/>
                  </a:lnTo>
                  <a:lnTo>
                    <a:pt x="47" y="17"/>
                  </a:lnTo>
                  <a:lnTo>
                    <a:pt x="46" y="17"/>
                  </a:lnTo>
                  <a:lnTo>
                    <a:pt x="43" y="19"/>
                  </a:lnTo>
                  <a:lnTo>
                    <a:pt x="37" y="22"/>
                  </a:lnTo>
                  <a:lnTo>
                    <a:pt x="30" y="27"/>
                  </a:lnTo>
                  <a:lnTo>
                    <a:pt x="23" y="33"/>
                  </a:lnTo>
                  <a:lnTo>
                    <a:pt x="17" y="40"/>
                  </a:lnTo>
                  <a:lnTo>
                    <a:pt x="10" y="48"/>
                  </a:lnTo>
                  <a:lnTo>
                    <a:pt x="5" y="57"/>
                  </a:lnTo>
                  <a:lnTo>
                    <a:pt x="0" y="73"/>
                  </a:lnTo>
                  <a:lnTo>
                    <a:pt x="0" y="84"/>
                  </a:lnTo>
                  <a:lnTo>
                    <a:pt x="3" y="93"/>
                  </a:lnTo>
                  <a:lnTo>
                    <a:pt x="3" y="100"/>
                  </a:lnTo>
                  <a:lnTo>
                    <a:pt x="4" y="107"/>
                  </a:lnTo>
                  <a:lnTo>
                    <a:pt x="5" y="114"/>
                  </a:lnTo>
                  <a:lnTo>
                    <a:pt x="8" y="119"/>
                  </a:lnTo>
                  <a:lnTo>
                    <a:pt x="8" y="120"/>
                  </a:lnTo>
                  <a:lnTo>
                    <a:pt x="12" y="148"/>
                  </a:lnTo>
                  <a:lnTo>
                    <a:pt x="74" y="172"/>
                  </a:lnTo>
                  <a:lnTo>
                    <a:pt x="71" y="166"/>
                  </a:lnTo>
                  <a:lnTo>
                    <a:pt x="70" y="159"/>
                  </a:lnTo>
                  <a:lnTo>
                    <a:pt x="68" y="142"/>
                  </a:lnTo>
                  <a:lnTo>
                    <a:pt x="64" y="120"/>
                  </a:lnTo>
                  <a:lnTo>
                    <a:pt x="62" y="104"/>
                  </a:lnTo>
                  <a:close/>
                </a:path>
              </a:pathLst>
            </a:custGeom>
            <a:solidFill>
              <a:srgbClr val="4F4484"/>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91" name="Freeform 95"/>
            <p:cNvSpPr>
              <a:spLocks/>
            </p:cNvSpPr>
            <p:nvPr/>
          </p:nvSpPr>
          <p:spPr bwMode="auto">
            <a:xfrm>
              <a:off x="1207" y="2838"/>
              <a:ext cx="399" cy="205"/>
            </a:xfrm>
            <a:custGeom>
              <a:avLst/>
              <a:gdLst/>
              <a:ahLst/>
              <a:cxnLst>
                <a:cxn ang="0">
                  <a:pos x="399" y="53"/>
                </a:cxn>
                <a:cxn ang="0">
                  <a:pos x="328" y="37"/>
                </a:cxn>
                <a:cxn ang="0">
                  <a:pos x="326" y="35"/>
                </a:cxn>
                <a:cxn ang="0">
                  <a:pos x="319" y="35"/>
                </a:cxn>
                <a:cxn ang="0">
                  <a:pos x="312" y="32"/>
                </a:cxn>
                <a:cxn ang="0">
                  <a:pos x="299" y="30"/>
                </a:cxn>
                <a:cxn ang="0">
                  <a:pos x="287" y="27"/>
                </a:cxn>
                <a:cxn ang="0">
                  <a:pos x="274" y="24"/>
                </a:cxn>
                <a:cxn ang="0">
                  <a:pos x="261" y="21"/>
                </a:cxn>
                <a:cxn ang="0">
                  <a:pos x="249" y="19"/>
                </a:cxn>
                <a:cxn ang="0">
                  <a:pos x="236" y="16"/>
                </a:cxn>
                <a:cxn ang="0">
                  <a:pos x="225" y="13"/>
                </a:cxn>
                <a:cxn ang="0">
                  <a:pos x="216" y="10"/>
                </a:cxn>
                <a:cxn ang="0">
                  <a:pos x="208" y="7"/>
                </a:cxn>
                <a:cxn ang="0">
                  <a:pos x="199" y="3"/>
                </a:cxn>
                <a:cxn ang="0">
                  <a:pos x="192" y="1"/>
                </a:cxn>
                <a:cxn ang="0">
                  <a:pos x="186" y="0"/>
                </a:cxn>
                <a:cxn ang="0">
                  <a:pos x="179" y="1"/>
                </a:cxn>
                <a:cxn ang="0">
                  <a:pos x="170" y="2"/>
                </a:cxn>
                <a:cxn ang="0">
                  <a:pos x="163" y="3"/>
                </a:cxn>
                <a:cxn ang="0">
                  <a:pos x="161" y="3"/>
                </a:cxn>
                <a:cxn ang="0">
                  <a:pos x="161" y="3"/>
                </a:cxn>
                <a:cxn ang="0">
                  <a:pos x="88" y="13"/>
                </a:cxn>
                <a:cxn ang="0">
                  <a:pos x="78" y="12"/>
                </a:cxn>
                <a:cxn ang="0">
                  <a:pos x="68" y="11"/>
                </a:cxn>
                <a:cxn ang="0">
                  <a:pos x="83" y="31"/>
                </a:cxn>
                <a:cxn ang="0">
                  <a:pos x="57" y="25"/>
                </a:cxn>
                <a:cxn ang="0">
                  <a:pos x="57" y="26"/>
                </a:cxn>
                <a:cxn ang="0">
                  <a:pos x="53" y="26"/>
                </a:cxn>
                <a:cxn ang="0">
                  <a:pos x="50" y="28"/>
                </a:cxn>
                <a:cxn ang="0">
                  <a:pos x="46" y="30"/>
                </a:cxn>
                <a:cxn ang="0">
                  <a:pos x="40" y="32"/>
                </a:cxn>
                <a:cxn ang="0">
                  <a:pos x="34" y="35"/>
                </a:cxn>
                <a:cxn ang="0">
                  <a:pos x="27" y="35"/>
                </a:cxn>
                <a:cxn ang="0">
                  <a:pos x="20" y="38"/>
                </a:cxn>
                <a:cxn ang="0">
                  <a:pos x="23" y="47"/>
                </a:cxn>
                <a:cxn ang="0">
                  <a:pos x="21" y="51"/>
                </a:cxn>
                <a:cxn ang="0">
                  <a:pos x="20" y="56"/>
                </a:cxn>
                <a:cxn ang="0">
                  <a:pos x="18" y="64"/>
                </a:cxn>
                <a:cxn ang="0">
                  <a:pos x="17" y="70"/>
                </a:cxn>
                <a:cxn ang="0">
                  <a:pos x="18" y="73"/>
                </a:cxn>
                <a:cxn ang="0">
                  <a:pos x="23" y="75"/>
                </a:cxn>
                <a:cxn ang="0">
                  <a:pos x="28" y="78"/>
                </a:cxn>
                <a:cxn ang="0">
                  <a:pos x="30" y="80"/>
                </a:cxn>
                <a:cxn ang="0">
                  <a:pos x="31" y="84"/>
                </a:cxn>
                <a:cxn ang="0">
                  <a:pos x="31" y="89"/>
                </a:cxn>
                <a:cxn ang="0">
                  <a:pos x="28" y="96"/>
                </a:cxn>
                <a:cxn ang="0">
                  <a:pos x="20" y="105"/>
                </a:cxn>
                <a:cxn ang="0">
                  <a:pos x="15" y="109"/>
                </a:cxn>
                <a:cxn ang="0">
                  <a:pos x="10" y="113"/>
                </a:cxn>
                <a:cxn ang="0">
                  <a:pos x="6" y="117"/>
                </a:cxn>
                <a:cxn ang="0">
                  <a:pos x="4" y="120"/>
                </a:cxn>
                <a:cxn ang="0">
                  <a:pos x="2" y="123"/>
                </a:cxn>
                <a:cxn ang="0">
                  <a:pos x="0" y="127"/>
                </a:cxn>
                <a:cxn ang="0">
                  <a:pos x="0" y="131"/>
                </a:cxn>
                <a:cxn ang="0">
                  <a:pos x="0" y="136"/>
                </a:cxn>
                <a:cxn ang="0">
                  <a:pos x="3" y="152"/>
                </a:cxn>
                <a:cxn ang="0">
                  <a:pos x="6" y="174"/>
                </a:cxn>
                <a:cxn ang="0">
                  <a:pos x="8" y="191"/>
                </a:cxn>
                <a:cxn ang="0">
                  <a:pos x="9" y="199"/>
                </a:cxn>
                <a:cxn ang="0">
                  <a:pos x="13" y="204"/>
                </a:cxn>
                <a:cxn ang="0">
                  <a:pos x="23" y="205"/>
                </a:cxn>
                <a:cxn ang="0">
                  <a:pos x="399" y="53"/>
                </a:cxn>
              </a:cxnLst>
              <a:rect l="0" t="0" r="r" b="b"/>
              <a:pathLst>
                <a:path w="399" h="205">
                  <a:moveTo>
                    <a:pt x="399" y="53"/>
                  </a:moveTo>
                  <a:lnTo>
                    <a:pt x="328" y="37"/>
                  </a:lnTo>
                  <a:lnTo>
                    <a:pt x="326" y="35"/>
                  </a:lnTo>
                  <a:lnTo>
                    <a:pt x="319" y="35"/>
                  </a:lnTo>
                  <a:lnTo>
                    <a:pt x="312" y="32"/>
                  </a:lnTo>
                  <a:lnTo>
                    <a:pt x="299" y="30"/>
                  </a:lnTo>
                  <a:lnTo>
                    <a:pt x="287" y="27"/>
                  </a:lnTo>
                  <a:lnTo>
                    <a:pt x="274" y="24"/>
                  </a:lnTo>
                  <a:lnTo>
                    <a:pt x="261" y="21"/>
                  </a:lnTo>
                  <a:lnTo>
                    <a:pt x="249" y="19"/>
                  </a:lnTo>
                  <a:lnTo>
                    <a:pt x="236" y="16"/>
                  </a:lnTo>
                  <a:lnTo>
                    <a:pt x="225" y="13"/>
                  </a:lnTo>
                  <a:lnTo>
                    <a:pt x="216" y="10"/>
                  </a:lnTo>
                  <a:lnTo>
                    <a:pt x="208" y="7"/>
                  </a:lnTo>
                  <a:lnTo>
                    <a:pt x="199" y="3"/>
                  </a:lnTo>
                  <a:lnTo>
                    <a:pt x="192" y="1"/>
                  </a:lnTo>
                  <a:lnTo>
                    <a:pt x="186" y="0"/>
                  </a:lnTo>
                  <a:lnTo>
                    <a:pt x="179" y="1"/>
                  </a:lnTo>
                  <a:lnTo>
                    <a:pt x="170" y="2"/>
                  </a:lnTo>
                  <a:lnTo>
                    <a:pt x="163" y="3"/>
                  </a:lnTo>
                  <a:lnTo>
                    <a:pt x="161" y="3"/>
                  </a:lnTo>
                  <a:lnTo>
                    <a:pt x="161" y="3"/>
                  </a:lnTo>
                  <a:lnTo>
                    <a:pt x="88" y="13"/>
                  </a:lnTo>
                  <a:lnTo>
                    <a:pt x="78" y="12"/>
                  </a:lnTo>
                  <a:lnTo>
                    <a:pt x="68" y="11"/>
                  </a:lnTo>
                  <a:lnTo>
                    <a:pt x="83" y="31"/>
                  </a:lnTo>
                  <a:lnTo>
                    <a:pt x="57" y="25"/>
                  </a:lnTo>
                  <a:lnTo>
                    <a:pt x="57" y="26"/>
                  </a:lnTo>
                  <a:lnTo>
                    <a:pt x="53" y="26"/>
                  </a:lnTo>
                  <a:lnTo>
                    <a:pt x="50" y="28"/>
                  </a:lnTo>
                  <a:lnTo>
                    <a:pt x="46" y="30"/>
                  </a:lnTo>
                  <a:lnTo>
                    <a:pt x="40" y="32"/>
                  </a:lnTo>
                  <a:lnTo>
                    <a:pt x="34" y="35"/>
                  </a:lnTo>
                  <a:lnTo>
                    <a:pt x="27" y="35"/>
                  </a:lnTo>
                  <a:lnTo>
                    <a:pt x="20" y="38"/>
                  </a:lnTo>
                  <a:lnTo>
                    <a:pt x="23" y="47"/>
                  </a:lnTo>
                  <a:lnTo>
                    <a:pt x="21" y="51"/>
                  </a:lnTo>
                  <a:lnTo>
                    <a:pt x="20" y="56"/>
                  </a:lnTo>
                  <a:lnTo>
                    <a:pt x="18" y="64"/>
                  </a:lnTo>
                  <a:lnTo>
                    <a:pt x="17" y="70"/>
                  </a:lnTo>
                  <a:lnTo>
                    <a:pt x="18" y="73"/>
                  </a:lnTo>
                  <a:lnTo>
                    <a:pt x="23" y="75"/>
                  </a:lnTo>
                  <a:lnTo>
                    <a:pt x="28" y="78"/>
                  </a:lnTo>
                  <a:lnTo>
                    <a:pt x="30" y="80"/>
                  </a:lnTo>
                  <a:lnTo>
                    <a:pt x="31" y="84"/>
                  </a:lnTo>
                  <a:lnTo>
                    <a:pt x="31" y="89"/>
                  </a:lnTo>
                  <a:lnTo>
                    <a:pt x="28" y="96"/>
                  </a:lnTo>
                  <a:lnTo>
                    <a:pt x="20" y="105"/>
                  </a:lnTo>
                  <a:lnTo>
                    <a:pt x="15" y="109"/>
                  </a:lnTo>
                  <a:lnTo>
                    <a:pt x="10" y="113"/>
                  </a:lnTo>
                  <a:lnTo>
                    <a:pt x="6" y="117"/>
                  </a:lnTo>
                  <a:lnTo>
                    <a:pt x="4" y="120"/>
                  </a:lnTo>
                  <a:lnTo>
                    <a:pt x="2" y="123"/>
                  </a:lnTo>
                  <a:lnTo>
                    <a:pt x="0" y="127"/>
                  </a:lnTo>
                  <a:lnTo>
                    <a:pt x="0" y="131"/>
                  </a:lnTo>
                  <a:lnTo>
                    <a:pt x="0" y="136"/>
                  </a:lnTo>
                  <a:lnTo>
                    <a:pt x="3" y="152"/>
                  </a:lnTo>
                  <a:lnTo>
                    <a:pt x="6" y="174"/>
                  </a:lnTo>
                  <a:lnTo>
                    <a:pt x="8" y="191"/>
                  </a:lnTo>
                  <a:lnTo>
                    <a:pt x="9" y="199"/>
                  </a:lnTo>
                  <a:lnTo>
                    <a:pt x="13" y="204"/>
                  </a:lnTo>
                  <a:lnTo>
                    <a:pt x="23" y="205"/>
                  </a:lnTo>
                  <a:lnTo>
                    <a:pt x="399" y="53"/>
                  </a:lnTo>
                  <a:close/>
                </a:path>
              </a:pathLst>
            </a:custGeom>
            <a:solidFill>
              <a:srgbClr val="6D63A3"/>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92" name="Freeform 96"/>
            <p:cNvSpPr>
              <a:spLocks/>
            </p:cNvSpPr>
            <p:nvPr/>
          </p:nvSpPr>
          <p:spPr bwMode="auto">
            <a:xfrm>
              <a:off x="1068" y="2719"/>
              <a:ext cx="166" cy="46"/>
            </a:xfrm>
            <a:custGeom>
              <a:avLst/>
              <a:gdLst/>
              <a:ahLst/>
              <a:cxnLst>
                <a:cxn ang="0">
                  <a:pos x="15" y="30"/>
                </a:cxn>
                <a:cxn ang="0">
                  <a:pos x="13" y="40"/>
                </a:cxn>
                <a:cxn ang="0">
                  <a:pos x="22" y="35"/>
                </a:cxn>
                <a:cxn ang="0">
                  <a:pos x="38" y="35"/>
                </a:cxn>
                <a:cxn ang="0">
                  <a:pos x="31" y="41"/>
                </a:cxn>
                <a:cxn ang="0">
                  <a:pos x="42" y="42"/>
                </a:cxn>
                <a:cxn ang="0">
                  <a:pos x="54" y="43"/>
                </a:cxn>
                <a:cxn ang="0">
                  <a:pos x="59" y="46"/>
                </a:cxn>
                <a:cxn ang="0">
                  <a:pos x="63" y="46"/>
                </a:cxn>
                <a:cxn ang="0">
                  <a:pos x="66" y="46"/>
                </a:cxn>
                <a:cxn ang="0">
                  <a:pos x="70" y="45"/>
                </a:cxn>
                <a:cxn ang="0">
                  <a:pos x="73" y="43"/>
                </a:cxn>
                <a:cxn ang="0">
                  <a:pos x="75" y="39"/>
                </a:cxn>
                <a:cxn ang="0">
                  <a:pos x="79" y="35"/>
                </a:cxn>
                <a:cxn ang="0">
                  <a:pos x="82" y="31"/>
                </a:cxn>
                <a:cxn ang="0">
                  <a:pos x="82" y="30"/>
                </a:cxn>
                <a:cxn ang="0">
                  <a:pos x="111" y="25"/>
                </a:cxn>
                <a:cxn ang="0">
                  <a:pos x="118" y="26"/>
                </a:cxn>
                <a:cxn ang="0">
                  <a:pos x="129" y="19"/>
                </a:cxn>
                <a:cxn ang="0">
                  <a:pos x="135" y="19"/>
                </a:cxn>
                <a:cxn ang="0">
                  <a:pos x="144" y="28"/>
                </a:cxn>
                <a:cxn ang="0">
                  <a:pos x="160" y="40"/>
                </a:cxn>
                <a:cxn ang="0">
                  <a:pos x="166" y="44"/>
                </a:cxn>
                <a:cxn ang="0">
                  <a:pos x="154" y="28"/>
                </a:cxn>
                <a:cxn ang="0">
                  <a:pos x="150" y="23"/>
                </a:cxn>
                <a:cxn ang="0">
                  <a:pos x="146" y="17"/>
                </a:cxn>
                <a:cxn ang="0">
                  <a:pos x="142" y="12"/>
                </a:cxn>
                <a:cxn ang="0">
                  <a:pos x="137" y="7"/>
                </a:cxn>
                <a:cxn ang="0">
                  <a:pos x="130" y="5"/>
                </a:cxn>
                <a:cxn ang="0">
                  <a:pos x="121" y="1"/>
                </a:cxn>
                <a:cxn ang="0">
                  <a:pos x="110" y="0"/>
                </a:cxn>
                <a:cxn ang="0">
                  <a:pos x="94" y="0"/>
                </a:cxn>
                <a:cxn ang="0">
                  <a:pos x="79" y="1"/>
                </a:cxn>
                <a:cxn ang="0">
                  <a:pos x="64" y="1"/>
                </a:cxn>
                <a:cxn ang="0">
                  <a:pos x="51" y="3"/>
                </a:cxn>
                <a:cxn ang="0">
                  <a:pos x="40" y="3"/>
                </a:cxn>
                <a:cxn ang="0">
                  <a:pos x="29" y="5"/>
                </a:cxn>
                <a:cxn ang="0">
                  <a:pos x="20" y="8"/>
                </a:cxn>
                <a:cxn ang="0">
                  <a:pos x="13" y="14"/>
                </a:cxn>
                <a:cxn ang="0">
                  <a:pos x="6" y="22"/>
                </a:cxn>
                <a:cxn ang="0">
                  <a:pos x="4" y="24"/>
                </a:cxn>
                <a:cxn ang="0">
                  <a:pos x="3" y="26"/>
                </a:cxn>
                <a:cxn ang="0">
                  <a:pos x="2" y="29"/>
                </a:cxn>
                <a:cxn ang="0">
                  <a:pos x="0" y="31"/>
                </a:cxn>
                <a:cxn ang="0">
                  <a:pos x="1" y="31"/>
                </a:cxn>
                <a:cxn ang="0">
                  <a:pos x="2" y="30"/>
                </a:cxn>
                <a:cxn ang="0">
                  <a:pos x="3" y="30"/>
                </a:cxn>
                <a:cxn ang="0">
                  <a:pos x="3" y="30"/>
                </a:cxn>
                <a:cxn ang="0">
                  <a:pos x="10" y="30"/>
                </a:cxn>
                <a:cxn ang="0">
                  <a:pos x="13" y="30"/>
                </a:cxn>
                <a:cxn ang="0">
                  <a:pos x="15" y="30"/>
                </a:cxn>
                <a:cxn ang="0">
                  <a:pos x="15" y="30"/>
                </a:cxn>
              </a:cxnLst>
              <a:rect l="0" t="0" r="r" b="b"/>
              <a:pathLst>
                <a:path w="166" h="46">
                  <a:moveTo>
                    <a:pt x="15" y="30"/>
                  </a:moveTo>
                  <a:lnTo>
                    <a:pt x="13" y="40"/>
                  </a:lnTo>
                  <a:lnTo>
                    <a:pt x="22" y="35"/>
                  </a:lnTo>
                  <a:lnTo>
                    <a:pt x="38" y="35"/>
                  </a:lnTo>
                  <a:lnTo>
                    <a:pt x="31" y="41"/>
                  </a:lnTo>
                  <a:lnTo>
                    <a:pt x="42" y="42"/>
                  </a:lnTo>
                  <a:lnTo>
                    <a:pt x="54" y="43"/>
                  </a:lnTo>
                  <a:lnTo>
                    <a:pt x="59" y="46"/>
                  </a:lnTo>
                  <a:lnTo>
                    <a:pt x="63" y="46"/>
                  </a:lnTo>
                  <a:lnTo>
                    <a:pt x="66" y="46"/>
                  </a:lnTo>
                  <a:lnTo>
                    <a:pt x="70" y="45"/>
                  </a:lnTo>
                  <a:lnTo>
                    <a:pt x="73" y="43"/>
                  </a:lnTo>
                  <a:lnTo>
                    <a:pt x="75" y="39"/>
                  </a:lnTo>
                  <a:lnTo>
                    <a:pt x="79" y="35"/>
                  </a:lnTo>
                  <a:lnTo>
                    <a:pt x="82" y="31"/>
                  </a:lnTo>
                  <a:lnTo>
                    <a:pt x="82" y="30"/>
                  </a:lnTo>
                  <a:lnTo>
                    <a:pt x="111" y="25"/>
                  </a:lnTo>
                  <a:lnTo>
                    <a:pt x="118" y="26"/>
                  </a:lnTo>
                  <a:lnTo>
                    <a:pt x="129" y="19"/>
                  </a:lnTo>
                  <a:lnTo>
                    <a:pt x="135" y="19"/>
                  </a:lnTo>
                  <a:lnTo>
                    <a:pt x="144" y="28"/>
                  </a:lnTo>
                  <a:lnTo>
                    <a:pt x="160" y="40"/>
                  </a:lnTo>
                  <a:lnTo>
                    <a:pt x="166" y="44"/>
                  </a:lnTo>
                  <a:lnTo>
                    <a:pt x="154" y="28"/>
                  </a:lnTo>
                  <a:lnTo>
                    <a:pt x="150" y="23"/>
                  </a:lnTo>
                  <a:lnTo>
                    <a:pt x="146" y="17"/>
                  </a:lnTo>
                  <a:lnTo>
                    <a:pt x="142" y="12"/>
                  </a:lnTo>
                  <a:lnTo>
                    <a:pt x="137" y="7"/>
                  </a:lnTo>
                  <a:lnTo>
                    <a:pt x="130" y="5"/>
                  </a:lnTo>
                  <a:lnTo>
                    <a:pt x="121" y="1"/>
                  </a:lnTo>
                  <a:lnTo>
                    <a:pt x="110" y="0"/>
                  </a:lnTo>
                  <a:lnTo>
                    <a:pt x="94" y="0"/>
                  </a:lnTo>
                  <a:lnTo>
                    <a:pt x="79" y="1"/>
                  </a:lnTo>
                  <a:lnTo>
                    <a:pt x="64" y="1"/>
                  </a:lnTo>
                  <a:lnTo>
                    <a:pt x="51" y="3"/>
                  </a:lnTo>
                  <a:lnTo>
                    <a:pt x="40" y="3"/>
                  </a:lnTo>
                  <a:lnTo>
                    <a:pt x="29" y="5"/>
                  </a:lnTo>
                  <a:lnTo>
                    <a:pt x="20" y="8"/>
                  </a:lnTo>
                  <a:lnTo>
                    <a:pt x="13" y="14"/>
                  </a:lnTo>
                  <a:lnTo>
                    <a:pt x="6" y="22"/>
                  </a:lnTo>
                  <a:lnTo>
                    <a:pt x="4" y="24"/>
                  </a:lnTo>
                  <a:lnTo>
                    <a:pt x="3" y="26"/>
                  </a:lnTo>
                  <a:lnTo>
                    <a:pt x="2" y="29"/>
                  </a:lnTo>
                  <a:lnTo>
                    <a:pt x="0" y="31"/>
                  </a:lnTo>
                  <a:lnTo>
                    <a:pt x="1" y="31"/>
                  </a:lnTo>
                  <a:lnTo>
                    <a:pt x="2" y="30"/>
                  </a:lnTo>
                  <a:lnTo>
                    <a:pt x="3" y="30"/>
                  </a:lnTo>
                  <a:lnTo>
                    <a:pt x="3" y="30"/>
                  </a:lnTo>
                  <a:lnTo>
                    <a:pt x="10" y="30"/>
                  </a:lnTo>
                  <a:lnTo>
                    <a:pt x="13" y="30"/>
                  </a:lnTo>
                  <a:lnTo>
                    <a:pt x="15" y="30"/>
                  </a:lnTo>
                  <a:lnTo>
                    <a:pt x="15" y="30"/>
                  </a:lnTo>
                  <a:close/>
                </a:path>
              </a:pathLst>
            </a:custGeom>
            <a:solidFill>
              <a:srgbClr val="A8634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93" name="Freeform 97"/>
            <p:cNvSpPr>
              <a:spLocks/>
            </p:cNvSpPr>
            <p:nvPr/>
          </p:nvSpPr>
          <p:spPr bwMode="auto">
            <a:xfrm>
              <a:off x="1054" y="2752"/>
              <a:ext cx="133" cy="106"/>
            </a:xfrm>
            <a:custGeom>
              <a:avLst/>
              <a:gdLst/>
              <a:ahLst/>
              <a:cxnLst>
                <a:cxn ang="0">
                  <a:pos x="123" y="98"/>
                </a:cxn>
                <a:cxn ang="0">
                  <a:pos x="116" y="94"/>
                </a:cxn>
                <a:cxn ang="0">
                  <a:pos x="96" y="92"/>
                </a:cxn>
                <a:cxn ang="0">
                  <a:pos x="94" y="89"/>
                </a:cxn>
                <a:cxn ang="0">
                  <a:pos x="88" y="85"/>
                </a:cxn>
                <a:cxn ang="0">
                  <a:pos x="84" y="81"/>
                </a:cxn>
                <a:cxn ang="0">
                  <a:pos x="78" y="78"/>
                </a:cxn>
                <a:cxn ang="0">
                  <a:pos x="71" y="75"/>
                </a:cxn>
                <a:cxn ang="0">
                  <a:pos x="69" y="74"/>
                </a:cxn>
                <a:cxn ang="0">
                  <a:pos x="66" y="73"/>
                </a:cxn>
                <a:cxn ang="0">
                  <a:pos x="63" y="69"/>
                </a:cxn>
                <a:cxn ang="0">
                  <a:pos x="69" y="63"/>
                </a:cxn>
                <a:cxn ang="0">
                  <a:pos x="74" y="63"/>
                </a:cxn>
                <a:cxn ang="0">
                  <a:pos x="96" y="76"/>
                </a:cxn>
                <a:cxn ang="0">
                  <a:pos x="108" y="75"/>
                </a:cxn>
                <a:cxn ang="0">
                  <a:pos x="105" y="73"/>
                </a:cxn>
                <a:cxn ang="0">
                  <a:pos x="97" y="69"/>
                </a:cxn>
                <a:cxn ang="0">
                  <a:pos x="87" y="61"/>
                </a:cxn>
                <a:cxn ang="0">
                  <a:pos x="81" y="57"/>
                </a:cxn>
                <a:cxn ang="0">
                  <a:pos x="69" y="36"/>
                </a:cxn>
                <a:cxn ang="0">
                  <a:pos x="69" y="31"/>
                </a:cxn>
                <a:cxn ang="0">
                  <a:pos x="63" y="25"/>
                </a:cxn>
                <a:cxn ang="0">
                  <a:pos x="58" y="22"/>
                </a:cxn>
                <a:cxn ang="0">
                  <a:pos x="68" y="17"/>
                </a:cxn>
                <a:cxn ang="0">
                  <a:pos x="72" y="16"/>
                </a:cxn>
                <a:cxn ang="0">
                  <a:pos x="73" y="16"/>
                </a:cxn>
                <a:cxn ang="0">
                  <a:pos x="69" y="13"/>
                </a:cxn>
                <a:cxn ang="0">
                  <a:pos x="46" y="11"/>
                </a:cxn>
                <a:cxn ang="0">
                  <a:pos x="36" y="5"/>
                </a:cxn>
                <a:cxn ang="0">
                  <a:pos x="29" y="0"/>
                </a:cxn>
                <a:cxn ang="0">
                  <a:pos x="27" y="0"/>
                </a:cxn>
                <a:cxn ang="0">
                  <a:pos x="17" y="0"/>
                </a:cxn>
                <a:cxn ang="0">
                  <a:pos x="16" y="0"/>
                </a:cxn>
                <a:cxn ang="0">
                  <a:pos x="14" y="1"/>
                </a:cxn>
                <a:cxn ang="0">
                  <a:pos x="2" y="30"/>
                </a:cxn>
                <a:cxn ang="0">
                  <a:pos x="4" y="50"/>
                </a:cxn>
                <a:cxn ang="0">
                  <a:pos x="17" y="61"/>
                </a:cxn>
                <a:cxn ang="0">
                  <a:pos x="34" y="71"/>
                </a:cxn>
                <a:cxn ang="0">
                  <a:pos x="52" y="77"/>
                </a:cxn>
                <a:cxn ang="0">
                  <a:pos x="59" y="80"/>
                </a:cxn>
                <a:cxn ang="0">
                  <a:pos x="109" y="103"/>
                </a:cxn>
                <a:cxn ang="0">
                  <a:pos x="132" y="105"/>
                </a:cxn>
                <a:cxn ang="0">
                  <a:pos x="129" y="102"/>
                </a:cxn>
              </a:cxnLst>
              <a:rect l="0" t="0" r="r" b="b"/>
              <a:pathLst>
                <a:path w="133" h="106">
                  <a:moveTo>
                    <a:pt x="127" y="101"/>
                  </a:moveTo>
                  <a:lnTo>
                    <a:pt x="123" y="98"/>
                  </a:lnTo>
                  <a:lnTo>
                    <a:pt x="118" y="96"/>
                  </a:lnTo>
                  <a:lnTo>
                    <a:pt x="116" y="94"/>
                  </a:lnTo>
                  <a:lnTo>
                    <a:pt x="116" y="94"/>
                  </a:lnTo>
                  <a:lnTo>
                    <a:pt x="96" y="92"/>
                  </a:lnTo>
                  <a:lnTo>
                    <a:pt x="96" y="91"/>
                  </a:lnTo>
                  <a:lnTo>
                    <a:pt x="94" y="89"/>
                  </a:lnTo>
                  <a:lnTo>
                    <a:pt x="91" y="87"/>
                  </a:lnTo>
                  <a:lnTo>
                    <a:pt x="88" y="85"/>
                  </a:lnTo>
                  <a:lnTo>
                    <a:pt x="86" y="83"/>
                  </a:lnTo>
                  <a:lnTo>
                    <a:pt x="84" y="81"/>
                  </a:lnTo>
                  <a:lnTo>
                    <a:pt x="81" y="79"/>
                  </a:lnTo>
                  <a:lnTo>
                    <a:pt x="78" y="78"/>
                  </a:lnTo>
                  <a:lnTo>
                    <a:pt x="74" y="76"/>
                  </a:lnTo>
                  <a:lnTo>
                    <a:pt x="71" y="75"/>
                  </a:lnTo>
                  <a:lnTo>
                    <a:pt x="69" y="75"/>
                  </a:lnTo>
                  <a:lnTo>
                    <a:pt x="69" y="74"/>
                  </a:lnTo>
                  <a:lnTo>
                    <a:pt x="68" y="74"/>
                  </a:lnTo>
                  <a:lnTo>
                    <a:pt x="66" y="73"/>
                  </a:lnTo>
                  <a:lnTo>
                    <a:pt x="64" y="72"/>
                  </a:lnTo>
                  <a:lnTo>
                    <a:pt x="63" y="69"/>
                  </a:lnTo>
                  <a:lnTo>
                    <a:pt x="66" y="65"/>
                  </a:lnTo>
                  <a:lnTo>
                    <a:pt x="69" y="63"/>
                  </a:lnTo>
                  <a:lnTo>
                    <a:pt x="73" y="63"/>
                  </a:lnTo>
                  <a:lnTo>
                    <a:pt x="74" y="63"/>
                  </a:lnTo>
                  <a:lnTo>
                    <a:pt x="88" y="70"/>
                  </a:lnTo>
                  <a:lnTo>
                    <a:pt x="96" y="76"/>
                  </a:lnTo>
                  <a:lnTo>
                    <a:pt x="103" y="80"/>
                  </a:lnTo>
                  <a:lnTo>
                    <a:pt x="108" y="75"/>
                  </a:lnTo>
                  <a:lnTo>
                    <a:pt x="107" y="75"/>
                  </a:lnTo>
                  <a:lnTo>
                    <a:pt x="105" y="73"/>
                  </a:lnTo>
                  <a:lnTo>
                    <a:pt x="101" y="71"/>
                  </a:lnTo>
                  <a:lnTo>
                    <a:pt x="97" y="69"/>
                  </a:lnTo>
                  <a:lnTo>
                    <a:pt x="93" y="65"/>
                  </a:lnTo>
                  <a:lnTo>
                    <a:pt x="87" y="61"/>
                  </a:lnTo>
                  <a:lnTo>
                    <a:pt x="82" y="58"/>
                  </a:lnTo>
                  <a:lnTo>
                    <a:pt x="81" y="57"/>
                  </a:lnTo>
                  <a:lnTo>
                    <a:pt x="69" y="45"/>
                  </a:lnTo>
                  <a:lnTo>
                    <a:pt x="69" y="36"/>
                  </a:lnTo>
                  <a:lnTo>
                    <a:pt x="69" y="34"/>
                  </a:lnTo>
                  <a:lnTo>
                    <a:pt x="69" y="31"/>
                  </a:lnTo>
                  <a:lnTo>
                    <a:pt x="68" y="28"/>
                  </a:lnTo>
                  <a:lnTo>
                    <a:pt x="63" y="25"/>
                  </a:lnTo>
                  <a:lnTo>
                    <a:pt x="56" y="22"/>
                  </a:lnTo>
                  <a:lnTo>
                    <a:pt x="58" y="22"/>
                  </a:lnTo>
                  <a:lnTo>
                    <a:pt x="62" y="18"/>
                  </a:lnTo>
                  <a:lnTo>
                    <a:pt x="68" y="17"/>
                  </a:lnTo>
                  <a:lnTo>
                    <a:pt x="72" y="16"/>
                  </a:lnTo>
                  <a:lnTo>
                    <a:pt x="72" y="16"/>
                  </a:lnTo>
                  <a:lnTo>
                    <a:pt x="72" y="16"/>
                  </a:lnTo>
                  <a:lnTo>
                    <a:pt x="73" y="16"/>
                  </a:lnTo>
                  <a:lnTo>
                    <a:pt x="73" y="16"/>
                  </a:lnTo>
                  <a:lnTo>
                    <a:pt x="69" y="13"/>
                  </a:lnTo>
                  <a:lnTo>
                    <a:pt x="56" y="12"/>
                  </a:lnTo>
                  <a:lnTo>
                    <a:pt x="46" y="11"/>
                  </a:lnTo>
                  <a:lnTo>
                    <a:pt x="52" y="5"/>
                  </a:lnTo>
                  <a:lnTo>
                    <a:pt x="36" y="5"/>
                  </a:lnTo>
                  <a:lnTo>
                    <a:pt x="27" y="10"/>
                  </a:lnTo>
                  <a:lnTo>
                    <a:pt x="29" y="0"/>
                  </a:lnTo>
                  <a:lnTo>
                    <a:pt x="29" y="0"/>
                  </a:lnTo>
                  <a:lnTo>
                    <a:pt x="27" y="0"/>
                  </a:lnTo>
                  <a:lnTo>
                    <a:pt x="24" y="0"/>
                  </a:lnTo>
                  <a:lnTo>
                    <a:pt x="17" y="0"/>
                  </a:lnTo>
                  <a:lnTo>
                    <a:pt x="17" y="0"/>
                  </a:lnTo>
                  <a:lnTo>
                    <a:pt x="16" y="0"/>
                  </a:lnTo>
                  <a:lnTo>
                    <a:pt x="15" y="1"/>
                  </a:lnTo>
                  <a:lnTo>
                    <a:pt x="14" y="1"/>
                  </a:lnTo>
                  <a:lnTo>
                    <a:pt x="7" y="16"/>
                  </a:lnTo>
                  <a:lnTo>
                    <a:pt x="2" y="30"/>
                  </a:lnTo>
                  <a:lnTo>
                    <a:pt x="0" y="41"/>
                  </a:lnTo>
                  <a:lnTo>
                    <a:pt x="4" y="50"/>
                  </a:lnTo>
                  <a:lnTo>
                    <a:pt x="10" y="55"/>
                  </a:lnTo>
                  <a:lnTo>
                    <a:pt x="17" y="61"/>
                  </a:lnTo>
                  <a:lnTo>
                    <a:pt x="26" y="65"/>
                  </a:lnTo>
                  <a:lnTo>
                    <a:pt x="34" y="71"/>
                  </a:lnTo>
                  <a:lnTo>
                    <a:pt x="44" y="75"/>
                  </a:lnTo>
                  <a:lnTo>
                    <a:pt x="52" y="77"/>
                  </a:lnTo>
                  <a:lnTo>
                    <a:pt x="56" y="80"/>
                  </a:lnTo>
                  <a:lnTo>
                    <a:pt x="59" y="80"/>
                  </a:lnTo>
                  <a:lnTo>
                    <a:pt x="84" y="90"/>
                  </a:lnTo>
                  <a:lnTo>
                    <a:pt x="109" y="103"/>
                  </a:lnTo>
                  <a:lnTo>
                    <a:pt x="133" y="106"/>
                  </a:lnTo>
                  <a:lnTo>
                    <a:pt x="132" y="105"/>
                  </a:lnTo>
                  <a:lnTo>
                    <a:pt x="131" y="103"/>
                  </a:lnTo>
                  <a:lnTo>
                    <a:pt x="129" y="102"/>
                  </a:lnTo>
                  <a:lnTo>
                    <a:pt x="127" y="101"/>
                  </a:lnTo>
                  <a:close/>
                </a:path>
              </a:pathLst>
            </a:custGeom>
            <a:solidFill>
              <a:srgbClr val="89443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94" name="Freeform 98"/>
            <p:cNvSpPr>
              <a:spLocks/>
            </p:cNvSpPr>
            <p:nvPr/>
          </p:nvSpPr>
          <p:spPr bwMode="auto">
            <a:xfrm>
              <a:off x="1128" y="2739"/>
              <a:ext cx="166" cy="132"/>
            </a:xfrm>
            <a:custGeom>
              <a:avLst/>
              <a:gdLst/>
              <a:ahLst/>
              <a:cxnLst>
                <a:cxn ang="0">
                  <a:pos x="87" y="9"/>
                </a:cxn>
                <a:cxn ang="0">
                  <a:pos x="77" y="0"/>
                </a:cxn>
                <a:cxn ang="0">
                  <a:pos x="72" y="0"/>
                </a:cxn>
                <a:cxn ang="0">
                  <a:pos x="61" y="6"/>
                </a:cxn>
                <a:cxn ang="0">
                  <a:pos x="53" y="5"/>
                </a:cxn>
                <a:cxn ang="0">
                  <a:pos x="24" y="11"/>
                </a:cxn>
                <a:cxn ang="0">
                  <a:pos x="23" y="12"/>
                </a:cxn>
                <a:cxn ang="0">
                  <a:pos x="21" y="15"/>
                </a:cxn>
                <a:cxn ang="0">
                  <a:pos x="16" y="19"/>
                </a:cxn>
                <a:cxn ang="0">
                  <a:pos x="14" y="24"/>
                </a:cxn>
                <a:cxn ang="0">
                  <a:pos x="12" y="26"/>
                </a:cxn>
                <a:cxn ang="0">
                  <a:pos x="7" y="27"/>
                </a:cxn>
                <a:cxn ang="0">
                  <a:pos x="4" y="27"/>
                </a:cxn>
                <a:cxn ang="0">
                  <a:pos x="0" y="27"/>
                </a:cxn>
                <a:cxn ang="0">
                  <a:pos x="7" y="33"/>
                </a:cxn>
                <a:cxn ang="0">
                  <a:pos x="27" y="54"/>
                </a:cxn>
                <a:cxn ang="0">
                  <a:pos x="35" y="60"/>
                </a:cxn>
                <a:cxn ang="0">
                  <a:pos x="36" y="63"/>
                </a:cxn>
                <a:cxn ang="0">
                  <a:pos x="39" y="70"/>
                </a:cxn>
                <a:cxn ang="0">
                  <a:pos x="45" y="78"/>
                </a:cxn>
                <a:cxn ang="0">
                  <a:pos x="51" y="82"/>
                </a:cxn>
                <a:cxn ang="0">
                  <a:pos x="56" y="83"/>
                </a:cxn>
                <a:cxn ang="0">
                  <a:pos x="62" y="84"/>
                </a:cxn>
                <a:cxn ang="0">
                  <a:pos x="66" y="86"/>
                </a:cxn>
                <a:cxn ang="0">
                  <a:pos x="67" y="87"/>
                </a:cxn>
                <a:cxn ang="0">
                  <a:pos x="79" y="94"/>
                </a:cxn>
                <a:cxn ang="0">
                  <a:pos x="100" y="102"/>
                </a:cxn>
                <a:cxn ang="0">
                  <a:pos x="112" y="108"/>
                </a:cxn>
                <a:cxn ang="0">
                  <a:pos x="124" y="112"/>
                </a:cxn>
                <a:cxn ang="0">
                  <a:pos x="122" y="112"/>
                </a:cxn>
                <a:cxn ang="0">
                  <a:pos x="119" y="114"/>
                </a:cxn>
                <a:cxn ang="0">
                  <a:pos x="115" y="116"/>
                </a:cxn>
                <a:cxn ang="0">
                  <a:pos x="110" y="117"/>
                </a:cxn>
                <a:cxn ang="0">
                  <a:pos x="105" y="117"/>
                </a:cxn>
                <a:cxn ang="0">
                  <a:pos x="99" y="117"/>
                </a:cxn>
                <a:cxn ang="0">
                  <a:pos x="94" y="117"/>
                </a:cxn>
                <a:cxn ang="0">
                  <a:pos x="92" y="117"/>
                </a:cxn>
                <a:cxn ang="0">
                  <a:pos x="92" y="118"/>
                </a:cxn>
                <a:cxn ang="0">
                  <a:pos x="90" y="119"/>
                </a:cxn>
                <a:cxn ang="0">
                  <a:pos x="90" y="123"/>
                </a:cxn>
                <a:cxn ang="0">
                  <a:pos x="92" y="125"/>
                </a:cxn>
                <a:cxn ang="0">
                  <a:pos x="94" y="128"/>
                </a:cxn>
                <a:cxn ang="0">
                  <a:pos x="97" y="129"/>
                </a:cxn>
                <a:cxn ang="0">
                  <a:pos x="102" y="130"/>
                </a:cxn>
                <a:cxn ang="0">
                  <a:pos x="103" y="130"/>
                </a:cxn>
                <a:cxn ang="0">
                  <a:pos x="103" y="132"/>
                </a:cxn>
                <a:cxn ang="0">
                  <a:pos x="109" y="130"/>
                </a:cxn>
                <a:cxn ang="0">
                  <a:pos x="116" y="129"/>
                </a:cxn>
                <a:cxn ang="0">
                  <a:pos x="122" y="127"/>
                </a:cxn>
                <a:cxn ang="0">
                  <a:pos x="128" y="125"/>
                </a:cxn>
                <a:cxn ang="0">
                  <a:pos x="132" y="123"/>
                </a:cxn>
                <a:cxn ang="0">
                  <a:pos x="136" y="120"/>
                </a:cxn>
                <a:cxn ang="0">
                  <a:pos x="139" y="120"/>
                </a:cxn>
                <a:cxn ang="0">
                  <a:pos x="139" y="119"/>
                </a:cxn>
                <a:cxn ang="0">
                  <a:pos x="166" y="126"/>
                </a:cxn>
                <a:cxn ang="0">
                  <a:pos x="159" y="111"/>
                </a:cxn>
                <a:cxn ang="0">
                  <a:pos x="147" y="101"/>
                </a:cxn>
                <a:cxn ang="0">
                  <a:pos x="152" y="90"/>
                </a:cxn>
                <a:cxn ang="0">
                  <a:pos x="116" y="35"/>
                </a:cxn>
                <a:cxn ang="0">
                  <a:pos x="103" y="21"/>
                </a:cxn>
                <a:cxn ang="0">
                  <a:pos x="87" y="9"/>
                </a:cxn>
              </a:cxnLst>
              <a:rect l="0" t="0" r="r" b="b"/>
              <a:pathLst>
                <a:path w="166" h="132">
                  <a:moveTo>
                    <a:pt x="87" y="9"/>
                  </a:moveTo>
                  <a:lnTo>
                    <a:pt x="77" y="0"/>
                  </a:lnTo>
                  <a:lnTo>
                    <a:pt x="72" y="0"/>
                  </a:lnTo>
                  <a:lnTo>
                    <a:pt x="61" y="6"/>
                  </a:lnTo>
                  <a:lnTo>
                    <a:pt x="53" y="5"/>
                  </a:lnTo>
                  <a:lnTo>
                    <a:pt x="24" y="11"/>
                  </a:lnTo>
                  <a:lnTo>
                    <a:pt x="23" y="12"/>
                  </a:lnTo>
                  <a:lnTo>
                    <a:pt x="21" y="15"/>
                  </a:lnTo>
                  <a:lnTo>
                    <a:pt x="16" y="19"/>
                  </a:lnTo>
                  <a:lnTo>
                    <a:pt x="14" y="24"/>
                  </a:lnTo>
                  <a:lnTo>
                    <a:pt x="12" y="26"/>
                  </a:lnTo>
                  <a:lnTo>
                    <a:pt x="7" y="27"/>
                  </a:lnTo>
                  <a:lnTo>
                    <a:pt x="4" y="27"/>
                  </a:lnTo>
                  <a:lnTo>
                    <a:pt x="0" y="27"/>
                  </a:lnTo>
                  <a:lnTo>
                    <a:pt x="7" y="33"/>
                  </a:lnTo>
                  <a:lnTo>
                    <a:pt x="27" y="54"/>
                  </a:lnTo>
                  <a:lnTo>
                    <a:pt x="35" y="60"/>
                  </a:lnTo>
                  <a:lnTo>
                    <a:pt x="36" y="63"/>
                  </a:lnTo>
                  <a:lnTo>
                    <a:pt x="39" y="70"/>
                  </a:lnTo>
                  <a:lnTo>
                    <a:pt x="45" y="78"/>
                  </a:lnTo>
                  <a:lnTo>
                    <a:pt x="51" y="82"/>
                  </a:lnTo>
                  <a:lnTo>
                    <a:pt x="56" y="83"/>
                  </a:lnTo>
                  <a:lnTo>
                    <a:pt x="62" y="84"/>
                  </a:lnTo>
                  <a:lnTo>
                    <a:pt x="66" y="86"/>
                  </a:lnTo>
                  <a:lnTo>
                    <a:pt x="67" y="87"/>
                  </a:lnTo>
                  <a:lnTo>
                    <a:pt x="79" y="94"/>
                  </a:lnTo>
                  <a:lnTo>
                    <a:pt x="100" y="102"/>
                  </a:lnTo>
                  <a:lnTo>
                    <a:pt x="112" y="108"/>
                  </a:lnTo>
                  <a:lnTo>
                    <a:pt x="124" y="112"/>
                  </a:lnTo>
                  <a:lnTo>
                    <a:pt x="122" y="112"/>
                  </a:lnTo>
                  <a:lnTo>
                    <a:pt x="119" y="114"/>
                  </a:lnTo>
                  <a:lnTo>
                    <a:pt x="115" y="116"/>
                  </a:lnTo>
                  <a:lnTo>
                    <a:pt x="110" y="117"/>
                  </a:lnTo>
                  <a:lnTo>
                    <a:pt x="105" y="117"/>
                  </a:lnTo>
                  <a:lnTo>
                    <a:pt x="99" y="117"/>
                  </a:lnTo>
                  <a:lnTo>
                    <a:pt x="94" y="117"/>
                  </a:lnTo>
                  <a:lnTo>
                    <a:pt x="92" y="117"/>
                  </a:lnTo>
                  <a:lnTo>
                    <a:pt x="92" y="118"/>
                  </a:lnTo>
                  <a:lnTo>
                    <a:pt x="90" y="119"/>
                  </a:lnTo>
                  <a:lnTo>
                    <a:pt x="90" y="123"/>
                  </a:lnTo>
                  <a:lnTo>
                    <a:pt x="92" y="125"/>
                  </a:lnTo>
                  <a:lnTo>
                    <a:pt x="94" y="128"/>
                  </a:lnTo>
                  <a:lnTo>
                    <a:pt x="97" y="129"/>
                  </a:lnTo>
                  <a:lnTo>
                    <a:pt x="102" y="130"/>
                  </a:lnTo>
                  <a:lnTo>
                    <a:pt x="103" y="130"/>
                  </a:lnTo>
                  <a:lnTo>
                    <a:pt x="103" y="132"/>
                  </a:lnTo>
                  <a:lnTo>
                    <a:pt x="109" y="130"/>
                  </a:lnTo>
                  <a:lnTo>
                    <a:pt x="116" y="129"/>
                  </a:lnTo>
                  <a:lnTo>
                    <a:pt x="122" y="127"/>
                  </a:lnTo>
                  <a:lnTo>
                    <a:pt x="128" y="125"/>
                  </a:lnTo>
                  <a:lnTo>
                    <a:pt x="132" y="123"/>
                  </a:lnTo>
                  <a:lnTo>
                    <a:pt x="136" y="120"/>
                  </a:lnTo>
                  <a:lnTo>
                    <a:pt x="139" y="120"/>
                  </a:lnTo>
                  <a:lnTo>
                    <a:pt x="139" y="119"/>
                  </a:lnTo>
                  <a:lnTo>
                    <a:pt x="166" y="126"/>
                  </a:lnTo>
                  <a:lnTo>
                    <a:pt x="159" y="111"/>
                  </a:lnTo>
                  <a:lnTo>
                    <a:pt x="147" y="101"/>
                  </a:lnTo>
                  <a:lnTo>
                    <a:pt x="152" y="90"/>
                  </a:lnTo>
                  <a:lnTo>
                    <a:pt x="116" y="35"/>
                  </a:lnTo>
                  <a:lnTo>
                    <a:pt x="103" y="21"/>
                  </a:lnTo>
                  <a:lnTo>
                    <a:pt x="87" y="9"/>
                  </a:lnTo>
                  <a:close/>
                </a:path>
              </a:pathLst>
            </a:custGeom>
            <a:solidFill>
              <a:srgbClr val="D6B2A3"/>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95" name="Freeform 99"/>
            <p:cNvSpPr>
              <a:spLocks/>
            </p:cNvSpPr>
            <p:nvPr/>
          </p:nvSpPr>
          <p:spPr bwMode="auto">
            <a:xfrm>
              <a:off x="1108" y="2765"/>
              <a:ext cx="139" cy="106"/>
            </a:xfrm>
            <a:custGeom>
              <a:avLst/>
              <a:gdLst/>
              <a:ahLst/>
              <a:cxnLst>
                <a:cxn ang="0">
                  <a:pos x="119" y="104"/>
                </a:cxn>
                <a:cxn ang="0">
                  <a:pos x="113" y="103"/>
                </a:cxn>
                <a:cxn ang="0">
                  <a:pos x="108" y="99"/>
                </a:cxn>
                <a:cxn ang="0">
                  <a:pos x="107" y="93"/>
                </a:cxn>
                <a:cxn ang="0">
                  <a:pos x="108" y="91"/>
                </a:cxn>
                <a:cxn ang="0">
                  <a:pos x="115" y="91"/>
                </a:cxn>
                <a:cxn ang="0">
                  <a:pos x="126" y="91"/>
                </a:cxn>
                <a:cxn ang="0">
                  <a:pos x="135" y="88"/>
                </a:cxn>
                <a:cxn ang="0">
                  <a:pos x="139" y="86"/>
                </a:cxn>
                <a:cxn ang="0">
                  <a:pos x="116" y="76"/>
                </a:cxn>
                <a:cxn ang="0">
                  <a:pos x="84" y="61"/>
                </a:cxn>
                <a:cxn ang="0">
                  <a:pos x="78" y="58"/>
                </a:cxn>
                <a:cxn ang="0">
                  <a:pos x="67" y="56"/>
                </a:cxn>
                <a:cxn ang="0">
                  <a:pos x="56" y="44"/>
                </a:cxn>
                <a:cxn ang="0">
                  <a:pos x="52" y="34"/>
                </a:cxn>
                <a:cxn ang="0">
                  <a:pos x="25" y="7"/>
                </a:cxn>
                <a:cxn ang="0">
                  <a:pos x="17" y="0"/>
                </a:cxn>
                <a:cxn ang="0">
                  <a:pos x="16" y="0"/>
                </a:cxn>
                <a:cxn ang="0">
                  <a:pos x="12" y="2"/>
                </a:cxn>
                <a:cxn ang="0">
                  <a:pos x="2" y="6"/>
                </a:cxn>
                <a:cxn ang="0">
                  <a:pos x="7" y="9"/>
                </a:cxn>
                <a:cxn ang="0">
                  <a:pos x="13" y="16"/>
                </a:cxn>
                <a:cxn ang="0">
                  <a:pos x="13" y="20"/>
                </a:cxn>
                <a:cxn ang="0">
                  <a:pos x="25" y="42"/>
                </a:cxn>
                <a:cxn ang="0">
                  <a:pos x="32" y="46"/>
                </a:cxn>
                <a:cxn ang="0">
                  <a:pos x="41" y="53"/>
                </a:cxn>
                <a:cxn ang="0">
                  <a:pos x="49" y="58"/>
                </a:cxn>
                <a:cxn ang="0">
                  <a:pos x="52" y="60"/>
                </a:cxn>
                <a:cxn ang="0">
                  <a:pos x="40" y="61"/>
                </a:cxn>
                <a:cxn ang="0">
                  <a:pos x="18" y="48"/>
                </a:cxn>
                <a:cxn ang="0">
                  <a:pos x="13" y="48"/>
                </a:cxn>
                <a:cxn ang="0">
                  <a:pos x="7" y="53"/>
                </a:cxn>
                <a:cxn ang="0">
                  <a:pos x="10" y="58"/>
                </a:cxn>
                <a:cxn ang="0">
                  <a:pos x="13" y="59"/>
                </a:cxn>
                <a:cxn ang="0">
                  <a:pos x="15" y="60"/>
                </a:cxn>
                <a:cxn ang="0">
                  <a:pos x="22" y="63"/>
                </a:cxn>
                <a:cxn ang="0">
                  <a:pos x="28" y="66"/>
                </a:cxn>
                <a:cxn ang="0">
                  <a:pos x="32" y="70"/>
                </a:cxn>
                <a:cxn ang="0">
                  <a:pos x="38" y="74"/>
                </a:cxn>
                <a:cxn ang="0">
                  <a:pos x="40" y="77"/>
                </a:cxn>
                <a:cxn ang="0">
                  <a:pos x="60" y="79"/>
                </a:cxn>
                <a:cxn ang="0">
                  <a:pos x="66" y="84"/>
                </a:cxn>
                <a:cxn ang="0">
                  <a:pos x="73" y="87"/>
                </a:cxn>
                <a:cxn ang="0">
                  <a:pos x="76" y="90"/>
                </a:cxn>
                <a:cxn ang="0">
                  <a:pos x="84" y="92"/>
                </a:cxn>
                <a:cxn ang="0">
                  <a:pos x="93" y="104"/>
                </a:cxn>
                <a:cxn ang="0">
                  <a:pos x="100" y="105"/>
                </a:cxn>
                <a:cxn ang="0">
                  <a:pos x="108" y="106"/>
                </a:cxn>
                <a:cxn ang="0">
                  <a:pos x="115" y="106"/>
                </a:cxn>
              </a:cxnLst>
              <a:rect l="0" t="0" r="r" b="b"/>
              <a:pathLst>
                <a:path w="139" h="106">
                  <a:moveTo>
                    <a:pt x="119" y="106"/>
                  </a:moveTo>
                  <a:lnTo>
                    <a:pt x="119" y="104"/>
                  </a:lnTo>
                  <a:lnTo>
                    <a:pt x="118" y="104"/>
                  </a:lnTo>
                  <a:lnTo>
                    <a:pt x="113" y="103"/>
                  </a:lnTo>
                  <a:lnTo>
                    <a:pt x="110" y="102"/>
                  </a:lnTo>
                  <a:lnTo>
                    <a:pt x="108" y="99"/>
                  </a:lnTo>
                  <a:lnTo>
                    <a:pt x="107" y="97"/>
                  </a:lnTo>
                  <a:lnTo>
                    <a:pt x="107" y="93"/>
                  </a:lnTo>
                  <a:lnTo>
                    <a:pt x="108" y="92"/>
                  </a:lnTo>
                  <a:lnTo>
                    <a:pt x="108" y="91"/>
                  </a:lnTo>
                  <a:lnTo>
                    <a:pt x="110" y="91"/>
                  </a:lnTo>
                  <a:lnTo>
                    <a:pt x="115" y="91"/>
                  </a:lnTo>
                  <a:lnTo>
                    <a:pt x="121" y="91"/>
                  </a:lnTo>
                  <a:lnTo>
                    <a:pt x="126" y="91"/>
                  </a:lnTo>
                  <a:lnTo>
                    <a:pt x="130" y="90"/>
                  </a:lnTo>
                  <a:lnTo>
                    <a:pt x="135" y="88"/>
                  </a:lnTo>
                  <a:lnTo>
                    <a:pt x="138" y="86"/>
                  </a:lnTo>
                  <a:lnTo>
                    <a:pt x="139" y="86"/>
                  </a:lnTo>
                  <a:lnTo>
                    <a:pt x="128" y="81"/>
                  </a:lnTo>
                  <a:lnTo>
                    <a:pt x="116" y="76"/>
                  </a:lnTo>
                  <a:lnTo>
                    <a:pt x="96" y="67"/>
                  </a:lnTo>
                  <a:lnTo>
                    <a:pt x="84" y="61"/>
                  </a:lnTo>
                  <a:lnTo>
                    <a:pt x="83" y="60"/>
                  </a:lnTo>
                  <a:lnTo>
                    <a:pt x="78" y="58"/>
                  </a:lnTo>
                  <a:lnTo>
                    <a:pt x="73" y="56"/>
                  </a:lnTo>
                  <a:lnTo>
                    <a:pt x="67" y="56"/>
                  </a:lnTo>
                  <a:lnTo>
                    <a:pt x="62" y="52"/>
                  </a:lnTo>
                  <a:lnTo>
                    <a:pt x="56" y="44"/>
                  </a:lnTo>
                  <a:lnTo>
                    <a:pt x="53" y="37"/>
                  </a:lnTo>
                  <a:lnTo>
                    <a:pt x="52" y="34"/>
                  </a:lnTo>
                  <a:lnTo>
                    <a:pt x="44" y="28"/>
                  </a:lnTo>
                  <a:lnTo>
                    <a:pt x="25" y="7"/>
                  </a:lnTo>
                  <a:lnTo>
                    <a:pt x="17" y="0"/>
                  </a:lnTo>
                  <a:lnTo>
                    <a:pt x="17" y="0"/>
                  </a:lnTo>
                  <a:lnTo>
                    <a:pt x="16" y="0"/>
                  </a:lnTo>
                  <a:lnTo>
                    <a:pt x="16" y="0"/>
                  </a:lnTo>
                  <a:lnTo>
                    <a:pt x="16" y="0"/>
                  </a:lnTo>
                  <a:lnTo>
                    <a:pt x="12" y="2"/>
                  </a:lnTo>
                  <a:lnTo>
                    <a:pt x="6" y="3"/>
                  </a:lnTo>
                  <a:lnTo>
                    <a:pt x="2" y="6"/>
                  </a:lnTo>
                  <a:lnTo>
                    <a:pt x="0" y="6"/>
                  </a:lnTo>
                  <a:lnTo>
                    <a:pt x="7" y="9"/>
                  </a:lnTo>
                  <a:lnTo>
                    <a:pt x="12" y="12"/>
                  </a:lnTo>
                  <a:lnTo>
                    <a:pt x="13" y="16"/>
                  </a:lnTo>
                  <a:lnTo>
                    <a:pt x="13" y="19"/>
                  </a:lnTo>
                  <a:lnTo>
                    <a:pt x="13" y="20"/>
                  </a:lnTo>
                  <a:lnTo>
                    <a:pt x="13" y="30"/>
                  </a:lnTo>
                  <a:lnTo>
                    <a:pt x="25" y="42"/>
                  </a:lnTo>
                  <a:lnTo>
                    <a:pt x="26" y="42"/>
                  </a:lnTo>
                  <a:lnTo>
                    <a:pt x="32" y="46"/>
                  </a:lnTo>
                  <a:lnTo>
                    <a:pt x="37" y="50"/>
                  </a:lnTo>
                  <a:lnTo>
                    <a:pt x="41" y="53"/>
                  </a:lnTo>
                  <a:lnTo>
                    <a:pt x="44" y="56"/>
                  </a:lnTo>
                  <a:lnTo>
                    <a:pt x="49" y="58"/>
                  </a:lnTo>
                  <a:lnTo>
                    <a:pt x="51" y="60"/>
                  </a:lnTo>
                  <a:lnTo>
                    <a:pt x="52" y="60"/>
                  </a:lnTo>
                  <a:lnTo>
                    <a:pt x="47" y="65"/>
                  </a:lnTo>
                  <a:lnTo>
                    <a:pt x="40" y="61"/>
                  </a:lnTo>
                  <a:lnTo>
                    <a:pt x="32" y="54"/>
                  </a:lnTo>
                  <a:lnTo>
                    <a:pt x="18" y="48"/>
                  </a:lnTo>
                  <a:lnTo>
                    <a:pt x="17" y="48"/>
                  </a:lnTo>
                  <a:lnTo>
                    <a:pt x="13" y="48"/>
                  </a:lnTo>
                  <a:lnTo>
                    <a:pt x="10" y="50"/>
                  </a:lnTo>
                  <a:lnTo>
                    <a:pt x="7" y="53"/>
                  </a:lnTo>
                  <a:lnTo>
                    <a:pt x="8" y="56"/>
                  </a:lnTo>
                  <a:lnTo>
                    <a:pt x="10" y="58"/>
                  </a:lnTo>
                  <a:lnTo>
                    <a:pt x="12" y="59"/>
                  </a:lnTo>
                  <a:lnTo>
                    <a:pt x="13" y="59"/>
                  </a:lnTo>
                  <a:lnTo>
                    <a:pt x="13" y="60"/>
                  </a:lnTo>
                  <a:lnTo>
                    <a:pt x="15" y="60"/>
                  </a:lnTo>
                  <a:lnTo>
                    <a:pt x="18" y="61"/>
                  </a:lnTo>
                  <a:lnTo>
                    <a:pt x="22" y="63"/>
                  </a:lnTo>
                  <a:lnTo>
                    <a:pt x="25" y="64"/>
                  </a:lnTo>
                  <a:lnTo>
                    <a:pt x="28" y="66"/>
                  </a:lnTo>
                  <a:lnTo>
                    <a:pt x="30" y="67"/>
                  </a:lnTo>
                  <a:lnTo>
                    <a:pt x="32" y="70"/>
                  </a:lnTo>
                  <a:lnTo>
                    <a:pt x="34" y="72"/>
                  </a:lnTo>
                  <a:lnTo>
                    <a:pt x="38" y="74"/>
                  </a:lnTo>
                  <a:lnTo>
                    <a:pt x="40" y="76"/>
                  </a:lnTo>
                  <a:lnTo>
                    <a:pt x="40" y="77"/>
                  </a:lnTo>
                  <a:lnTo>
                    <a:pt x="60" y="79"/>
                  </a:lnTo>
                  <a:lnTo>
                    <a:pt x="60" y="79"/>
                  </a:lnTo>
                  <a:lnTo>
                    <a:pt x="62" y="81"/>
                  </a:lnTo>
                  <a:lnTo>
                    <a:pt x="66" y="84"/>
                  </a:lnTo>
                  <a:lnTo>
                    <a:pt x="71" y="86"/>
                  </a:lnTo>
                  <a:lnTo>
                    <a:pt x="73" y="87"/>
                  </a:lnTo>
                  <a:lnTo>
                    <a:pt x="75" y="88"/>
                  </a:lnTo>
                  <a:lnTo>
                    <a:pt x="76" y="90"/>
                  </a:lnTo>
                  <a:lnTo>
                    <a:pt x="77" y="91"/>
                  </a:lnTo>
                  <a:lnTo>
                    <a:pt x="84" y="92"/>
                  </a:lnTo>
                  <a:lnTo>
                    <a:pt x="91" y="103"/>
                  </a:lnTo>
                  <a:lnTo>
                    <a:pt x="93" y="104"/>
                  </a:lnTo>
                  <a:lnTo>
                    <a:pt x="96" y="104"/>
                  </a:lnTo>
                  <a:lnTo>
                    <a:pt x="100" y="105"/>
                  </a:lnTo>
                  <a:lnTo>
                    <a:pt x="104" y="106"/>
                  </a:lnTo>
                  <a:lnTo>
                    <a:pt x="108" y="106"/>
                  </a:lnTo>
                  <a:lnTo>
                    <a:pt x="111" y="106"/>
                  </a:lnTo>
                  <a:lnTo>
                    <a:pt x="115" y="106"/>
                  </a:lnTo>
                  <a:lnTo>
                    <a:pt x="119" y="106"/>
                  </a:lnTo>
                  <a:close/>
                </a:path>
              </a:pathLst>
            </a:custGeom>
            <a:solidFill>
              <a:srgbClr val="AD897A"/>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96" name="Freeform 100"/>
            <p:cNvSpPr>
              <a:spLocks/>
            </p:cNvSpPr>
            <p:nvPr/>
          </p:nvSpPr>
          <p:spPr bwMode="auto">
            <a:xfrm>
              <a:off x="1387" y="2871"/>
              <a:ext cx="146" cy="59"/>
            </a:xfrm>
            <a:custGeom>
              <a:avLst/>
              <a:gdLst/>
              <a:ahLst/>
              <a:cxnLst>
                <a:cxn ang="0">
                  <a:pos x="3" y="6"/>
                </a:cxn>
                <a:cxn ang="0">
                  <a:pos x="4" y="6"/>
                </a:cxn>
                <a:cxn ang="0">
                  <a:pos x="8" y="6"/>
                </a:cxn>
                <a:cxn ang="0">
                  <a:pos x="12" y="6"/>
                </a:cxn>
                <a:cxn ang="0">
                  <a:pos x="18" y="6"/>
                </a:cxn>
                <a:cxn ang="0">
                  <a:pos x="24" y="7"/>
                </a:cxn>
                <a:cxn ang="0">
                  <a:pos x="30" y="7"/>
                </a:cxn>
                <a:cxn ang="0">
                  <a:pos x="36" y="8"/>
                </a:cxn>
                <a:cxn ang="0">
                  <a:pos x="40" y="12"/>
                </a:cxn>
                <a:cxn ang="0">
                  <a:pos x="44" y="14"/>
                </a:cxn>
                <a:cxn ang="0">
                  <a:pos x="48" y="17"/>
                </a:cxn>
                <a:cxn ang="0">
                  <a:pos x="52" y="20"/>
                </a:cxn>
                <a:cxn ang="0">
                  <a:pos x="56" y="24"/>
                </a:cxn>
                <a:cxn ang="0">
                  <a:pos x="60" y="27"/>
                </a:cxn>
                <a:cxn ang="0">
                  <a:pos x="65" y="31"/>
                </a:cxn>
                <a:cxn ang="0">
                  <a:pos x="69" y="33"/>
                </a:cxn>
                <a:cxn ang="0">
                  <a:pos x="74" y="34"/>
                </a:cxn>
                <a:cxn ang="0">
                  <a:pos x="77" y="35"/>
                </a:cxn>
                <a:cxn ang="0">
                  <a:pos x="81" y="37"/>
                </a:cxn>
                <a:cxn ang="0">
                  <a:pos x="85" y="40"/>
                </a:cxn>
                <a:cxn ang="0">
                  <a:pos x="88" y="42"/>
                </a:cxn>
                <a:cxn ang="0">
                  <a:pos x="91" y="44"/>
                </a:cxn>
                <a:cxn ang="0">
                  <a:pos x="93" y="45"/>
                </a:cxn>
                <a:cxn ang="0">
                  <a:pos x="94" y="46"/>
                </a:cxn>
                <a:cxn ang="0">
                  <a:pos x="95" y="47"/>
                </a:cxn>
                <a:cxn ang="0">
                  <a:pos x="101" y="59"/>
                </a:cxn>
                <a:cxn ang="0">
                  <a:pos x="146" y="40"/>
                </a:cxn>
                <a:cxn ang="0">
                  <a:pos x="144" y="40"/>
                </a:cxn>
                <a:cxn ang="0">
                  <a:pos x="140" y="36"/>
                </a:cxn>
                <a:cxn ang="0">
                  <a:pos x="134" y="32"/>
                </a:cxn>
                <a:cxn ang="0">
                  <a:pos x="129" y="29"/>
                </a:cxn>
                <a:cxn ang="0">
                  <a:pos x="126" y="27"/>
                </a:cxn>
                <a:cxn ang="0">
                  <a:pos x="120" y="25"/>
                </a:cxn>
                <a:cxn ang="0">
                  <a:pos x="114" y="23"/>
                </a:cxn>
                <a:cxn ang="0">
                  <a:pos x="107" y="20"/>
                </a:cxn>
                <a:cxn ang="0">
                  <a:pos x="101" y="17"/>
                </a:cxn>
                <a:cxn ang="0">
                  <a:pos x="94" y="15"/>
                </a:cxn>
                <a:cxn ang="0">
                  <a:pos x="90" y="12"/>
                </a:cxn>
                <a:cxn ang="0">
                  <a:pos x="85" y="12"/>
                </a:cxn>
                <a:cxn ang="0">
                  <a:pos x="82" y="12"/>
                </a:cxn>
                <a:cxn ang="0">
                  <a:pos x="78" y="10"/>
                </a:cxn>
                <a:cxn ang="0">
                  <a:pos x="72" y="8"/>
                </a:cxn>
                <a:cxn ang="0">
                  <a:pos x="65" y="7"/>
                </a:cxn>
                <a:cxn ang="0">
                  <a:pos x="60" y="6"/>
                </a:cxn>
                <a:cxn ang="0">
                  <a:pos x="54" y="4"/>
                </a:cxn>
                <a:cxn ang="0">
                  <a:pos x="50" y="2"/>
                </a:cxn>
                <a:cxn ang="0">
                  <a:pos x="48" y="2"/>
                </a:cxn>
                <a:cxn ang="0">
                  <a:pos x="44" y="2"/>
                </a:cxn>
                <a:cxn ang="0">
                  <a:pos x="40" y="2"/>
                </a:cxn>
                <a:cxn ang="0">
                  <a:pos x="33" y="2"/>
                </a:cxn>
                <a:cxn ang="0">
                  <a:pos x="24" y="1"/>
                </a:cxn>
                <a:cxn ang="0">
                  <a:pos x="16" y="1"/>
                </a:cxn>
                <a:cxn ang="0">
                  <a:pos x="10" y="1"/>
                </a:cxn>
                <a:cxn ang="0">
                  <a:pos x="6" y="0"/>
                </a:cxn>
                <a:cxn ang="0">
                  <a:pos x="3" y="0"/>
                </a:cxn>
                <a:cxn ang="0">
                  <a:pos x="2" y="1"/>
                </a:cxn>
                <a:cxn ang="0">
                  <a:pos x="1" y="2"/>
                </a:cxn>
                <a:cxn ang="0">
                  <a:pos x="0" y="6"/>
                </a:cxn>
                <a:cxn ang="0">
                  <a:pos x="3" y="6"/>
                </a:cxn>
              </a:cxnLst>
              <a:rect l="0" t="0" r="r" b="b"/>
              <a:pathLst>
                <a:path w="146" h="59">
                  <a:moveTo>
                    <a:pt x="3" y="6"/>
                  </a:moveTo>
                  <a:lnTo>
                    <a:pt x="4" y="6"/>
                  </a:lnTo>
                  <a:lnTo>
                    <a:pt x="8" y="6"/>
                  </a:lnTo>
                  <a:lnTo>
                    <a:pt x="12" y="6"/>
                  </a:lnTo>
                  <a:lnTo>
                    <a:pt x="18" y="6"/>
                  </a:lnTo>
                  <a:lnTo>
                    <a:pt x="24" y="7"/>
                  </a:lnTo>
                  <a:lnTo>
                    <a:pt x="30" y="7"/>
                  </a:lnTo>
                  <a:lnTo>
                    <a:pt x="36" y="8"/>
                  </a:lnTo>
                  <a:lnTo>
                    <a:pt x="40" y="12"/>
                  </a:lnTo>
                  <a:lnTo>
                    <a:pt x="44" y="14"/>
                  </a:lnTo>
                  <a:lnTo>
                    <a:pt x="48" y="17"/>
                  </a:lnTo>
                  <a:lnTo>
                    <a:pt x="52" y="20"/>
                  </a:lnTo>
                  <a:lnTo>
                    <a:pt x="56" y="24"/>
                  </a:lnTo>
                  <a:lnTo>
                    <a:pt x="60" y="27"/>
                  </a:lnTo>
                  <a:lnTo>
                    <a:pt x="65" y="31"/>
                  </a:lnTo>
                  <a:lnTo>
                    <a:pt x="69" y="33"/>
                  </a:lnTo>
                  <a:lnTo>
                    <a:pt x="74" y="34"/>
                  </a:lnTo>
                  <a:lnTo>
                    <a:pt x="77" y="35"/>
                  </a:lnTo>
                  <a:lnTo>
                    <a:pt x="81" y="37"/>
                  </a:lnTo>
                  <a:lnTo>
                    <a:pt x="85" y="40"/>
                  </a:lnTo>
                  <a:lnTo>
                    <a:pt x="88" y="42"/>
                  </a:lnTo>
                  <a:lnTo>
                    <a:pt x="91" y="44"/>
                  </a:lnTo>
                  <a:lnTo>
                    <a:pt x="93" y="45"/>
                  </a:lnTo>
                  <a:lnTo>
                    <a:pt x="94" y="46"/>
                  </a:lnTo>
                  <a:lnTo>
                    <a:pt x="95" y="47"/>
                  </a:lnTo>
                  <a:lnTo>
                    <a:pt x="101" y="59"/>
                  </a:lnTo>
                  <a:lnTo>
                    <a:pt x="146" y="40"/>
                  </a:lnTo>
                  <a:lnTo>
                    <a:pt x="144" y="40"/>
                  </a:lnTo>
                  <a:lnTo>
                    <a:pt x="140" y="36"/>
                  </a:lnTo>
                  <a:lnTo>
                    <a:pt x="134" y="32"/>
                  </a:lnTo>
                  <a:lnTo>
                    <a:pt x="129" y="29"/>
                  </a:lnTo>
                  <a:lnTo>
                    <a:pt x="126" y="27"/>
                  </a:lnTo>
                  <a:lnTo>
                    <a:pt x="120" y="25"/>
                  </a:lnTo>
                  <a:lnTo>
                    <a:pt x="114" y="23"/>
                  </a:lnTo>
                  <a:lnTo>
                    <a:pt x="107" y="20"/>
                  </a:lnTo>
                  <a:lnTo>
                    <a:pt x="101" y="17"/>
                  </a:lnTo>
                  <a:lnTo>
                    <a:pt x="94" y="15"/>
                  </a:lnTo>
                  <a:lnTo>
                    <a:pt x="90" y="12"/>
                  </a:lnTo>
                  <a:lnTo>
                    <a:pt x="85" y="12"/>
                  </a:lnTo>
                  <a:lnTo>
                    <a:pt x="82" y="12"/>
                  </a:lnTo>
                  <a:lnTo>
                    <a:pt x="78" y="10"/>
                  </a:lnTo>
                  <a:lnTo>
                    <a:pt x="72" y="8"/>
                  </a:lnTo>
                  <a:lnTo>
                    <a:pt x="65" y="7"/>
                  </a:lnTo>
                  <a:lnTo>
                    <a:pt x="60" y="6"/>
                  </a:lnTo>
                  <a:lnTo>
                    <a:pt x="54" y="4"/>
                  </a:lnTo>
                  <a:lnTo>
                    <a:pt x="50" y="2"/>
                  </a:lnTo>
                  <a:lnTo>
                    <a:pt x="48" y="2"/>
                  </a:lnTo>
                  <a:lnTo>
                    <a:pt x="44" y="2"/>
                  </a:lnTo>
                  <a:lnTo>
                    <a:pt x="40" y="2"/>
                  </a:lnTo>
                  <a:lnTo>
                    <a:pt x="33" y="2"/>
                  </a:lnTo>
                  <a:lnTo>
                    <a:pt x="24" y="1"/>
                  </a:lnTo>
                  <a:lnTo>
                    <a:pt x="16" y="1"/>
                  </a:lnTo>
                  <a:lnTo>
                    <a:pt x="10" y="1"/>
                  </a:lnTo>
                  <a:lnTo>
                    <a:pt x="6" y="0"/>
                  </a:lnTo>
                  <a:lnTo>
                    <a:pt x="3" y="0"/>
                  </a:lnTo>
                  <a:lnTo>
                    <a:pt x="2" y="1"/>
                  </a:lnTo>
                  <a:lnTo>
                    <a:pt x="1" y="2"/>
                  </a:lnTo>
                  <a:lnTo>
                    <a:pt x="0" y="6"/>
                  </a:lnTo>
                  <a:lnTo>
                    <a:pt x="3" y="6"/>
                  </a:lnTo>
                  <a:close/>
                </a:path>
              </a:pathLst>
            </a:custGeom>
            <a:solidFill>
              <a:srgbClr val="4F4484"/>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97" name="Freeform 101"/>
            <p:cNvSpPr>
              <a:spLocks/>
            </p:cNvSpPr>
            <p:nvPr/>
          </p:nvSpPr>
          <p:spPr bwMode="auto">
            <a:xfrm>
              <a:off x="1147" y="2779"/>
              <a:ext cx="87" cy="33"/>
            </a:xfrm>
            <a:custGeom>
              <a:avLst/>
              <a:gdLst/>
              <a:ahLst/>
              <a:cxnLst>
                <a:cxn ang="0">
                  <a:pos x="2" y="13"/>
                </a:cxn>
                <a:cxn ang="0">
                  <a:pos x="4" y="12"/>
                </a:cxn>
                <a:cxn ang="0">
                  <a:pos x="5" y="8"/>
                </a:cxn>
                <a:cxn ang="0">
                  <a:pos x="10" y="4"/>
                </a:cxn>
                <a:cxn ang="0">
                  <a:pos x="13" y="2"/>
                </a:cxn>
                <a:cxn ang="0">
                  <a:pos x="18" y="1"/>
                </a:cxn>
                <a:cxn ang="0">
                  <a:pos x="22" y="1"/>
                </a:cxn>
                <a:cxn ang="0">
                  <a:pos x="26" y="1"/>
                </a:cxn>
                <a:cxn ang="0">
                  <a:pos x="28" y="1"/>
                </a:cxn>
                <a:cxn ang="0">
                  <a:pos x="38" y="0"/>
                </a:cxn>
                <a:cxn ang="0">
                  <a:pos x="51" y="2"/>
                </a:cxn>
                <a:cxn ang="0">
                  <a:pos x="62" y="11"/>
                </a:cxn>
                <a:cxn ang="0">
                  <a:pos x="78" y="18"/>
                </a:cxn>
                <a:cxn ang="0">
                  <a:pos x="84" y="18"/>
                </a:cxn>
                <a:cxn ang="0">
                  <a:pos x="87" y="28"/>
                </a:cxn>
                <a:cxn ang="0">
                  <a:pos x="84" y="32"/>
                </a:cxn>
                <a:cxn ang="0">
                  <a:pos x="78" y="33"/>
                </a:cxn>
                <a:cxn ang="0">
                  <a:pos x="69" y="28"/>
                </a:cxn>
                <a:cxn ang="0">
                  <a:pos x="55" y="20"/>
                </a:cxn>
                <a:cxn ang="0">
                  <a:pos x="51" y="13"/>
                </a:cxn>
                <a:cxn ang="0">
                  <a:pos x="49" y="14"/>
                </a:cxn>
                <a:cxn ang="0">
                  <a:pos x="47" y="16"/>
                </a:cxn>
                <a:cxn ang="0">
                  <a:pos x="45" y="17"/>
                </a:cxn>
                <a:cxn ang="0">
                  <a:pos x="42" y="18"/>
                </a:cxn>
                <a:cxn ang="0">
                  <a:pos x="38" y="20"/>
                </a:cxn>
                <a:cxn ang="0">
                  <a:pos x="36" y="22"/>
                </a:cxn>
                <a:cxn ang="0">
                  <a:pos x="32" y="24"/>
                </a:cxn>
                <a:cxn ang="0">
                  <a:pos x="31" y="26"/>
                </a:cxn>
                <a:cxn ang="0">
                  <a:pos x="14" y="26"/>
                </a:cxn>
                <a:cxn ang="0">
                  <a:pos x="4" y="21"/>
                </a:cxn>
                <a:cxn ang="0">
                  <a:pos x="3" y="21"/>
                </a:cxn>
                <a:cxn ang="0">
                  <a:pos x="0" y="21"/>
                </a:cxn>
                <a:cxn ang="0">
                  <a:pos x="0" y="19"/>
                </a:cxn>
                <a:cxn ang="0">
                  <a:pos x="2" y="13"/>
                </a:cxn>
              </a:cxnLst>
              <a:rect l="0" t="0" r="r" b="b"/>
              <a:pathLst>
                <a:path w="87" h="33">
                  <a:moveTo>
                    <a:pt x="2" y="13"/>
                  </a:moveTo>
                  <a:lnTo>
                    <a:pt x="4" y="12"/>
                  </a:lnTo>
                  <a:lnTo>
                    <a:pt x="5" y="8"/>
                  </a:lnTo>
                  <a:lnTo>
                    <a:pt x="10" y="4"/>
                  </a:lnTo>
                  <a:lnTo>
                    <a:pt x="13" y="2"/>
                  </a:lnTo>
                  <a:lnTo>
                    <a:pt x="18" y="1"/>
                  </a:lnTo>
                  <a:lnTo>
                    <a:pt x="22" y="1"/>
                  </a:lnTo>
                  <a:lnTo>
                    <a:pt x="26" y="1"/>
                  </a:lnTo>
                  <a:lnTo>
                    <a:pt x="28" y="1"/>
                  </a:lnTo>
                  <a:lnTo>
                    <a:pt x="38" y="0"/>
                  </a:lnTo>
                  <a:lnTo>
                    <a:pt x="51" y="2"/>
                  </a:lnTo>
                  <a:lnTo>
                    <a:pt x="62" y="11"/>
                  </a:lnTo>
                  <a:lnTo>
                    <a:pt x="78" y="18"/>
                  </a:lnTo>
                  <a:lnTo>
                    <a:pt x="84" y="18"/>
                  </a:lnTo>
                  <a:lnTo>
                    <a:pt x="87" y="28"/>
                  </a:lnTo>
                  <a:lnTo>
                    <a:pt x="84" y="32"/>
                  </a:lnTo>
                  <a:lnTo>
                    <a:pt x="78" y="33"/>
                  </a:lnTo>
                  <a:lnTo>
                    <a:pt x="69" y="28"/>
                  </a:lnTo>
                  <a:lnTo>
                    <a:pt x="55" y="20"/>
                  </a:lnTo>
                  <a:lnTo>
                    <a:pt x="51" y="13"/>
                  </a:lnTo>
                  <a:lnTo>
                    <a:pt x="49" y="14"/>
                  </a:lnTo>
                  <a:lnTo>
                    <a:pt x="47" y="16"/>
                  </a:lnTo>
                  <a:lnTo>
                    <a:pt x="45" y="17"/>
                  </a:lnTo>
                  <a:lnTo>
                    <a:pt x="42" y="18"/>
                  </a:lnTo>
                  <a:lnTo>
                    <a:pt x="38" y="20"/>
                  </a:lnTo>
                  <a:lnTo>
                    <a:pt x="36" y="22"/>
                  </a:lnTo>
                  <a:lnTo>
                    <a:pt x="32" y="24"/>
                  </a:lnTo>
                  <a:lnTo>
                    <a:pt x="31" y="26"/>
                  </a:lnTo>
                  <a:lnTo>
                    <a:pt x="14" y="26"/>
                  </a:lnTo>
                  <a:lnTo>
                    <a:pt x="4" y="21"/>
                  </a:lnTo>
                  <a:lnTo>
                    <a:pt x="3" y="21"/>
                  </a:lnTo>
                  <a:lnTo>
                    <a:pt x="0" y="21"/>
                  </a:lnTo>
                  <a:lnTo>
                    <a:pt x="0" y="19"/>
                  </a:lnTo>
                  <a:lnTo>
                    <a:pt x="2" y="13"/>
                  </a:lnTo>
                  <a:close/>
                </a:path>
              </a:pathLst>
            </a:custGeom>
            <a:solidFill>
              <a:srgbClr val="AD897A"/>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98" name="Freeform 102"/>
            <p:cNvSpPr>
              <a:spLocks/>
            </p:cNvSpPr>
            <p:nvPr/>
          </p:nvSpPr>
          <p:spPr bwMode="auto">
            <a:xfrm>
              <a:off x="1221" y="2812"/>
              <a:ext cx="33" cy="13"/>
            </a:xfrm>
            <a:custGeom>
              <a:avLst/>
              <a:gdLst/>
              <a:ahLst/>
              <a:cxnLst>
                <a:cxn ang="0">
                  <a:pos x="24" y="2"/>
                </a:cxn>
                <a:cxn ang="0">
                  <a:pos x="24" y="2"/>
                </a:cxn>
                <a:cxn ang="0">
                  <a:pos x="22" y="1"/>
                </a:cxn>
                <a:cxn ang="0">
                  <a:pos x="19" y="2"/>
                </a:cxn>
                <a:cxn ang="0">
                  <a:pos x="15" y="3"/>
                </a:cxn>
                <a:cxn ang="0">
                  <a:pos x="12" y="5"/>
                </a:cxn>
                <a:cxn ang="0">
                  <a:pos x="9" y="6"/>
                </a:cxn>
                <a:cxn ang="0">
                  <a:pos x="7" y="9"/>
                </a:cxn>
                <a:cxn ang="0">
                  <a:pos x="7" y="9"/>
                </a:cxn>
                <a:cxn ang="0">
                  <a:pos x="0" y="11"/>
                </a:cxn>
                <a:cxn ang="0">
                  <a:pos x="15" y="13"/>
                </a:cxn>
                <a:cxn ang="0">
                  <a:pos x="28" y="6"/>
                </a:cxn>
                <a:cxn ang="0">
                  <a:pos x="33" y="0"/>
                </a:cxn>
                <a:cxn ang="0">
                  <a:pos x="24" y="2"/>
                </a:cxn>
              </a:cxnLst>
              <a:rect l="0" t="0" r="r" b="b"/>
              <a:pathLst>
                <a:path w="33" h="13">
                  <a:moveTo>
                    <a:pt x="24" y="2"/>
                  </a:moveTo>
                  <a:lnTo>
                    <a:pt x="24" y="2"/>
                  </a:lnTo>
                  <a:lnTo>
                    <a:pt x="22" y="1"/>
                  </a:lnTo>
                  <a:lnTo>
                    <a:pt x="19" y="2"/>
                  </a:lnTo>
                  <a:lnTo>
                    <a:pt x="15" y="3"/>
                  </a:lnTo>
                  <a:lnTo>
                    <a:pt x="12" y="5"/>
                  </a:lnTo>
                  <a:lnTo>
                    <a:pt x="9" y="6"/>
                  </a:lnTo>
                  <a:lnTo>
                    <a:pt x="7" y="9"/>
                  </a:lnTo>
                  <a:lnTo>
                    <a:pt x="7" y="9"/>
                  </a:lnTo>
                  <a:lnTo>
                    <a:pt x="0" y="11"/>
                  </a:lnTo>
                  <a:lnTo>
                    <a:pt x="15" y="13"/>
                  </a:lnTo>
                  <a:lnTo>
                    <a:pt x="28" y="6"/>
                  </a:lnTo>
                  <a:lnTo>
                    <a:pt x="33" y="0"/>
                  </a:lnTo>
                  <a:lnTo>
                    <a:pt x="24" y="2"/>
                  </a:lnTo>
                  <a:close/>
                </a:path>
              </a:pathLst>
            </a:custGeom>
            <a:solidFill>
              <a:srgbClr val="AD897A"/>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99" name="Freeform 103"/>
            <p:cNvSpPr>
              <a:spLocks/>
            </p:cNvSpPr>
            <p:nvPr/>
          </p:nvSpPr>
          <p:spPr bwMode="auto">
            <a:xfrm>
              <a:off x="1214" y="2765"/>
              <a:ext cx="27" cy="27"/>
            </a:xfrm>
            <a:custGeom>
              <a:avLst/>
              <a:gdLst/>
              <a:ahLst/>
              <a:cxnLst>
                <a:cxn ang="0">
                  <a:pos x="0" y="10"/>
                </a:cxn>
                <a:cxn ang="0">
                  <a:pos x="1" y="9"/>
                </a:cxn>
                <a:cxn ang="0">
                  <a:pos x="4" y="5"/>
                </a:cxn>
                <a:cxn ang="0">
                  <a:pos x="9" y="2"/>
                </a:cxn>
                <a:cxn ang="0">
                  <a:pos x="14" y="0"/>
                </a:cxn>
                <a:cxn ang="0">
                  <a:pos x="19" y="0"/>
                </a:cxn>
                <a:cxn ang="0">
                  <a:pos x="21" y="3"/>
                </a:cxn>
                <a:cxn ang="0">
                  <a:pos x="21" y="3"/>
                </a:cxn>
                <a:cxn ang="0">
                  <a:pos x="21" y="4"/>
                </a:cxn>
                <a:cxn ang="0">
                  <a:pos x="27" y="14"/>
                </a:cxn>
                <a:cxn ang="0">
                  <a:pos x="27" y="21"/>
                </a:cxn>
                <a:cxn ang="0">
                  <a:pos x="26" y="22"/>
                </a:cxn>
                <a:cxn ang="0">
                  <a:pos x="23" y="23"/>
                </a:cxn>
                <a:cxn ang="0">
                  <a:pos x="21" y="26"/>
                </a:cxn>
                <a:cxn ang="0">
                  <a:pos x="17" y="27"/>
                </a:cxn>
                <a:cxn ang="0">
                  <a:pos x="14" y="27"/>
                </a:cxn>
                <a:cxn ang="0">
                  <a:pos x="12" y="27"/>
                </a:cxn>
                <a:cxn ang="0">
                  <a:pos x="10" y="27"/>
                </a:cxn>
                <a:cxn ang="0">
                  <a:pos x="10" y="27"/>
                </a:cxn>
                <a:cxn ang="0">
                  <a:pos x="0" y="16"/>
                </a:cxn>
                <a:cxn ang="0">
                  <a:pos x="0" y="10"/>
                </a:cxn>
              </a:cxnLst>
              <a:rect l="0" t="0" r="r" b="b"/>
              <a:pathLst>
                <a:path w="27" h="27">
                  <a:moveTo>
                    <a:pt x="0" y="10"/>
                  </a:moveTo>
                  <a:lnTo>
                    <a:pt x="1" y="9"/>
                  </a:lnTo>
                  <a:lnTo>
                    <a:pt x="4" y="5"/>
                  </a:lnTo>
                  <a:lnTo>
                    <a:pt x="9" y="2"/>
                  </a:lnTo>
                  <a:lnTo>
                    <a:pt x="14" y="0"/>
                  </a:lnTo>
                  <a:lnTo>
                    <a:pt x="19" y="0"/>
                  </a:lnTo>
                  <a:lnTo>
                    <a:pt x="21" y="3"/>
                  </a:lnTo>
                  <a:lnTo>
                    <a:pt x="21" y="3"/>
                  </a:lnTo>
                  <a:lnTo>
                    <a:pt x="21" y="4"/>
                  </a:lnTo>
                  <a:lnTo>
                    <a:pt x="27" y="14"/>
                  </a:lnTo>
                  <a:lnTo>
                    <a:pt x="27" y="21"/>
                  </a:lnTo>
                  <a:lnTo>
                    <a:pt x="26" y="22"/>
                  </a:lnTo>
                  <a:lnTo>
                    <a:pt x="23" y="23"/>
                  </a:lnTo>
                  <a:lnTo>
                    <a:pt x="21" y="26"/>
                  </a:lnTo>
                  <a:lnTo>
                    <a:pt x="17" y="27"/>
                  </a:lnTo>
                  <a:lnTo>
                    <a:pt x="14" y="27"/>
                  </a:lnTo>
                  <a:lnTo>
                    <a:pt x="12" y="27"/>
                  </a:lnTo>
                  <a:lnTo>
                    <a:pt x="10" y="27"/>
                  </a:lnTo>
                  <a:lnTo>
                    <a:pt x="10" y="27"/>
                  </a:lnTo>
                  <a:lnTo>
                    <a:pt x="0" y="16"/>
                  </a:lnTo>
                  <a:lnTo>
                    <a:pt x="0" y="10"/>
                  </a:lnTo>
                  <a:close/>
                </a:path>
              </a:pathLst>
            </a:custGeom>
            <a:solidFill>
              <a:srgbClr val="AD897A"/>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00" name="Freeform 104"/>
            <p:cNvSpPr>
              <a:spLocks/>
            </p:cNvSpPr>
            <p:nvPr/>
          </p:nvSpPr>
          <p:spPr bwMode="auto">
            <a:xfrm>
              <a:off x="1241" y="2970"/>
              <a:ext cx="39" cy="60"/>
            </a:xfrm>
            <a:custGeom>
              <a:avLst/>
              <a:gdLst/>
              <a:ahLst/>
              <a:cxnLst>
                <a:cxn ang="0">
                  <a:pos x="1" y="9"/>
                </a:cxn>
                <a:cxn ang="0">
                  <a:pos x="3" y="12"/>
                </a:cxn>
                <a:cxn ang="0">
                  <a:pos x="7" y="17"/>
                </a:cxn>
                <a:cxn ang="0">
                  <a:pos x="10" y="25"/>
                </a:cxn>
                <a:cxn ang="0">
                  <a:pos x="10" y="32"/>
                </a:cxn>
                <a:cxn ang="0">
                  <a:pos x="10" y="37"/>
                </a:cxn>
                <a:cxn ang="0">
                  <a:pos x="12" y="44"/>
                </a:cxn>
                <a:cxn ang="0">
                  <a:pos x="13" y="50"/>
                </a:cxn>
                <a:cxn ang="0">
                  <a:pos x="14" y="52"/>
                </a:cxn>
                <a:cxn ang="0">
                  <a:pos x="18" y="60"/>
                </a:cxn>
                <a:cxn ang="0">
                  <a:pos x="39" y="53"/>
                </a:cxn>
                <a:cxn ang="0">
                  <a:pos x="37" y="51"/>
                </a:cxn>
                <a:cxn ang="0">
                  <a:pos x="31" y="44"/>
                </a:cxn>
                <a:cxn ang="0">
                  <a:pos x="24" y="36"/>
                </a:cxn>
                <a:cxn ang="0">
                  <a:pos x="22" y="31"/>
                </a:cxn>
                <a:cxn ang="0">
                  <a:pos x="21" y="26"/>
                </a:cxn>
                <a:cxn ang="0">
                  <a:pos x="21" y="22"/>
                </a:cxn>
                <a:cxn ang="0">
                  <a:pos x="20" y="17"/>
                </a:cxn>
                <a:cxn ang="0">
                  <a:pos x="19" y="15"/>
                </a:cxn>
                <a:cxn ang="0">
                  <a:pos x="15" y="12"/>
                </a:cxn>
                <a:cxn ang="0">
                  <a:pos x="9" y="7"/>
                </a:cxn>
                <a:cxn ang="0">
                  <a:pos x="5" y="3"/>
                </a:cxn>
                <a:cxn ang="0">
                  <a:pos x="3" y="0"/>
                </a:cxn>
                <a:cxn ang="0">
                  <a:pos x="2" y="0"/>
                </a:cxn>
                <a:cxn ang="0">
                  <a:pos x="1" y="1"/>
                </a:cxn>
                <a:cxn ang="0">
                  <a:pos x="0" y="4"/>
                </a:cxn>
                <a:cxn ang="0">
                  <a:pos x="1" y="9"/>
                </a:cxn>
              </a:cxnLst>
              <a:rect l="0" t="0" r="r" b="b"/>
              <a:pathLst>
                <a:path w="39" h="60">
                  <a:moveTo>
                    <a:pt x="1" y="9"/>
                  </a:moveTo>
                  <a:lnTo>
                    <a:pt x="3" y="12"/>
                  </a:lnTo>
                  <a:lnTo>
                    <a:pt x="7" y="17"/>
                  </a:lnTo>
                  <a:lnTo>
                    <a:pt x="10" y="25"/>
                  </a:lnTo>
                  <a:lnTo>
                    <a:pt x="10" y="32"/>
                  </a:lnTo>
                  <a:lnTo>
                    <a:pt x="10" y="37"/>
                  </a:lnTo>
                  <a:lnTo>
                    <a:pt x="12" y="44"/>
                  </a:lnTo>
                  <a:lnTo>
                    <a:pt x="13" y="50"/>
                  </a:lnTo>
                  <a:lnTo>
                    <a:pt x="14" y="52"/>
                  </a:lnTo>
                  <a:lnTo>
                    <a:pt x="18" y="60"/>
                  </a:lnTo>
                  <a:lnTo>
                    <a:pt x="39" y="53"/>
                  </a:lnTo>
                  <a:lnTo>
                    <a:pt x="37" y="51"/>
                  </a:lnTo>
                  <a:lnTo>
                    <a:pt x="31" y="44"/>
                  </a:lnTo>
                  <a:lnTo>
                    <a:pt x="24" y="36"/>
                  </a:lnTo>
                  <a:lnTo>
                    <a:pt x="22" y="31"/>
                  </a:lnTo>
                  <a:lnTo>
                    <a:pt x="21" y="26"/>
                  </a:lnTo>
                  <a:lnTo>
                    <a:pt x="21" y="22"/>
                  </a:lnTo>
                  <a:lnTo>
                    <a:pt x="20" y="17"/>
                  </a:lnTo>
                  <a:lnTo>
                    <a:pt x="19" y="15"/>
                  </a:lnTo>
                  <a:lnTo>
                    <a:pt x="15" y="12"/>
                  </a:lnTo>
                  <a:lnTo>
                    <a:pt x="9" y="7"/>
                  </a:lnTo>
                  <a:lnTo>
                    <a:pt x="5" y="3"/>
                  </a:lnTo>
                  <a:lnTo>
                    <a:pt x="3" y="0"/>
                  </a:lnTo>
                  <a:lnTo>
                    <a:pt x="2" y="0"/>
                  </a:lnTo>
                  <a:lnTo>
                    <a:pt x="1" y="1"/>
                  </a:lnTo>
                  <a:lnTo>
                    <a:pt x="0" y="4"/>
                  </a:lnTo>
                  <a:lnTo>
                    <a:pt x="1" y="9"/>
                  </a:lnTo>
                  <a:close/>
                </a:path>
              </a:pathLst>
            </a:custGeom>
            <a:solidFill>
              <a:srgbClr val="4F4484"/>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01" name="Freeform 105"/>
            <p:cNvSpPr>
              <a:spLocks/>
            </p:cNvSpPr>
            <p:nvPr/>
          </p:nvSpPr>
          <p:spPr bwMode="auto">
            <a:xfrm>
              <a:off x="1274" y="2924"/>
              <a:ext cx="66" cy="79"/>
            </a:xfrm>
            <a:custGeom>
              <a:avLst/>
              <a:gdLst/>
              <a:ahLst/>
              <a:cxnLst>
                <a:cxn ang="0">
                  <a:pos x="16" y="4"/>
                </a:cxn>
                <a:cxn ang="0">
                  <a:pos x="14" y="4"/>
                </a:cxn>
                <a:cxn ang="0">
                  <a:pos x="7" y="1"/>
                </a:cxn>
                <a:cxn ang="0">
                  <a:pos x="1" y="0"/>
                </a:cxn>
                <a:cxn ang="0">
                  <a:pos x="0" y="4"/>
                </a:cxn>
                <a:cxn ang="0">
                  <a:pos x="2" y="11"/>
                </a:cxn>
                <a:cxn ang="0">
                  <a:pos x="6" y="21"/>
                </a:cxn>
                <a:cxn ang="0">
                  <a:pos x="6" y="29"/>
                </a:cxn>
                <a:cxn ang="0">
                  <a:pos x="5" y="37"/>
                </a:cxn>
                <a:cxn ang="0">
                  <a:pos x="2" y="42"/>
                </a:cxn>
                <a:cxn ang="0">
                  <a:pos x="2" y="49"/>
                </a:cxn>
                <a:cxn ang="0">
                  <a:pos x="2" y="56"/>
                </a:cxn>
                <a:cxn ang="0">
                  <a:pos x="3" y="63"/>
                </a:cxn>
                <a:cxn ang="0">
                  <a:pos x="6" y="69"/>
                </a:cxn>
                <a:cxn ang="0">
                  <a:pos x="9" y="74"/>
                </a:cxn>
                <a:cxn ang="0">
                  <a:pos x="13" y="78"/>
                </a:cxn>
                <a:cxn ang="0">
                  <a:pos x="14" y="79"/>
                </a:cxn>
                <a:cxn ang="0">
                  <a:pos x="38" y="75"/>
                </a:cxn>
                <a:cxn ang="0">
                  <a:pos x="66" y="58"/>
                </a:cxn>
                <a:cxn ang="0">
                  <a:pos x="65" y="56"/>
                </a:cxn>
                <a:cxn ang="0">
                  <a:pos x="60" y="51"/>
                </a:cxn>
                <a:cxn ang="0">
                  <a:pos x="55" y="45"/>
                </a:cxn>
                <a:cxn ang="0">
                  <a:pos x="48" y="36"/>
                </a:cxn>
                <a:cxn ang="0">
                  <a:pos x="40" y="27"/>
                </a:cxn>
                <a:cxn ang="0">
                  <a:pos x="31" y="19"/>
                </a:cxn>
                <a:cxn ang="0">
                  <a:pos x="23" y="10"/>
                </a:cxn>
                <a:cxn ang="0">
                  <a:pos x="16" y="4"/>
                </a:cxn>
              </a:cxnLst>
              <a:rect l="0" t="0" r="r" b="b"/>
              <a:pathLst>
                <a:path w="66" h="79">
                  <a:moveTo>
                    <a:pt x="16" y="4"/>
                  </a:moveTo>
                  <a:lnTo>
                    <a:pt x="14" y="4"/>
                  </a:lnTo>
                  <a:lnTo>
                    <a:pt x="7" y="1"/>
                  </a:lnTo>
                  <a:lnTo>
                    <a:pt x="1" y="0"/>
                  </a:lnTo>
                  <a:lnTo>
                    <a:pt x="0" y="4"/>
                  </a:lnTo>
                  <a:lnTo>
                    <a:pt x="2" y="11"/>
                  </a:lnTo>
                  <a:lnTo>
                    <a:pt x="6" y="21"/>
                  </a:lnTo>
                  <a:lnTo>
                    <a:pt x="6" y="29"/>
                  </a:lnTo>
                  <a:lnTo>
                    <a:pt x="5" y="37"/>
                  </a:lnTo>
                  <a:lnTo>
                    <a:pt x="2" y="42"/>
                  </a:lnTo>
                  <a:lnTo>
                    <a:pt x="2" y="49"/>
                  </a:lnTo>
                  <a:lnTo>
                    <a:pt x="2" y="56"/>
                  </a:lnTo>
                  <a:lnTo>
                    <a:pt x="3" y="63"/>
                  </a:lnTo>
                  <a:lnTo>
                    <a:pt x="6" y="69"/>
                  </a:lnTo>
                  <a:lnTo>
                    <a:pt x="9" y="74"/>
                  </a:lnTo>
                  <a:lnTo>
                    <a:pt x="13" y="78"/>
                  </a:lnTo>
                  <a:lnTo>
                    <a:pt x="14" y="79"/>
                  </a:lnTo>
                  <a:lnTo>
                    <a:pt x="38" y="75"/>
                  </a:lnTo>
                  <a:lnTo>
                    <a:pt x="66" y="58"/>
                  </a:lnTo>
                  <a:lnTo>
                    <a:pt x="65" y="56"/>
                  </a:lnTo>
                  <a:lnTo>
                    <a:pt x="60" y="51"/>
                  </a:lnTo>
                  <a:lnTo>
                    <a:pt x="55" y="45"/>
                  </a:lnTo>
                  <a:lnTo>
                    <a:pt x="48" y="36"/>
                  </a:lnTo>
                  <a:lnTo>
                    <a:pt x="40" y="27"/>
                  </a:lnTo>
                  <a:lnTo>
                    <a:pt x="31" y="19"/>
                  </a:lnTo>
                  <a:lnTo>
                    <a:pt x="23" y="10"/>
                  </a:lnTo>
                  <a:lnTo>
                    <a:pt x="16" y="4"/>
                  </a:lnTo>
                  <a:close/>
                </a:path>
              </a:pathLst>
            </a:custGeom>
            <a:solidFill>
              <a:srgbClr val="7C75AD"/>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02" name="Freeform 106"/>
            <p:cNvSpPr>
              <a:spLocks/>
            </p:cNvSpPr>
            <p:nvPr/>
          </p:nvSpPr>
          <p:spPr bwMode="auto">
            <a:xfrm>
              <a:off x="1407" y="2864"/>
              <a:ext cx="146" cy="40"/>
            </a:xfrm>
            <a:custGeom>
              <a:avLst/>
              <a:gdLst/>
              <a:ahLst/>
              <a:cxnLst>
                <a:cxn ang="0">
                  <a:pos x="0" y="3"/>
                </a:cxn>
                <a:cxn ang="0">
                  <a:pos x="1" y="3"/>
                </a:cxn>
                <a:cxn ang="0">
                  <a:pos x="7" y="4"/>
                </a:cxn>
                <a:cxn ang="0">
                  <a:pos x="13" y="4"/>
                </a:cxn>
                <a:cxn ang="0">
                  <a:pos x="23" y="5"/>
                </a:cxn>
                <a:cxn ang="0">
                  <a:pos x="31" y="7"/>
                </a:cxn>
                <a:cxn ang="0">
                  <a:pos x="38" y="7"/>
                </a:cxn>
                <a:cxn ang="0">
                  <a:pos x="45" y="8"/>
                </a:cxn>
                <a:cxn ang="0">
                  <a:pos x="50" y="8"/>
                </a:cxn>
                <a:cxn ang="0">
                  <a:pos x="52" y="9"/>
                </a:cxn>
                <a:cxn ang="0">
                  <a:pos x="55" y="10"/>
                </a:cxn>
                <a:cxn ang="0">
                  <a:pos x="60" y="12"/>
                </a:cxn>
                <a:cxn ang="0">
                  <a:pos x="65" y="13"/>
                </a:cxn>
                <a:cxn ang="0">
                  <a:pos x="71" y="15"/>
                </a:cxn>
                <a:cxn ang="0">
                  <a:pos x="75" y="17"/>
                </a:cxn>
                <a:cxn ang="0">
                  <a:pos x="80" y="20"/>
                </a:cxn>
                <a:cxn ang="0">
                  <a:pos x="84" y="21"/>
                </a:cxn>
                <a:cxn ang="0">
                  <a:pos x="89" y="22"/>
                </a:cxn>
                <a:cxn ang="0">
                  <a:pos x="94" y="25"/>
                </a:cxn>
                <a:cxn ang="0">
                  <a:pos x="100" y="26"/>
                </a:cxn>
                <a:cxn ang="0">
                  <a:pos x="107" y="28"/>
                </a:cxn>
                <a:cxn ang="0">
                  <a:pos x="112" y="31"/>
                </a:cxn>
                <a:cxn ang="0">
                  <a:pos x="118" y="32"/>
                </a:cxn>
                <a:cxn ang="0">
                  <a:pos x="121" y="33"/>
                </a:cxn>
                <a:cxn ang="0">
                  <a:pos x="123" y="33"/>
                </a:cxn>
                <a:cxn ang="0">
                  <a:pos x="139" y="40"/>
                </a:cxn>
                <a:cxn ang="0">
                  <a:pos x="146" y="36"/>
                </a:cxn>
                <a:cxn ang="0">
                  <a:pos x="146" y="34"/>
                </a:cxn>
                <a:cxn ang="0">
                  <a:pos x="143" y="33"/>
                </a:cxn>
                <a:cxn ang="0">
                  <a:pos x="139" y="32"/>
                </a:cxn>
                <a:cxn ang="0">
                  <a:pos x="135" y="29"/>
                </a:cxn>
                <a:cxn ang="0">
                  <a:pos x="131" y="27"/>
                </a:cxn>
                <a:cxn ang="0">
                  <a:pos x="126" y="26"/>
                </a:cxn>
                <a:cxn ang="0">
                  <a:pos x="123" y="24"/>
                </a:cxn>
                <a:cxn ang="0">
                  <a:pos x="118" y="22"/>
                </a:cxn>
                <a:cxn ang="0">
                  <a:pos x="114" y="22"/>
                </a:cxn>
                <a:cxn ang="0">
                  <a:pos x="106" y="20"/>
                </a:cxn>
                <a:cxn ang="0">
                  <a:pos x="96" y="17"/>
                </a:cxn>
                <a:cxn ang="0">
                  <a:pos x="85" y="15"/>
                </a:cxn>
                <a:cxn ang="0">
                  <a:pos x="74" y="12"/>
                </a:cxn>
                <a:cxn ang="0">
                  <a:pos x="64" y="9"/>
                </a:cxn>
                <a:cxn ang="0">
                  <a:pos x="55" y="7"/>
                </a:cxn>
                <a:cxn ang="0">
                  <a:pos x="50" y="5"/>
                </a:cxn>
                <a:cxn ang="0">
                  <a:pos x="46" y="4"/>
                </a:cxn>
                <a:cxn ang="0">
                  <a:pos x="40" y="4"/>
                </a:cxn>
                <a:cxn ang="0">
                  <a:pos x="34" y="2"/>
                </a:cxn>
                <a:cxn ang="0">
                  <a:pos x="26" y="2"/>
                </a:cxn>
                <a:cxn ang="0">
                  <a:pos x="18" y="0"/>
                </a:cxn>
                <a:cxn ang="0">
                  <a:pos x="11" y="0"/>
                </a:cxn>
                <a:cxn ang="0">
                  <a:pos x="4" y="2"/>
                </a:cxn>
                <a:cxn ang="0">
                  <a:pos x="0" y="3"/>
                </a:cxn>
              </a:cxnLst>
              <a:rect l="0" t="0" r="r" b="b"/>
              <a:pathLst>
                <a:path w="146" h="40">
                  <a:moveTo>
                    <a:pt x="0" y="3"/>
                  </a:moveTo>
                  <a:lnTo>
                    <a:pt x="1" y="3"/>
                  </a:lnTo>
                  <a:lnTo>
                    <a:pt x="7" y="4"/>
                  </a:lnTo>
                  <a:lnTo>
                    <a:pt x="13" y="4"/>
                  </a:lnTo>
                  <a:lnTo>
                    <a:pt x="23" y="5"/>
                  </a:lnTo>
                  <a:lnTo>
                    <a:pt x="31" y="7"/>
                  </a:lnTo>
                  <a:lnTo>
                    <a:pt x="38" y="7"/>
                  </a:lnTo>
                  <a:lnTo>
                    <a:pt x="45" y="8"/>
                  </a:lnTo>
                  <a:lnTo>
                    <a:pt x="50" y="8"/>
                  </a:lnTo>
                  <a:lnTo>
                    <a:pt x="52" y="9"/>
                  </a:lnTo>
                  <a:lnTo>
                    <a:pt x="55" y="10"/>
                  </a:lnTo>
                  <a:lnTo>
                    <a:pt x="60" y="12"/>
                  </a:lnTo>
                  <a:lnTo>
                    <a:pt x="65" y="13"/>
                  </a:lnTo>
                  <a:lnTo>
                    <a:pt x="71" y="15"/>
                  </a:lnTo>
                  <a:lnTo>
                    <a:pt x="75" y="17"/>
                  </a:lnTo>
                  <a:lnTo>
                    <a:pt x="80" y="20"/>
                  </a:lnTo>
                  <a:lnTo>
                    <a:pt x="84" y="21"/>
                  </a:lnTo>
                  <a:lnTo>
                    <a:pt x="89" y="22"/>
                  </a:lnTo>
                  <a:lnTo>
                    <a:pt x="94" y="25"/>
                  </a:lnTo>
                  <a:lnTo>
                    <a:pt x="100" y="26"/>
                  </a:lnTo>
                  <a:lnTo>
                    <a:pt x="107" y="28"/>
                  </a:lnTo>
                  <a:lnTo>
                    <a:pt x="112" y="31"/>
                  </a:lnTo>
                  <a:lnTo>
                    <a:pt x="118" y="32"/>
                  </a:lnTo>
                  <a:lnTo>
                    <a:pt x="121" y="33"/>
                  </a:lnTo>
                  <a:lnTo>
                    <a:pt x="123" y="33"/>
                  </a:lnTo>
                  <a:lnTo>
                    <a:pt x="139" y="40"/>
                  </a:lnTo>
                  <a:lnTo>
                    <a:pt x="146" y="36"/>
                  </a:lnTo>
                  <a:lnTo>
                    <a:pt x="146" y="34"/>
                  </a:lnTo>
                  <a:lnTo>
                    <a:pt x="143" y="33"/>
                  </a:lnTo>
                  <a:lnTo>
                    <a:pt x="139" y="32"/>
                  </a:lnTo>
                  <a:lnTo>
                    <a:pt x="135" y="29"/>
                  </a:lnTo>
                  <a:lnTo>
                    <a:pt x="131" y="27"/>
                  </a:lnTo>
                  <a:lnTo>
                    <a:pt x="126" y="26"/>
                  </a:lnTo>
                  <a:lnTo>
                    <a:pt x="123" y="24"/>
                  </a:lnTo>
                  <a:lnTo>
                    <a:pt x="118" y="22"/>
                  </a:lnTo>
                  <a:lnTo>
                    <a:pt x="114" y="22"/>
                  </a:lnTo>
                  <a:lnTo>
                    <a:pt x="106" y="20"/>
                  </a:lnTo>
                  <a:lnTo>
                    <a:pt x="96" y="17"/>
                  </a:lnTo>
                  <a:lnTo>
                    <a:pt x="85" y="15"/>
                  </a:lnTo>
                  <a:lnTo>
                    <a:pt x="74" y="12"/>
                  </a:lnTo>
                  <a:lnTo>
                    <a:pt x="64" y="9"/>
                  </a:lnTo>
                  <a:lnTo>
                    <a:pt x="55" y="7"/>
                  </a:lnTo>
                  <a:lnTo>
                    <a:pt x="50" y="5"/>
                  </a:lnTo>
                  <a:lnTo>
                    <a:pt x="46" y="4"/>
                  </a:lnTo>
                  <a:lnTo>
                    <a:pt x="40" y="4"/>
                  </a:lnTo>
                  <a:lnTo>
                    <a:pt x="34" y="2"/>
                  </a:lnTo>
                  <a:lnTo>
                    <a:pt x="26" y="2"/>
                  </a:lnTo>
                  <a:lnTo>
                    <a:pt x="18" y="0"/>
                  </a:lnTo>
                  <a:lnTo>
                    <a:pt x="11" y="0"/>
                  </a:lnTo>
                  <a:lnTo>
                    <a:pt x="4" y="2"/>
                  </a:lnTo>
                  <a:lnTo>
                    <a:pt x="0" y="3"/>
                  </a:lnTo>
                  <a:close/>
                </a:path>
              </a:pathLst>
            </a:custGeom>
            <a:solidFill>
              <a:srgbClr val="7C75AD"/>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03" name="Freeform 107"/>
            <p:cNvSpPr>
              <a:spLocks/>
            </p:cNvSpPr>
            <p:nvPr/>
          </p:nvSpPr>
          <p:spPr bwMode="auto">
            <a:xfrm>
              <a:off x="1161" y="2752"/>
              <a:ext cx="53" cy="20"/>
            </a:xfrm>
            <a:custGeom>
              <a:avLst/>
              <a:gdLst/>
              <a:ahLst/>
              <a:cxnLst>
                <a:cxn ang="0">
                  <a:pos x="6" y="5"/>
                </a:cxn>
                <a:cxn ang="0">
                  <a:pos x="5" y="5"/>
                </a:cxn>
                <a:cxn ang="0">
                  <a:pos x="3" y="6"/>
                </a:cxn>
                <a:cxn ang="0">
                  <a:pos x="1" y="8"/>
                </a:cxn>
                <a:cxn ang="0">
                  <a:pos x="0" y="10"/>
                </a:cxn>
                <a:cxn ang="0">
                  <a:pos x="0" y="13"/>
                </a:cxn>
                <a:cxn ang="0">
                  <a:pos x="1" y="17"/>
                </a:cxn>
                <a:cxn ang="0">
                  <a:pos x="1" y="19"/>
                </a:cxn>
                <a:cxn ang="0">
                  <a:pos x="1" y="20"/>
                </a:cxn>
                <a:cxn ang="0">
                  <a:pos x="3" y="20"/>
                </a:cxn>
                <a:cxn ang="0">
                  <a:pos x="6" y="20"/>
                </a:cxn>
                <a:cxn ang="0">
                  <a:pos x="9" y="20"/>
                </a:cxn>
                <a:cxn ang="0">
                  <a:pos x="14" y="20"/>
                </a:cxn>
                <a:cxn ang="0">
                  <a:pos x="15" y="20"/>
                </a:cxn>
                <a:cxn ang="0">
                  <a:pos x="18" y="19"/>
                </a:cxn>
                <a:cxn ang="0">
                  <a:pos x="22" y="19"/>
                </a:cxn>
                <a:cxn ang="0">
                  <a:pos x="26" y="19"/>
                </a:cxn>
                <a:cxn ang="0">
                  <a:pos x="30" y="19"/>
                </a:cxn>
                <a:cxn ang="0">
                  <a:pos x="32" y="18"/>
                </a:cxn>
                <a:cxn ang="0">
                  <a:pos x="35" y="18"/>
                </a:cxn>
                <a:cxn ang="0">
                  <a:pos x="35" y="18"/>
                </a:cxn>
                <a:cxn ang="0">
                  <a:pos x="50" y="13"/>
                </a:cxn>
                <a:cxn ang="0">
                  <a:pos x="53" y="8"/>
                </a:cxn>
                <a:cxn ang="0">
                  <a:pos x="40" y="0"/>
                </a:cxn>
                <a:cxn ang="0">
                  <a:pos x="39" y="0"/>
                </a:cxn>
                <a:cxn ang="0">
                  <a:pos x="37" y="0"/>
                </a:cxn>
                <a:cxn ang="0">
                  <a:pos x="32" y="0"/>
                </a:cxn>
                <a:cxn ang="0">
                  <a:pos x="28" y="0"/>
                </a:cxn>
                <a:cxn ang="0">
                  <a:pos x="22" y="0"/>
                </a:cxn>
                <a:cxn ang="0">
                  <a:pos x="16" y="1"/>
                </a:cxn>
                <a:cxn ang="0">
                  <a:pos x="11" y="3"/>
                </a:cxn>
                <a:cxn ang="0">
                  <a:pos x="6" y="5"/>
                </a:cxn>
              </a:cxnLst>
              <a:rect l="0" t="0" r="r" b="b"/>
              <a:pathLst>
                <a:path w="53" h="20">
                  <a:moveTo>
                    <a:pt x="6" y="5"/>
                  </a:moveTo>
                  <a:lnTo>
                    <a:pt x="5" y="5"/>
                  </a:lnTo>
                  <a:lnTo>
                    <a:pt x="3" y="6"/>
                  </a:lnTo>
                  <a:lnTo>
                    <a:pt x="1" y="8"/>
                  </a:lnTo>
                  <a:lnTo>
                    <a:pt x="0" y="10"/>
                  </a:lnTo>
                  <a:lnTo>
                    <a:pt x="0" y="13"/>
                  </a:lnTo>
                  <a:lnTo>
                    <a:pt x="1" y="17"/>
                  </a:lnTo>
                  <a:lnTo>
                    <a:pt x="1" y="19"/>
                  </a:lnTo>
                  <a:lnTo>
                    <a:pt x="1" y="20"/>
                  </a:lnTo>
                  <a:lnTo>
                    <a:pt x="3" y="20"/>
                  </a:lnTo>
                  <a:lnTo>
                    <a:pt x="6" y="20"/>
                  </a:lnTo>
                  <a:lnTo>
                    <a:pt x="9" y="20"/>
                  </a:lnTo>
                  <a:lnTo>
                    <a:pt x="14" y="20"/>
                  </a:lnTo>
                  <a:lnTo>
                    <a:pt x="15" y="20"/>
                  </a:lnTo>
                  <a:lnTo>
                    <a:pt x="18" y="19"/>
                  </a:lnTo>
                  <a:lnTo>
                    <a:pt x="22" y="19"/>
                  </a:lnTo>
                  <a:lnTo>
                    <a:pt x="26" y="19"/>
                  </a:lnTo>
                  <a:lnTo>
                    <a:pt x="30" y="19"/>
                  </a:lnTo>
                  <a:lnTo>
                    <a:pt x="32" y="18"/>
                  </a:lnTo>
                  <a:lnTo>
                    <a:pt x="35" y="18"/>
                  </a:lnTo>
                  <a:lnTo>
                    <a:pt x="35" y="18"/>
                  </a:lnTo>
                  <a:lnTo>
                    <a:pt x="50" y="13"/>
                  </a:lnTo>
                  <a:lnTo>
                    <a:pt x="53" y="8"/>
                  </a:lnTo>
                  <a:lnTo>
                    <a:pt x="40" y="0"/>
                  </a:lnTo>
                  <a:lnTo>
                    <a:pt x="39" y="0"/>
                  </a:lnTo>
                  <a:lnTo>
                    <a:pt x="37" y="0"/>
                  </a:lnTo>
                  <a:lnTo>
                    <a:pt x="32" y="0"/>
                  </a:lnTo>
                  <a:lnTo>
                    <a:pt x="28" y="0"/>
                  </a:lnTo>
                  <a:lnTo>
                    <a:pt x="22" y="0"/>
                  </a:lnTo>
                  <a:lnTo>
                    <a:pt x="16" y="1"/>
                  </a:lnTo>
                  <a:lnTo>
                    <a:pt x="11" y="3"/>
                  </a:lnTo>
                  <a:lnTo>
                    <a:pt x="6" y="5"/>
                  </a:lnTo>
                  <a:close/>
                </a:path>
              </a:pathLst>
            </a:custGeom>
            <a:solidFill>
              <a:srgbClr val="DDC1B5"/>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04" name="Freeform 108"/>
            <p:cNvSpPr>
              <a:spLocks/>
            </p:cNvSpPr>
            <p:nvPr/>
          </p:nvSpPr>
          <p:spPr bwMode="auto">
            <a:xfrm>
              <a:off x="1187" y="2805"/>
              <a:ext cx="14" cy="13"/>
            </a:xfrm>
            <a:custGeom>
              <a:avLst/>
              <a:gdLst/>
              <a:ahLst/>
              <a:cxnLst>
                <a:cxn ang="0">
                  <a:pos x="9" y="0"/>
                </a:cxn>
                <a:cxn ang="0">
                  <a:pos x="8" y="0"/>
                </a:cxn>
                <a:cxn ang="0">
                  <a:pos x="5" y="2"/>
                </a:cxn>
                <a:cxn ang="0">
                  <a:pos x="3" y="3"/>
                </a:cxn>
                <a:cxn ang="0">
                  <a:pos x="0" y="6"/>
                </a:cxn>
                <a:cxn ang="0">
                  <a:pos x="3" y="8"/>
                </a:cxn>
                <a:cxn ang="0">
                  <a:pos x="5" y="12"/>
                </a:cxn>
                <a:cxn ang="0">
                  <a:pos x="8" y="12"/>
                </a:cxn>
                <a:cxn ang="0">
                  <a:pos x="9" y="13"/>
                </a:cxn>
                <a:cxn ang="0">
                  <a:pos x="12" y="12"/>
                </a:cxn>
                <a:cxn ang="0">
                  <a:pos x="14" y="9"/>
                </a:cxn>
                <a:cxn ang="0">
                  <a:pos x="14" y="6"/>
                </a:cxn>
                <a:cxn ang="0">
                  <a:pos x="9" y="0"/>
                </a:cxn>
              </a:cxnLst>
              <a:rect l="0" t="0" r="r" b="b"/>
              <a:pathLst>
                <a:path w="14" h="13">
                  <a:moveTo>
                    <a:pt x="9" y="0"/>
                  </a:moveTo>
                  <a:lnTo>
                    <a:pt x="8" y="0"/>
                  </a:lnTo>
                  <a:lnTo>
                    <a:pt x="5" y="2"/>
                  </a:lnTo>
                  <a:lnTo>
                    <a:pt x="3" y="3"/>
                  </a:lnTo>
                  <a:lnTo>
                    <a:pt x="0" y="6"/>
                  </a:lnTo>
                  <a:lnTo>
                    <a:pt x="3" y="8"/>
                  </a:lnTo>
                  <a:lnTo>
                    <a:pt x="5" y="12"/>
                  </a:lnTo>
                  <a:lnTo>
                    <a:pt x="8" y="12"/>
                  </a:lnTo>
                  <a:lnTo>
                    <a:pt x="9" y="13"/>
                  </a:lnTo>
                  <a:lnTo>
                    <a:pt x="12" y="12"/>
                  </a:lnTo>
                  <a:lnTo>
                    <a:pt x="14" y="9"/>
                  </a:lnTo>
                  <a:lnTo>
                    <a:pt x="14" y="6"/>
                  </a:lnTo>
                  <a:lnTo>
                    <a:pt x="9" y="0"/>
                  </a:lnTo>
                  <a:close/>
                </a:path>
              </a:pathLst>
            </a:custGeom>
            <a:solidFill>
              <a:srgbClr val="DDC1B5"/>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05" name="Freeform 109"/>
            <p:cNvSpPr>
              <a:spLocks/>
            </p:cNvSpPr>
            <p:nvPr/>
          </p:nvSpPr>
          <p:spPr bwMode="auto">
            <a:xfrm>
              <a:off x="1234" y="2792"/>
              <a:ext cx="13" cy="13"/>
            </a:xfrm>
            <a:custGeom>
              <a:avLst/>
              <a:gdLst/>
              <a:ahLst/>
              <a:cxnLst>
                <a:cxn ang="0">
                  <a:pos x="9" y="0"/>
                </a:cxn>
                <a:cxn ang="0">
                  <a:pos x="6" y="0"/>
                </a:cxn>
                <a:cxn ang="0">
                  <a:pos x="2" y="0"/>
                </a:cxn>
                <a:cxn ang="0">
                  <a:pos x="0" y="0"/>
                </a:cxn>
                <a:cxn ang="0">
                  <a:pos x="0" y="1"/>
                </a:cxn>
                <a:cxn ang="0">
                  <a:pos x="2" y="6"/>
                </a:cxn>
                <a:cxn ang="0">
                  <a:pos x="5" y="9"/>
                </a:cxn>
                <a:cxn ang="0">
                  <a:pos x="9" y="12"/>
                </a:cxn>
                <a:cxn ang="0">
                  <a:pos x="10" y="13"/>
                </a:cxn>
                <a:cxn ang="0">
                  <a:pos x="11" y="12"/>
                </a:cxn>
                <a:cxn ang="0">
                  <a:pos x="13" y="9"/>
                </a:cxn>
                <a:cxn ang="0">
                  <a:pos x="13" y="4"/>
                </a:cxn>
                <a:cxn ang="0">
                  <a:pos x="9" y="0"/>
                </a:cxn>
              </a:cxnLst>
              <a:rect l="0" t="0" r="r" b="b"/>
              <a:pathLst>
                <a:path w="13" h="13">
                  <a:moveTo>
                    <a:pt x="9" y="0"/>
                  </a:moveTo>
                  <a:lnTo>
                    <a:pt x="6" y="0"/>
                  </a:lnTo>
                  <a:lnTo>
                    <a:pt x="2" y="0"/>
                  </a:lnTo>
                  <a:lnTo>
                    <a:pt x="0" y="0"/>
                  </a:lnTo>
                  <a:lnTo>
                    <a:pt x="0" y="1"/>
                  </a:lnTo>
                  <a:lnTo>
                    <a:pt x="2" y="6"/>
                  </a:lnTo>
                  <a:lnTo>
                    <a:pt x="5" y="9"/>
                  </a:lnTo>
                  <a:lnTo>
                    <a:pt x="9" y="12"/>
                  </a:lnTo>
                  <a:lnTo>
                    <a:pt x="10" y="13"/>
                  </a:lnTo>
                  <a:lnTo>
                    <a:pt x="11" y="12"/>
                  </a:lnTo>
                  <a:lnTo>
                    <a:pt x="13" y="9"/>
                  </a:lnTo>
                  <a:lnTo>
                    <a:pt x="13" y="4"/>
                  </a:lnTo>
                  <a:lnTo>
                    <a:pt x="9" y="0"/>
                  </a:lnTo>
                  <a:close/>
                </a:path>
              </a:pathLst>
            </a:custGeom>
            <a:solidFill>
              <a:srgbClr val="DDC1B5"/>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06" name="Freeform 110"/>
            <p:cNvSpPr>
              <a:spLocks/>
            </p:cNvSpPr>
            <p:nvPr/>
          </p:nvSpPr>
          <p:spPr bwMode="auto">
            <a:xfrm>
              <a:off x="1247" y="2831"/>
              <a:ext cx="20" cy="14"/>
            </a:xfrm>
            <a:custGeom>
              <a:avLst/>
              <a:gdLst/>
              <a:ahLst/>
              <a:cxnLst>
                <a:cxn ang="0">
                  <a:pos x="17" y="0"/>
                </a:cxn>
                <a:cxn ang="0">
                  <a:pos x="16" y="0"/>
                </a:cxn>
                <a:cxn ang="0">
                  <a:pos x="12" y="2"/>
                </a:cxn>
                <a:cxn ang="0">
                  <a:pos x="7" y="3"/>
                </a:cxn>
                <a:cxn ang="0">
                  <a:pos x="3" y="7"/>
                </a:cxn>
                <a:cxn ang="0">
                  <a:pos x="0" y="10"/>
                </a:cxn>
                <a:cxn ang="0">
                  <a:pos x="0" y="12"/>
                </a:cxn>
                <a:cxn ang="0">
                  <a:pos x="1" y="13"/>
                </a:cxn>
                <a:cxn ang="0">
                  <a:pos x="5" y="14"/>
                </a:cxn>
                <a:cxn ang="0">
                  <a:pos x="6" y="14"/>
                </a:cxn>
                <a:cxn ang="0">
                  <a:pos x="10" y="13"/>
                </a:cxn>
                <a:cxn ang="0">
                  <a:pos x="13" y="12"/>
                </a:cxn>
                <a:cxn ang="0">
                  <a:pos x="16" y="10"/>
                </a:cxn>
                <a:cxn ang="0">
                  <a:pos x="19" y="8"/>
                </a:cxn>
                <a:cxn ang="0">
                  <a:pos x="20" y="7"/>
                </a:cxn>
                <a:cxn ang="0">
                  <a:pos x="19" y="3"/>
                </a:cxn>
                <a:cxn ang="0">
                  <a:pos x="17" y="0"/>
                </a:cxn>
              </a:cxnLst>
              <a:rect l="0" t="0" r="r" b="b"/>
              <a:pathLst>
                <a:path w="20" h="14">
                  <a:moveTo>
                    <a:pt x="17" y="0"/>
                  </a:moveTo>
                  <a:lnTo>
                    <a:pt x="16" y="0"/>
                  </a:lnTo>
                  <a:lnTo>
                    <a:pt x="12" y="2"/>
                  </a:lnTo>
                  <a:lnTo>
                    <a:pt x="7" y="3"/>
                  </a:lnTo>
                  <a:lnTo>
                    <a:pt x="3" y="7"/>
                  </a:lnTo>
                  <a:lnTo>
                    <a:pt x="0" y="10"/>
                  </a:lnTo>
                  <a:lnTo>
                    <a:pt x="0" y="12"/>
                  </a:lnTo>
                  <a:lnTo>
                    <a:pt x="1" y="13"/>
                  </a:lnTo>
                  <a:lnTo>
                    <a:pt x="5" y="14"/>
                  </a:lnTo>
                  <a:lnTo>
                    <a:pt x="6" y="14"/>
                  </a:lnTo>
                  <a:lnTo>
                    <a:pt x="10" y="13"/>
                  </a:lnTo>
                  <a:lnTo>
                    <a:pt x="13" y="12"/>
                  </a:lnTo>
                  <a:lnTo>
                    <a:pt x="16" y="10"/>
                  </a:lnTo>
                  <a:lnTo>
                    <a:pt x="19" y="8"/>
                  </a:lnTo>
                  <a:lnTo>
                    <a:pt x="20" y="7"/>
                  </a:lnTo>
                  <a:lnTo>
                    <a:pt x="19" y="3"/>
                  </a:lnTo>
                  <a:lnTo>
                    <a:pt x="17" y="0"/>
                  </a:lnTo>
                  <a:close/>
                </a:path>
              </a:pathLst>
            </a:custGeom>
            <a:solidFill>
              <a:srgbClr val="DDC1B5"/>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07" name="Freeform 111"/>
            <p:cNvSpPr>
              <a:spLocks/>
            </p:cNvSpPr>
            <p:nvPr/>
          </p:nvSpPr>
          <p:spPr bwMode="auto">
            <a:xfrm>
              <a:off x="782" y="2666"/>
              <a:ext cx="997" cy="284"/>
            </a:xfrm>
            <a:custGeom>
              <a:avLst/>
              <a:gdLst/>
              <a:ahLst/>
              <a:cxnLst>
                <a:cxn ang="0">
                  <a:pos x="0" y="0"/>
                </a:cxn>
                <a:cxn ang="0">
                  <a:pos x="0" y="7"/>
                </a:cxn>
                <a:cxn ang="0">
                  <a:pos x="997" y="284"/>
                </a:cxn>
                <a:cxn ang="0">
                  <a:pos x="997" y="278"/>
                </a:cxn>
                <a:cxn ang="0">
                  <a:pos x="0" y="0"/>
                </a:cxn>
              </a:cxnLst>
              <a:rect l="0" t="0" r="r" b="b"/>
              <a:pathLst>
                <a:path w="997" h="284">
                  <a:moveTo>
                    <a:pt x="0" y="0"/>
                  </a:moveTo>
                  <a:lnTo>
                    <a:pt x="0" y="7"/>
                  </a:lnTo>
                  <a:lnTo>
                    <a:pt x="997" y="284"/>
                  </a:lnTo>
                  <a:lnTo>
                    <a:pt x="997" y="278"/>
                  </a:lnTo>
                  <a:lnTo>
                    <a:pt x="0" y="0"/>
                  </a:lnTo>
                  <a:close/>
                </a:path>
              </a:pathLst>
            </a:custGeom>
            <a:solidFill>
              <a:srgbClr val="A5A5A5"/>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08" name="Freeform 112"/>
            <p:cNvSpPr>
              <a:spLocks/>
            </p:cNvSpPr>
            <p:nvPr/>
          </p:nvSpPr>
          <p:spPr bwMode="auto">
            <a:xfrm>
              <a:off x="782" y="2587"/>
              <a:ext cx="997" cy="495"/>
            </a:xfrm>
            <a:custGeom>
              <a:avLst/>
              <a:gdLst/>
              <a:ahLst/>
              <a:cxnLst>
                <a:cxn ang="0">
                  <a:pos x="1" y="89"/>
                </a:cxn>
                <a:cxn ang="0">
                  <a:pos x="6" y="97"/>
                </a:cxn>
                <a:cxn ang="0">
                  <a:pos x="14" y="109"/>
                </a:cxn>
                <a:cxn ang="0">
                  <a:pos x="26" y="126"/>
                </a:cxn>
                <a:cxn ang="0">
                  <a:pos x="43" y="149"/>
                </a:cxn>
                <a:cxn ang="0">
                  <a:pos x="64" y="175"/>
                </a:cxn>
                <a:cxn ang="0">
                  <a:pos x="89" y="203"/>
                </a:cxn>
                <a:cxn ang="0">
                  <a:pos x="116" y="234"/>
                </a:cxn>
                <a:cxn ang="0">
                  <a:pos x="147" y="267"/>
                </a:cxn>
                <a:cxn ang="0">
                  <a:pos x="181" y="301"/>
                </a:cxn>
                <a:cxn ang="0">
                  <a:pos x="218" y="335"/>
                </a:cxn>
                <a:cxn ang="0">
                  <a:pos x="258" y="369"/>
                </a:cxn>
                <a:cxn ang="0">
                  <a:pos x="300" y="401"/>
                </a:cxn>
                <a:cxn ang="0">
                  <a:pos x="346" y="432"/>
                </a:cxn>
                <a:cxn ang="0">
                  <a:pos x="392" y="460"/>
                </a:cxn>
                <a:cxn ang="0">
                  <a:pos x="441" y="485"/>
                </a:cxn>
                <a:cxn ang="0">
                  <a:pos x="997" y="360"/>
                </a:cxn>
                <a:cxn ang="0">
                  <a:pos x="993" y="358"/>
                </a:cxn>
                <a:cxn ang="0">
                  <a:pos x="983" y="353"/>
                </a:cxn>
                <a:cxn ang="0">
                  <a:pos x="965" y="343"/>
                </a:cxn>
                <a:cxn ang="0">
                  <a:pos x="943" y="330"/>
                </a:cxn>
                <a:cxn ang="0">
                  <a:pos x="915" y="314"/>
                </a:cxn>
                <a:cxn ang="0">
                  <a:pos x="884" y="296"/>
                </a:cxn>
                <a:cxn ang="0">
                  <a:pos x="851" y="274"/>
                </a:cxn>
                <a:cxn ang="0">
                  <a:pos x="815" y="251"/>
                </a:cxn>
                <a:cxn ang="0">
                  <a:pos x="778" y="224"/>
                </a:cxn>
                <a:cxn ang="0">
                  <a:pos x="740" y="197"/>
                </a:cxn>
                <a:cxn ang="0">
                  <a:pos x="704" y="167"/>
                </a:cxn>
                <a:cxn ang="0">
                  <a:pos x="668" y="135"/>
                </a:cxn>
                <a:cxn ang="0">
                  <a:pos x="634" y="102"/>
                </a:cxn>
                <a:cxn ang="0">
                  <a:pos x="604" y="69"/>
                </a:cxn>
                <a:cxn ang="0">
                  <a:pos x="578" y="35"/>
                </a:cxn>
                <a:cxn ang="0">
                  <a:pos x="556" y="0"/>
                </a:cxn>
                <a:cxn ang="0">
                  <a:pos x="552" y="0"/>
                </a:cxn>
                <a:cxn ang="0">
                  <a:pos x="543" y="2"/>
                </a:cxn>
                <a:cxn ang="0">
                  <a:pos x="528" y="4"/>
                </a:cxn>
                <a:cxn ang="0">
                  <a:pos x="508" y="8"/>
                </a:cxn>
                <a:cxn ang="0">
                  <a:pos x="483" y="11"/>
                </a:cxn>
                <a:cxn ang="0">
                  <a:pos x="453" y="16"/>
                </a:cxn>
                <a:cxn ang="0">
                  <a:pos x="418" y="22"/>
                </a:cxn>
                <a:cxn ang="0">
                  <a:pos x="381" y="28"/>
                </a:cxn>
                <a:cxn ang="0">
                  <a:pos x="341" y="34"/>
                </a:cxn>
                <a:cxn ang="0">
                  <a:pos x="296" y="41"/>
                </a:cxn>
                <a:cxn ang="0">
                  <a:pos x="250" y="47"/>
                </a:cxn>
                <a:cxn ang="0">
                  <a:pos x="203" y="56"/>
                </a:cxn>
                <a:cxn ang="0">
                  <a:pos x="154" y="64"/>
                </a:cxn>
                <a:cxn ang="0">
                  <a:pos x="103" y="73"/>
                </a:cxn>
                <a:cxn ang="0">
                  <a:pos x="52" y="80"/>
                </a:cxn>
                <a:cxn ang="0">
                  <a:pos x="0" y="89"/>
                </a:cxn>
              </a:cxnLst>
              <a:rect l="0" t="0" r="r" b="b"/>
              <a:pathLst>
                <a:path w="997" h="495">
                  <a:moveTo>
                    <a:pt x="0" y="89"/>
                  </a:moveTo>
                  <a:lnTo>
                    <a:pt x="1" y="89"/>
                  </a:lnTo>
                  <a:lnTo>
                    <a:pt x="3" y="92"/>
                  </a:lnTo>
                  <a:lnTo>
                    <a:pt x="6" y="97"/>
                  </a:lnTo>
                  <a:lnTo>
                    <a:pt x="9" y="102"/>
                  </a:lnTo>
                  <a:lnTo>
                    <a:pt x="14" y="109"/>
                  </a:lnTo>
                  <a:lnTo>
                    <a:pt x="20" y="117"/>
                  </a:lnTo>
                  <a:lnTo>
                    <a:pt x="26" y="126"/>
                  </a:lnTo>
                  <a:lnTo>
                    <a:pt x="34" y="137"/>
                  </a:lnTo>
                  <a:lnTo>
                    <a:pt x="43" y="149"/>
                  </a:lnTo>
                  <a:lnTo>
                    <a:pt x="53" y="162"/>
                  </a:lnTo>
                  <a:lnTo>
                    <a:pt x="64" y="175"/>
                  </a:lnTo>
                  <a:lnTo>
                    <a:pt x="75" y="189"/>
                  </a:lnTo>
                  <a:lnTo>
                    <a:pt x="89" y="203"/>
                  </a:lnTo>
                  <a:lnTo>
                    <a:pt x="102" y="219"/>
                  </a:lnTo>
                  <a:lnTo>
                    <a:pt x="116" y="234"/>
                  </a:lnTo>
                  <a:lnTo>
                    <a:pt x="131" y="251"/>
                  </a:lnTo>
                  <a:lnTo>
                    <a:pt x="147" y="267"/>
                  </a:lnTo>
                  <a:lnTo>
                    <a:pt x="164" y="285"/>
                  </a:lnTo>
                  <a:lnTo>
                    <a:pt x="181" y="301"/>
                  </a:lnTo>
                  <a:lnTo>
                    <a:pt x="199" y="317"/>
                  </a:lnTo>
                  <a:lnTo>
                    <a:pt x="218" y="335"/>
                  </a:lnTo>
                  <a:lnTo>
                    <a:pt x="237" y="353"/>
                  </a:lnTo>
                  <a:lnTo>
                    <a:pt x="258" y="369"/>
                  </a:lnTo>
                  <a:lnTo>
                    <a:pt x="279" y="386"/>
                  </a:lnTo>
                  <a:lnTo>
                    <a:pt x="300" y="401"/>
                  </a:lnTo>
                  <a:lnTo>
                    <a:pt x="322" y="417"/>
                  </a:lnTo>
                  <a:lnTo>
                    <a:pt x="346" y="432"/>
                  </a:lnTo>
                  <a:lnTo>
                    <a:pt x="368" y="447"/>
                  </a:lnTo>
                  <a:lnTo>
                    <a:pt x="392" y="460"/>
                  </a:lnTo>
                  <a:lnTo>
                    <a:pt x="416" y="473"/>
                  </a:lnTo>
                  <a:lnTo>
                    <a:pt x="441" y="485"/>
                  </a:lnTo>
                  <a:lnTo>
                    <a:pt x="467" y="495"/>
                  </a:lnTo>
                  <a:lnTo>
                    <a:pt x="997" y="360"/>
                  </a:lnTo>
                  <a:lnTo>
                    <a:pt x="996" y="360"/>
                  </a:lnTo>
                  <a:lnTo>
                    <a:pt x="993" y="358"/>
                  </a:lnTo>
                  <a:lnTo>
                    <a:pt x="988" y="355"/>
                  </a:lnTo>
                  <a:lnTo>
                    <a:pt x="983" y="353"/>
                  </a:lnTo>
                  <a:lnTo>
                    <a:pt x="974" y="348"/>
                  </a:lnTo>
                  <a:lnTo>
                    <a:pt x="965" y="343"/>
                  </a:lnTo>
                  <a:lnTo>
                    <a:pt x="954" y="336"/>
                  </a:lnTo>
                  <a:lnTo>
                    <a:pt x="943" y="330"/>
                  </a:lnTo>
                  <a:lnTo>
                    <a:pt x="928" y="322"/>
                  </a:lnTo>
                  <a:lnTo>
                    <a:pt x="915" y="314"/>
                  </a:lnTo>
                  <a:lnTo>
                    <a:pt x="900" y="304"/>
                  </a:lnTo>
                  <a:lnTo>
                    <a:pt x="884" y="296"/>
                  </a:lnTo>
                  <a:lnTo>
                    <a:pt x="868" y="285"/>
                  </a:lnTo>
                  <a:lnTo>
                    <a:pt x="851" y="274"/>
                  </a:lnTo>
                  <a:lnTo>
                    <a:pt x="832" y="263"/>
                  </a:lnTo>
                  <a:lnTo>
                    <a:pt x="815" y="251"/>
                  </a:lnTo>
                  <a:lnTo>
                    <a:pt x="796" y="237"/>
                  </a:lnTo>
                  <a:lnTo>
                    <a:pt x="778" y="224"/>
                  </a:lnTo>
                  <a:lnTo>
                    <a:pt x="759" y="210"/>
                  </a:lnTo>
                  <a:lnTo>
                    <a:pt x="740" y="197"/>
                  </a:lnTo>
                  <a:lnTo>
                    <a:pt x="721" y="181"/>
                  </a:lnTo>
                  <a:lnTo>
                    <a:pt x="704" y="167"/>
                  </a:lnTo>
                  <a:lnTo>
                    <a:pt x="685" y="152"/>
                  </a:lnTo>
                  <a:lnTo>
                    <a:pt x="668" y="135"/>
                  </a:lnTo>
                  <a:lnTo>
                    <a:pt x="651" y="120"/>
                  </a:lnTo>
                  <a:lnTo>
                    <a:pt x="634" y="102"/>
                  </a:lnTo>
                  <a:lnTo>
                    <a:pt x="618" y="87"/>
                  </a:lnTo>
                  <a:lnTo>
                    <a:pt x="604" y="69"/>
                  </a:lnTo>
                  <a:lnTo>
                    <a:pt x="590" y="52"/>
                  </a:lnTo>
                  <a:lnTo>
                    <a:pt x="578" y="35"/>
                  </a:lnTo>
                  <a:lnTo>
                    <a:pt x="566" y="18"/>
                  </a:lnTo>
                  <a:lnTo>
                    <a:pt x="556" y="0"/>
                  </a:lnTo>
                  <a:lnTo>
                    <a:pt x="556" y="0"/>
                  </a:lnTo>
                  <a:lnTo>
                    <a:pt x="552" y="0"/>
                  </a:lnTo>
                  <a:lnTo>
                    <a:pt x="549" y="1"/>
                  </a:lnTo>
                  <a:lnTo>
                    <a:pt x="543" y="2"/>
                  </a:lnTo>
                  <a:lnTo>
                    <a:pt x="537" y="3"/>
                  </a:lnTo>
                  <a:lnTo>
                    <a:pt x="528" y="4"/>
                  </a:lnTo>
                  <a:lnTo>
                    <a:pt x="519" y="6"/>
                  </a:lnTo>
                  <a:lnTo>
                    <a:pt x="508" y="8"/>
                  </a:lnTo>
                  <a:lnTo>
                    <a:pt x="496" y="9"/>
                  </a:lnTo>
                  <a:lnTo>
                    <a:pt x="483" y="11"/>
                  </a:lnTo>
                  <a:lnTo>
                    <a:pt x="468" y="13"/>
                  </a:lnTo>
                  <a:lnTo>
                    <a:pt x="453" y="16"/>
                  </a:lnTo>
                  <a:lnTo>
                    <a:pt x="436" y="19"/>
                  </a:lnTo>
                  <a:lnTo>
                    <a:pt x="418" y="22"/>
                  </a:lnTo>
                  <a:lnTo>
                    <a:pt x="400" y="24"/>
                  </a:lnTo>
                  <a:lnTo>
                    <a:pt x="381" y="28"/>
                  </a:lnTo>
                  <a:lnTo>
                    <a:pt x="361" y="31"/>
                  </a:lnTo>
                  <a:lnTo>
                    <a:pt x="341" y="34"/>
                  </a:lnTo>
                  <a:lnTo>
                    <a:pt x="319" y="37"/>
                  </a:lnTo>
                  <a:lnTo>
                    <a:pt x="296" y="41"/>
                  </a:lnTo>
                  <a:lnTo>
                    <a:pt x="274" y="45"/>
                  </a:lnTo>
                  <a:lnTo>
                    <a:pt x="250" y="47"/>
                  </a:lnTo>
                  <a:lnTo>
                    <a:pt x="227" y="52"/>
                  </a:lnTo>
                  <a:lnTo>
                    <a:pt x="203" y="56"/>
                  </a:lnTo>
                  <a:lnTo>
                    <a:pt x="178" y="59"/>
                  </a:lnTo>
                  <a:lnTo>
                    <a:pt x="154" y="64"/>
                  </a:lnTo>
                  <a:lnTo>
                    <a:pt x="128" y="68"/>
                  </a:lnTo>
                  <a:lnTo>
                    <a:pt x="103" y="73"/>
                  </a:lnTo>
                  <a:lnTo>
                    <a:pt x="78" y="77"/>
                  </a:lnTo>
                  <a:lnTo>
                    <a:pt x="52" y="80"/>
                  </a:lnTo>
                  <a:lnTo>
                    <a:pt x="26" y="85"/>
                  </a:lnTo>
                  <a:lnTo>
                    <a:pt x="0" y="89"/>
                  </a:lnTo>
                  <a:close/>
                </a:path>
              </a:pathLst>
            </a:custGeom>
            <a:solidFill>
              <a:srgbClr val="A5A5A5"/>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09" name="Freeform 113"/>
            <p:cNvSpPr>
              <a:spLocks/>
            </p:cNvSpPr>
            <p:nvPr/>
          </p:nvSpPr>
          <p:spPr bwMode="auto">
            <a:xfrm>
              <a:off x="782" y="2580"/>
              <a:ext cx="997" cy="496"/>
            </a:xfrm>
            <a:custGeom>
              <a:avLst/>
              <a:gdLst/>
              <a:ahLst/>
              <a:cxnLst>
                <a:cxn ang="0">
                  <a:pos x="1" y="89"/>
                </a:cxn>
                <a:cxn ang="0">
                  <a:pos x="6" y="96"/>
                </a:cxn>
                <a:cxn ang="0">
                  <a:pos x="14" y="109"/>
                </a:cxn>
                <a:cxn ang="0">
                  <a:pos x="26" y="127"/>
                </a:cxn>
                <a:cxn ang="0">
                  <a:pos x="43" y="149"/>
                </a:cxn>
                <a:cxn ang="0">
                  <a:pos x="64" y="174"/>
                </a:cxn>
                <a:cxn ang="0">
                  <a:pos x="89" y="203"/>
                </a:cxn>
                <a:cxn ang="0">
                  <a:pos x="116" y="234"/>
                </a:cxn>
                <a:cxn ang="0">
                  <a:pos x="147" y="267"/>
                </a:cxn>
                <a:cxn ang="0">
                  <a:pos x="181" y="302"/>
                </a:cxn>
                <a:cxn ang="0">
                  <a:pos x="218" y="336"/>
                </a:cxn>
                <a:cxn ang="0">
                  <a:pos x="258" y="369"/>
                </a:cxn>
                <a:cxn ang="0">
                  <a:pos x="300" y="402"/>
                </a:cxn>
                <a:cxn ang="0">
                  <a:pos x="346" y="432"/>
                </a:cxn>
                <a:cxn ang="0">
                  <a:pos x="392" y="460"/>
                </a:cxn>
                <a:cxn ang="0">
                  <a:pos x="441" y="485"/>
                </a:cxn>
                <a:cxn ang="0">
                  <a:pos x="997" y="361"/>
                </a:cxn>
                <a:cxn ang="0">
                  <a:pos x="993" y="359"/>
                </a:cxn>
                <a:cxn ang="0">
                  <a:pos x="983" y="353"/>
                </a:cxn>
                <a:cxn ang="0">
                  <a:pos x="965" y="343"/>
                </a:cxn>
                <a:cxn ang="0">
                  <a:pos x="943" y="330"/>
                </a:cxn>
                <a:cxn ang="0">
                  <a:pos x="915" y="315"/>
                </a:cxn>
                <a:cxn ang="0">
                  <a:pos x="884" y="296"/>
                </a:cxn>
                <a:cxn ang="0">
                  <a:pos x="851" y="274"/>
                </a:cxn>
                <a:cxn ang="0">
                  <a:pos x="815" y="251"/>
                </a:cxn>
                <a:cxn ang="0">
                  <a:pos x="778" y="225"/>
                </a:cxn>
                <a:cxn ang="0">
                  <a:pos x="740" y="197"/>
                </a:cxn>
                <a:cxn ang="0">
                  <a:pos x="704" y="168"/>
                </a:cxn>
                <a:cxn ang="0">
                  <a:pos x="668" y="136"/>
                </a:cxn>
                <a:cxn ang="0">
                  <a:pos x="634" y="104"/>
                </a:cxn>
                <a:cxn ang="0">
                  <a:pos x="604" y="70"/>
                </a:cxn>
                <a:cxn ang="0">
                  <a:pos x="578" y="35"/>
                </a:cxn>
                <a:cxn ang="0">
                  <a:pos x="556" y="0"/>
                </a:cxn>
                <a:cxn ang="0">
                  <a:pos x="552" y="0"/>
                </a:cxn>
                <a:cxn ang="0">
                  <a:pos x="543" y="2"/>
                </a:cxn>
                <a:cxn ang="0">
                  <a:pos x="528" y="5"/>
                </a:cxn>
                <a:cxn ang="0">
                  <a:pos x="508" y="7"/>
                </a:cxn>
                <a:cxn ang="0">
                  <a:pos x="483" y="11"/>
                </a:cxn>
                <a:cxn ang="0">
                  <a:pos x="453" y="16"/>
                </a:cxn>
                <a:cxn ang="0">
                  <a:pos x="418" y="21"/>
                </a:cxn>
                <a:cxn ang="0">
                  <a:pos x="381" y="28"/>
                </a:cxn>
                <a:cxn ang="0">
                  <a:pos x="341" y="35"/>
                </a:cxn>
                <a:cxn ang="0">
                  <a:pos x="296" y="41"/>
                </a:cxn>
                <a:cxn ang="0">
                  <a:pos x="250" y="48"/>
                </a:cxn>
                <a:cxn ang="0">
                  <a:pos x="203" y="56"/>
                </a:cxn>
                <a:cxn ang="0">
                  <a:pos x="154" y="64"/>
                </a:cxn>
                <a:cxn ang="0">
                  <a:pos x="103" y="72"/>
                </a:cxn>
                <a:cxn ang="0">
                  <a:pos x="52" y="81"/>
                </a:cxn>
                <a:cxn ang="0">
                  <a:pos x="0" y="89"/>
                </a:cxn>
              </a:cxnLst>
              <a:rect l="0" t="0" r="r" b="b"/>
              <a:pathLst>
                <a:path w="997" h="496">
                  <a:moveTo>
                    <a:pt x="0" y="89"/>
                  </a:moveTo>
                  <a:lnTo>
                    <a:pt x="1" y="89"/>
                  </a:lnTo>
                  <a:lnTo>
                    <a:pt x="3" y="92"/>
                  </a:lnTo>
                  <a:lnTo>
                    <a:pt x="6" y="96"/>
                  </a:lnTo>
                  <a:lnTo>
                    <a:pt x="9" y="103"/>
                  </a:lnTo>
                  <a:lnTo>
                    <a:pt x="14" y="109"/>
                  </a:lnTo>
                  <a:lnTo>
                    <a:pt x="20" y="117"/>
                  </a:lnTo>
                  <a:lnTo>
                    <a:pt x="26" y="127"/>
                  </a:lnTo>
                  <a:lnTo>
                    <a:pt x="34" y="137"/>
                  </a:lnTo>
                  <a:lnTo>
                    <a:pt x="43" y="149"/>
                  </a:lnTo>
                  <a:lnTo>
                    <a:pt x="53" y="161"/>
                  </a:lnTo>
                  <a:lnTo>
                    <a:pt x="64" y="174"/>
                  </a:lnTo>
                  <a:lnTo>
                    <a:pt x="75" y="188"/>
                  </a:lnTo>
                  <a:lnTo>
                    <a:pt x="89" y="203"/>
                  </a:lnTo>
                  <a:lnTo>
                    <a:pt x="102" y="218"/>
                  </a:lnTo>
                  <a:lnTo>
                    <a:pt x="116" y="234"/>
                  </a:lnTo>
                  <a:lnTo>
                    <a:pt x="131" y="251"/>
                  </a:lnTo>
                  <a:lnTo>
                    <a:pt x="147" y="267"/>
                  </a:lnTo>
                  <a:lnTo>
                    <a:pt x="164" y="285"/>
                  </a:lnTo>
                  <a:lnTo>
                    <a:pt x="181" y="302"/>
                  </a:lnTo>
                  <a:lnTo>
                    <a:pt x="199" y="318"/>
                  </a:lnTo>
                  <a:lnTo>
                    <a:pt x="218" y="336"/>
                  </a:lnTo>
                  <a:lnTo>
                    <a:pt x="237" y="352"/>
                  </a:lnTo>
                  <a:lnTo>
                    <a:pt x="258" y="369"/>
                  </a:lnTo>
                  <a:lnTo>
                    <a:pt x="279" y="385"/>
                  </a:lnTo>
                  <a:lnTo>
                    <a:pt x="300" y="402"/>
                  </a:lnTo>
                  <a:lnTo>
                    <a:pt x="322" y="417"/>
                  </a:lnTo>
                  <a:lnTo>
                    <a:pt x="346" y="432"/>
                  </a:lnTo>
                  <a:lnTo>
                    <a:pt x="368" y="447"/>
                  </a:lnTo>
                  <a:lnTo>
                    <a:pt x="392" y="460"/>
                  </a:lnTo>
                  <a:lnTo>
                    <a:pt x="416" y="473"/>
                  </a:lnTo>
                  <a:lnTo>
                    <a:pt x="441" y="485"/>
                  </a:lnTo>
                  <a:lnTo>
                    <a:pt x="467" y="496"/>
                  </a:lnTo>
                  <a:lnTo>
                    <a:pt x="997" y="361"/>
                  </a:lnTo>
                  <a:lnTo>
                    <a:pt x="996" y="360"/>
                  </a:lnTo>
                  <a:lnTo>
                    <a:pt x="993" y="359"/>
                  </a:lnTo>
                  <a:lnTo>
                    <a:pt x="988" y="357"/>
                  </a:lnTo>
                  <a:lnTo>
                    <a:pt x="983" y="353"/>
                  </a:lnTo>
                  <a:lnTo>
                    <a:pt x="974" y="349"/>
                  </a:lnTo>
                  <a:lnTo>
                    <a:pt x="965" y="343"/>
                  </a:lnTo>
                  <a:lnTo>
                    <a:pt x="954" y="338"/>
                  </a:lnTo>
                  <a:lnTo>
                    <a:pt x="943" y="330"/>
                  </a:lnTo>
                  <a:lnTo>
                    <a:pt x="928" y="324"/>
                  </a:lnTo>
                  <a:lnTo>
                    <a:pt x="915" y="315"/>
                  </a:lnTo>
                  <a:lnTo>
                    <a:pt x="900" y="306"/>
                  </a:lnTo>
                  <a:lnTo>
                    <a:pt x="884" y="296"/>
                  </a:lnTo>
                  <a:lnTo>
                    <a:pt x="868" y="286"/>
                  </a:lnTo>
                  <a:lnTo>
                    <a:pt x="851" y="274"/>
                  </a:lnTo>
                  <a:lnTo>
                    <a:pt x="832" y="263"/>
                  </a:lnTo>
                  <a:lnTo>
                    <a:pt x="815" y="251"/>
                  </a:lnTo>
                  <a:lnTo>
                    <a:pt x="796" y="239"/>
                  </a:lnTo>
                  <a:lnTo>
                    <a:pt x="778" y="225"/>
                  </a:lnTo>
                  <a:lnTo>
                    <a:pt x="759" y="211"/>
                  </a:lnTo>
                  <a:lnTo>
                    <a:pt x="740" y="197"/>
                  </a:lnTo>
                  <a:lnTo>
                    <a:pt x="721" y="183"/>
                  </a:lnTo>
                  <a:lnTo>
                    <a:pt x="704" y="168"/>
                  </a:lnTo>
                  <a:lnTo>
                    <a:pt x="685" y="152"/>
                  </a:lnTo>
                  <a:lnTo>
                    <a:pt x="668" y="136"/>
                  </a:lnTo>
                  <a:lnTo>
                    <a:pt x="651" y="119"/>
                  </a:lnTo>
                  <a:lnTo>
                    <a:pt x="634" y="104"/>
                  </a:lnTo>
                  <a:lnTo>
                    <a:pt x="618" y="86"/>
                  </a:lnTo>
                  <a:lnTo>
                    <a:pt x="604" y="70"/>
                  </a:lnTo>
                  <a:lnTo>
                    <a:pt x="590" y="52"/>
                  </a:lnTo>
                  <a:lnTo>
                    <a:pt x="578" y="35"/>
                  </a:lnTo>
                  <a:lnTo>
                    <a:pt x="566" y="17"/>
                  </a:lnTo>
                  <a:lnTo>
                    <a:pt x="556" y="0"/>
                  </a:lnTo>
                  <a:lnTo>
                    <a:pt x="556" y="0"/>
                  </a:lnTo>
                  <a:lnTo>
                    <a:pt x="552" y="0"/>
                  </a:lnTo>
                  <a:lnTo>
                    <a:pt x="549" y="2"/>
                  </a:lnTo>
                  <a:lnTo>
                    <a:pt x="543" y="2"/>
                  </a:lnTo>
                  <a:lnTo>
                    <a:pt x="537" y="3"/>
                  </a:lnTo>
                  <a:lnTo>
                    <a:pt x="528" y="5"/>
                  </a:lnTo>
                  <a:lnTo>
                    <a:pt x="519" y="6"/>
                  </a:lnTo>
                  <a:lnTo>
                    <a:pt x="508" y="7"/>
                  </a:lnTo>
                  <a:lnTo>
                    <a:pt x="496" y="9"/>
                  </a:lnTo>
                  <a:lnTo>
                    <a:pt x="483" y="11"/>
                  </a:lnTo>
                  <a:lnTo>
                    <a:pt x="468" y="14"/>
                  </a:lnTo>
                  <a:lnTo>
                    <a:pt x="453" y="16"/>
                  </a:lnTo>
                  <a:lnTo>
                    <a:pt x="436" y="19"/>
                  </a:lnTo>
                  <a:lnTo>
                    <a:pt x="418" y="21"/>
                  </a:lnTo>
                  <a:lnTo>
                    <a:pt x="400" y="25"/>
                  </a:lnTo>
                  <a:lnTo>
                    <a:pt x="381" y="28"/>
                  </a:lnTo>
                  <a:lnTo>
                    <a:pt x="361" y="30"/>
                  </a:lnTo>
                  <a:lnTo>
                    <a:pt x="341" y="35"/>
                  </a:lnTo>
                  <a:lnTo>
                    <a:pt x="319" y="38"/>
                  </a:lnTo>
                  <a:lnTo>
                    <a:pt x="296" y="41"/>
                  </a:lnTo>
                  <a:lnTo>
                    <a:pt x="274" y="44"/>
                  </a:lnTo>
                  <a:lnTo>
                    <a:pt x="250" y="48"/>
                  </a:lnTo>
                  <a:lnTo>
                    <a:pt x="227" y="52"/>
                  </a:lnTo>
                  <a:lnTo>
                    <a:pt x="203" y="56"/>
                  </a:lnTo>
                  <a:lnTo>
                    <a:pt x="178" y="60"/>
                  </a:lnTo>
                  <a:lnTo>
                    <a:pt x="154" y="64"/>
                  </a:lnTo>
                  <a:lnTo>
                    <a:pt x="128" y="68"/>
                  </a:lnTo>
                  <a:lnTo>
                    <a:pt x="103" y="72"/>
                  </a:lnTo>
                  <a:lnTo>
                    <a:pt x="78" y="76"/>
                  </a:lnTo>
                  <a:lnTo>
                    <a:pt x="52" y="81"/>
                  </a:lnTo>
                  <a:lnTo>
                    <a:pt x="26" y="85"/>
                  </a:lnTo>
                  <a:lnTo>
                    <a:pt x="0" y="89"/>
                  </a:lnTo>
                  <a:close/>
                </a:path>
              </a:pathLst>
            </a:custGeom>
            <a:solidFill>
              <a:srgbClr val="E5E5E5"/>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10" name="Freeform 114"/>
            <p:cNvSpPr>
              <a:spLocks/>
            </p:cNvSpPr>
            <p:nvPr/>
          </p:nvSpPr>
          <p:spPr bwMode="auto">
            <a:xfrm>
              <a:off x="862" y="2613"/>
              <a:ext cx="831" cy="417"/>
            </a:xfrm>
            <a:custGeom>
              <a:avLst/>
              <a:gdLst/>
              <a:ahLst/>
              <a:cxnLst>
                <a:cxn ang="0">
                  <a:pos x="0" y="84"/>
                </a:cxn>
                <a:cxn ang="0">
                  <a:pos x="2" y="86"/>
                </a:cxn>
                <a:cxn ang="0">
                  <a:pos x="7" y="93"/>
                </a:cxn>
                <a:cxn ang="0">
                  <a:pos x="15" y="104"/>
                </a:cxn>
                <a:cxn ang="0">
                  <a:pos x="27" y="118"/>
                </a:cxn>
                <a:cxn ang="0">
                  <a:pos x="41" y="137"/>
                </a:cxn>
                <a:cxn ang="0">
                  <a:pos x="60" y="157"/>
                </a:cxn>
                <a:cxn ang="0">
                  <a:pos x="81" y="180"/>
                </a:cxn>
                <a:cxn ang="0">
                  <a:pos x="104" y="204"/>
                </a:cxn>
                <a:cxn ang="0">
                  <a:pos x="133" y="231"/>
                </a:cxn>
                <a:cxn ang="0">
                  <a:pos x="162" y="258"/>
                </a:cxn>
                <a:cxn ang="0">
                  <a:pos x="196" y="286"/>
                </a:cxn>
                <a:cxn ang="0">
                  <a:pos x="231" y="313"/>
                </a:cxn>
                <a:cxn ang="0">
                  <a:pos x="270" y="341"/>
                </a:cxn>
                <a:cxn ang="0">
                  <a:pos x="312" y="367"/>
                </a:cxn>
                <a:cxn ang="0">
                  <a:pos x="357" y="393"/>
                </a:cxn>
                <a:cxn ang="0">
                  <a:pos x="404" y="417"/>
                </a:cxn>
                <a:cxn ang="0">
                  <a:pos x="831" y="311"/>
                </a:cxn>
                <a:cxn ang="0">
                  <a:pos x="828" y="310"/>
                </a:cxn>
                <a:cxn ang="0">
                  <a:pos x="821" y="307"/>
                </a:cxn>
                <a:cxn ang="0">
                  <a:pos x="808" y="300"/>
                </a:cxn>
                <a:cxn ang="0">
                  <a:pos x="791" y="292"/>
                </a:cxn>
                <a:cxn ang="0">
                  <a:pos x="772" y="281"/>
                </a:cxn>
                <a:cxn ang="0">
                  <a:pos x="747" y="268"/>
                </a:cxn>
                <a:cxn ang="0">
                  <a:pos x="722" y="253"/>
                </a:cxn>
                <a:cxn ang="0">
                  <a:pos x="694" y="235"/>
                </a:cxn>
                <a:cxn ang="0">
                  <a:pos x="665" y="215"/>
                </a:cxn>
                <a:cxn ang="0">
                  <a:pos x="635" y="192"/>
                </a:cxn>
                <a:cxn ang="0">
                  <a:pos x="604" y="166"/>
                </a:cxn>
                <a:cxn ang="0">
                  <a:pos x="573" y="138"/>
                </a:cxn>
                <a:cxn ang="0">
                  <a:pos x="542" y="109"/>
                </a:cxn>
                <a:cxn ang="0">
                  <a:pos x="513" y="75"/>
                </a:cxn>
                <a:cxn ang="0">
                  <a:pos x="487" y="39"/>
                </a:cxn>
                <a:cxn ang="0">
                  <a:pos x="461" y="0"/>
                </a:cxn>
                <a:cxn ang="0">
                  <a:pos x="0" y="84"/>
                </a:cxn>
              </a:cxnLst>
              <a:rect l="0" t="0" r="r" b="b"/>
              <a:pathLst>
                <a:path w="831" h="417">
                  <a:moveTo>
                    <a:pt x="0" y="84"/>
                  </a:moveTo>
                  <a:lnTo>
                    <a:pt x="2" y="86"/>
                  </a:lnTo>
                  <a:lnTo>
                    <a:pt x="7" y="93"/>
                  </a:lnTo>
                  <a:lnTo>
                    <a:pt x="15" y="104"/>
                  </a:lnTo>
                  <a:lnTo>
                    <a:pt x="27" y="118"/>
                  </a:lnTo>
                  <a:lnTo>
                    <a:pt x="41" y="137"/>
                  </a:lnTo>
                  <a:lnTo>
                    <a:pt x="60" y="157"/>
                  </a:lnTo>
                  <a:lnTo>
                    <a:pt x="81" y="180"/>
                  </a:lnTo>
                  <a:lnTo>
                    <a:pt x="104" y="204"/>
                  </a:lnTo>
                  <a:lnTo>
                    <a:pt x="133" y="231"/>
                  </a:lnTo>
                  <a:lnTo>
                    <a:pt x="162" y="258"/>
                  </a:lnTo>
                  <a:lnTo>
                    <a:pt x="196" y="286"/>
                  </a:lnTo>
                  <a:lnTo>
                    <a:pt x="231" y="313"/>
                  </a:lnTo>
                  <a:lnTo>
                    <a:pt x="270" y="341"/>
                  </a:lnTo>
                  <a:lnTo>
                    <a:pt x="312" y="367"/>
                  </a:lnTo>
                  <a:lnTo>
                    <a:pt x="357" y="393"/>
                  </a:lnTo>
                  <a:lnTo>
                    <a:pt x="404" y="417"/>
                  </a:lnTo>
                  <a:lnTo>
                    <a:pt x="831" y="311"/>
                  </a:lnTo>
                  <a:lnTo>
                    <a:pt x="828" y="310"/>
                  </a:lnTo>
                  <a:lnTo>
                    <a:pt x="821" y="307"/>
                  </a:lnTo>
                  <a:lnTo>
                    <a:pt x="808" y="300"/>
                  </a:lnTo>
                  <a:lnTo>
                    <a:pt x="791" y="292"/>
                  </a:lnTo>
                  <a:lnTo>
                    <a:pt x="772" y="281"/>
                  </a:lnTo>
                  <a:lnTo>
                    <a:pt x="747" y="268"/>
                  </a:lnTo>
                  <a:lnTo>
                    <a:pt x="722" y="253"/>
                  </a:lnTo>
                  <a:lnTo>
                    <a:pt x="694" y="235"/>
                  </a:lnTo>
                  <a:lnTo>
                    <a:pt x="665" y="215"/>
                  </a:lnTo>
                  <a:lnTo>
                    <a:pt x="635" y="192"/>
                  </a:lnTo>
                  <a:lnTo>
                    <a:pt x="604" y="166"/>
                  </a:lnTo>
                  <a:lnTo>
                    <a:pt x="573" y="138"/>
                  </a:lnTo>
                  <a:lnTo>
                    <a:pt x="542" y="109"/>
                  </a:lnTo>
                  <a:lnTo>
                    <a:pt x="513" y="75"/>
                  </a:lnTo>
                  <a:lnTo>
                    <a:pt x="487" y="39"/>
                  </a:lnTo>
                  <a:lnTo>
                    <a:pt x="461" y="0"/>
                  </a:lnTo>
                  <a:lnTo>
                    <a:pt x="0" y="8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11" name="Freeform 115"/>
            <p:cNvSpPr>
              <a:spLocks/>
            </p:cNvSpPr>
            <p:nvPr/>
          </p:nvSpPr>
          <p:spPr bwMode="auto">
            <a:xfrm>
              <a:off x="862" y="2620"/>
              <a:ext cx="831" cy="416"/>
            </a:xfrm>
            <a:custGeom>
              <a:avLst/>
              <a:gdLst/>
              <a:ahLst/>
              <a:cxnLst>
                <a:cxn ang="0">
                  <a:pos x="0" y="83"/>
                </a:cxn>
                <a:cxn ang="0">
                  <a:pos x="2" y="85"/>
                </a:cxn>
                <a:cxn ang="0">
                  <a:pos x="8" y="92"/>
                </a:cxn>
                <a:cxn ang="0">
                  <a:pos x="15" y="104"/>
                </a:cxn>
                <a:cxn ang="0">
                  <a:pos x="27" y="118"/>
                </a:cxn>
                <a:cxn ang="0">
                  <a:pos x="41" y="135"/>
                </a:cxn>
                <a:cxn ang="0">
                  <a:pos x="60" y="156"/>
                </a:cxn>
                <a:cxn ang="0">
                  <a:pos x="81" y="178"/>
                </a:cxn>
                <a:cxn ang="0">
                  <a:pos x="106" y="204"/>
                </a:cxn>
                <a:cxn ang="0">
                  <a:pos x="132" y="230"/>
                </a:cxn>
                <a:cxn ang="0">
                  <a:pos x="162" y="257"/>
                </a:cxn>
                <a:cxn ang="0">
                  <a:pos x="196" y="285"/>
                </a:cxn>
                <a:cxn ang="0">
                  <a:pos x="232" y="313"/>
                </a:cxn>
                <a:cxn ang="0">
                  <a:pos x="271" y="340"/>
                </a:cxn>
                <a:cxn ang="0">
                  <a:pos x="312" y="367"/>
                </a:cxn>
                <a:cxn ang="0">
                  <a:pos x="357" y="392"/>
                </a:cxn>
                <a:cxn ang="0">
                  <a:pos x="403" y="416"/>
                </a:cxn>
                <a:cxn ang="0">
                  <a:pos x="831" y="310"/>
                </a:cxn>
                <a:cxn ang="0">
                  <a:pos x="827" y="308"/>
                </a:cxn>
                <a:cxn ang="0">
                  <a:pos x="820" y="305"/>
                </a:cxn>
                <a:cxn ang="0">
                  <a:pos x="807" y="300"/>
                </a:cxn>
                <a:cxn ang="0">
                  <a:pos x="791" y="291"/>
                </a:cxn>
                <a:cxn ang="0">
                  <a:pos x="771" y="281"/>
                </a:cxn>
                <a:cxn ang="0">
                  <a:pos x="747" y="268"/>
                </a:cxn>
                <a:cxn ang="0">
                  <a:pos x="720" y="252"/>
                </a:cxn>
                <a:cxn ang="0">
                  <a:pos x="694" y="234"/>
                </a:cxn>
                <a:cxn ang="0">
                  <a:pos x="664" y="214"/>
                </a:cxn>
                <a:cxn ang="0">
                  <a:pos x="634" y="191"/>
                </a:cxn>
                <a:cxn ang="0">
                  <a:pos x="603" y="165"/>
                </a:cxn>
                <a:cxn ang="0">
                  <a:pos x="573" y="137"/>
                </a:cxn>
                <a:cxn ang="0">
                  <a:pos x="541" y="107"/>
                </a:cxn>
                <a:cxn ang="0">
                  <a:pos x="514" y="74"/>
                </a:cxn>
                <a:cxn ang="0">
                  <a:pos x="486" y="38"/>
                </a:cxn>
                <a:cxn ang="0">
                  <a:pos x="462" y="0"/>
                </a:cxn>
                <a:cxn ang="0">
                  <a:pos x="0" y="83"/>
                </a:cxn>
              </a:cxnLst>
              <a:rect l="0" t="0" r="r" b="b"/>
              <a:pathLst>
                <a:path w="831" h="416">
                  <a:moveTo>
                    <a:pt x="0" y="83"/>
                  </a:moveTo>
                  <a:lnTo>
                    <a:pt x="2" y="85"/>
                  </a:lnTo>
                  <a:lnTo>
                    <a:pt x="8" y="92"/>
                  </a:lnTo>
                  <a:lnTo>
                    <a:pt x="15" y="104"/>
                  </a:lnTo>
                  <a:lnTo>
                    <a:pt x="27" y="118"/>
                  </a:lnTo>
                  <a:lnTo>
                    <a:pt x="41" y="135"/>
                  </a:lnTo>
                  <a:lnTo>
                    <a:pt x="60" y="156"/>
                  </a:lnTo>
                  <a:lnTo>
                    <a:pt x="81" y="178"/>
                  </a:lnTo>
                  <a:lnTo>
                    <a:pt x="106" y="204"/>
                  </a:lnTo>
                  <a:lnTo>
                    <a:pt x="132" y="230"/>
                  </a:lnTo>
                  <a:lnTo>
                    <a:pt x="162" y="257"/>
                  </a:lnTo>
                  <a:lnTo>
                    <a:pt x="196" y="285"/>
                  </a:lnTo>
                  <a:lnTo>
                    <a:pt x="232" y="313"/>
                  </a:lnTo>
                  <a:lnTo>
                    <a:pt x="271" y="340"/>
                  </a:lnTo>
                  <a:lnTo>
                    <a:pt x="312" y="367"/>
                  </a:lnTo>
                  <a:lnTo>
                    <a:pt x="357" y="392"/>
                  </a:lnTo>
                  <a:lnTo>
                    <a:pt x="403" y="416"/>
                  </a:lnTo>
                  <a:lnTo>
                    <a:pt x="831" y="310"/>
                  </a:lnTo>
                  <a:lnTo>
                    <a:pt x="827" y="308"/>
                  </a:lnTo>
                  <a:lnTo>
                    <a:pt x="820" y="305"/>
                  </a:lnTo>
                  <a:lnTo>
                    <a:pt x="807" y="300"/>
                  </a:lnTo>
                  <a:lnTo>
                    <a:pt x="791" y="291"/>
                  </a:lnTo>
                  <a:lnTo>
                    <a:pt x="771" y="281"/>
                  </a:lnTo>
                  <a:lnTo>
                    <a:pt x="747" y="268"/>
                  </a:lnTo>
                  <a:lnTo>
                    <a:pt x="720" y="252"/>
                  </a:lnTo>
                  <a:lnTo>
                    <a:pt x="694" y="234"/>
                  </a:lnTo>
                  <a:lnTo>
                    <a:pt x="664" y="214"/>
                  </a:lnTo>
                  <a:lnTo>
                    <a:pt x="634" y="191"/>
                  </a:lnTo>
                  <a:lnTo>
                    <a:pt x="603" y="165"/>
                  </a:lnTo>
                  <a:lnTo>
                    <a:pt x="573" y="137"/>
                  </a:lnTo>
                  <a:lnTo>
                    <a:pt x="541" y="107"/>
                  </a:lnTo>
                  <a:lnTo>
                    <a:pt x="514" y="74"/>
                  </a:lnTo>
                  <a:lnTo>
                    <a:pt x="486" y="38"/>
                  </a:lnTo>
                  <a:lnTo>
                    <a:pt x="462" y="0"/>
                  </a:lnTo>
                  <a:lnTo>
                    <a:pt x="0" y="83"/>
                  </a:lnTo>
                  <a:close/>
                </a:path>
              </a:pathLst>
            </a:custGeom>
            <a:solidFill>
              <a:srgbClr val="68AAE5"/>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12" name="Freeform 116"/>
            <p:cNvSpPr>
              <a:spLocks/>
            </p:cNvSpPr>
            <p:nvPr/>
          </p:nvSpPr>
          <p:spPr bwMode="auto">
            <a:xfrm>
              <a:off x="1194" y="2858"/>
              <a:ext cx="100" cy="172"/>
            </a:xfrm>
            <a:custGeom>
              <a:avLst/>
              <a:gdLst/>
              <a:ahLst/>
              <a:cxnLst>
                <a:cxn ang="0">
                  <a:pos x="60" y="103"/>
                </a:cxn>
                <a:cxn ang="0">
                  <a:pos x="60" y="98"/>
                </a:cxn>
                <a:cxn ang="0">
                  <a:pos x="62" y="94"/>
                </a:cxn>
                <a:cxn ang="0">
                  <a:pos x="63" y="90"/>
                </a:cxn>
                <a:cxn ang="0">
                  <a:pos x="66" y="87"/>
                </a:cxn>
                <a:cxn ang="0">
                  <a:pos x="69" y="84"/>
                </a:cxn>
                <a:cxn ang="0">
                  <a:pos x="74" y="82"/>
                </a:cxn>
                <a:cxn ang="0">
                  <a:pos x="78" y="78"/>
                </a:cxn>
                <a:cxn ang="0">
                  <a:pos x="85" y="75"/>
                </a:cxn>
                <a:cxn ang="0">
                  <a:pos x="95" y="66"/>
                </a:cxn>
                <a:cxn ang="0">
                  <a:pos x="99" y="59"/>
                </a:cxn>
                <a:cxn ang="0">
                  <a:pos x="100" y="55"/>
                </a:cxn>
                <a:cxn ang="0">
                  <a:pos x="99" y="52"/>
                </a:cxn>
                <a:cxn ang="0">
                  <a:pos x="98" y="50"/>
                </a:cxn>
                <a:cxn ang="0">
                  <a:pos x="93" y="46"/>
                </a:cxn>
                <a:cxn ang="0">
                  <a:pos x="88" y="42"/>
                </a:cxn>
                <a:cxn ang="0">
                  <a:pos x="87" y="39"/>
                </a:cxn>
                <a:cxn ang="0">
                  <a:pos x="90" y="34"/>
                </a:cxn>
                <a:cxn ang="0">
                  <a:pos x="93" y="26"/>
                </a:cxn>
                <a:cxn ang="0">
                  <a:pos x="95" y="20"/>
                </a:cxn>
                <a:cxn ang="0">
                  <a:pos x="96" y="16"/>
                </a:cxn>
                <a:cxn ang="0">
                  <a:pos x="96" y="6"/>
                </a:cxn>
                <a:cxn ang="0">
                  <a:pos x="92" y="6"/>
                </a:cxn>
                <a:cxn ang="0">
                  <a:pos x="88" y="6"/>
                </a:cxn>
                <a:cxn ang="0">
                  <a:pos x="85" y="6"/>
                </a:cxn>
                <a:cxn ang="0">
                  <a:pos x="81" y="6"/>
                </a:cxn>
                <a:cxn ang="0">
                  <a:pos x="77" y="4"/>
                </a:cxn>
                <a:cxn ang="0">
                  <a:pos x="74" y="2"/>
                </a:cxn>
                <a:cxn ang="0">
                  <a:pos x="70" y="1"/>
                </a:cxn>
                <a:cxn ang="0">
                  <a:pos x="68" y="0"/>
                </a:cxn>
                <a:cxn ang="0">
                  <a:pos x="59" y="15"/>
                </a:cxn>
                <a:cxn ang="0">
                  <a:pos x="57" y="15"/>
                </a:cxn>
                <a:cxn ang="0">
                  <a:pos x="53" y="16"/>
                </a:cxn>
                <a:cxn ang="0">
                  <a:pos x="47" y="20"/>
                </a:cxn>
                <a:cxn ang="0">
                  <a:pos x="40" y="24"/>
                </a:cxn>
                <a:cxn ang="0">
                  <a:pos x="32" y="28"/>
                </a:cxn>
                <a:cxn ang="0">
                  <a:pos x="23" y="34"/>
                </a:cxn>
                <a:cxn ang="0">
                  <a:pos x="16" y="41"/>
                </a:cxn>
                <a:cxn ang="0">
                  <a:pos x="10" y="50"/>
                </a:cxn>
                <a:cxn ang="0">
                  <a:pos x="4" y="65"/>
                </a:cxn>
                <a:cxn ang="0">
                  <a:pos x="1" y="76"/>
                </a:cxn>
                <a:cxn ang="0">
                  <a:pos x="1" y="84"/>
                </a:cxn>
                <a:cxn ang="0">
                  <a:pos x="0" y="92"/>
                </a:cxn>
                <a:cxn ang="0">
                  <a:pos x="0" y="98"/>
                </a:cxn>
                <a:cxn ang="0">
                  <a:pos x="1" y="105"/>
                </a:cxn>
                <a:cxn ang="0">
                  <a:pos x="2" y="110"/>
                </a:cxn>
                <a:cxn ang="0">
                  <a:pos x="2" y="111"/>
                </a:cxn>
                <a:cxn ang="0">
                  <a:pos x="2" y="139"/>
                </a:cxn>
                <a:cxn ang="0">
                  <a:pos x="61" y="172"/>
                </a:cxn>
                <a:cxn ang="0">
                  <a:pos x="59" y="166"/>
                </a:cxn>
                <a:cxn ang="0">
                  <a:pos x="59" y="158"/>
                </a:cxn>
                <a:cxn ang="0">
                  <a:pos x="59" y="141"/>
                </a:cxn>
                <a:cxn ang="0">
                  <a:pos x="59" y="120"/>
                </a:cxn>
                <a:cxn ang="0">
                  <a:pos x="60" y="103"/>
                </a:cxn>
              </a:cxnLst>
              <a:rect l="0" t="0" r="r" b="b"/>
              <a:pathLst>
                <a:path w="100" h="172">
                  <a:moveTo>
                    <a:pt x="60" y="103"/>
                  </a:moveTo>
                  <a:lnTo>
                    <a:pt x="60" y="98"/>
                  </a:lnTo>
                  <a:lnTo>
                    <a:pt x="62" y="94"/>
                  </a:lnTo>
                  <a:lnTo>
                    <a:pt x="63" y="90"/>
                  </a:lnTo>
                  <a:lnTo>
                    <a:pt x="66" y="87"/>
                  </a:lnTo>
                  <a:lnTo>
                    <a:pt x="69" y="84"/>
                  </a:lnTo>
                  <a:lnTo>
                    <a:pt x="74" y="82"/>
                  </a:lnTo>
                  <a:lnTo>
                    <a:pt x="78" y="78"/>
                  </a:lnTo>
                  <a:lnTo>
                    <a:pt x="85" y="75"/>
                  </a:lnTo>
                  <a:lnTo>
                    <a:pt x="95" y="66"/>
                  </a:lnTo>
                  <a:lnTo>
                    <a:pt x="99" y="59"/>
                  </a:lnTo>
                  <a:lnTo>
                    <a:pt x="100" y="55"/>
                  </a:lnTo>
                  <a:lnTo>
                    <a:pt x="99" y="52"/>
                  </a:lnTo>
                  <a:lnTo>
                    <a:pt x="98" y="50"/>
                  </a:lnTo>
                  <a:lnTo>
                    <a:pt x="93" y="46"/>
                  </a:lnTo>
                  <a:lnTo>
                    <a:pt x="88" y="42"/>
                  </a:lnTo>
                  <a:lnTo>
                    <a:pt x="87" y="39"/>
                  </a:lnTo>
                  <a:lnTo>
                    <a:pt x="90" y="34"/>
                  </a:lnTo>
                  <a:lnTo>
                    <a:pt x="93" y="26"/>
                  </a:lnTo>
                  <a:lnTo>
                    <a:pt x="95" y="20"/>
                  </a:lnTo>
                  <a:lnTo>
                    <a:pt x="96" y="16"/>
                  </a:lnTo>
                  <a:lnTo>
                    <a:pt x="96" y="6"/>
                  </a:lnTo>
                  <a:lnTo>
                    <a:pt x="92" y="6"/>
                  </a:lnTo>
                  <a:lnTo>
                    <a:pt x="88" y="6"/>
                  </a:lnTo>
                  <a:lnTo>
                    <a:pt x="85" y="6"/>
                  </a:lnTo>
                  <a:lnTo>
                    <a:pt x="81" y="6"/>
                  </a:lnTo>
                  <a:lnTo>
                    <a:pt x="77" y="4"/>
                  </a:lnTo>
                  <a:lnTo>
                    <a:pt x="74" y="2"/>
                  </a:lnTo>
                  <a:lnTo>
                    <a:pt x="70" y="1"/>
                  </a:lnTo>
                  <a:lnTo>
                    <a:pt x="68" y="0"/>
                  </a:lnTo>
                  <a:lnTo>
                    <a:pt x="59" y="15"/>
                  </a:lnTo>
                  <a:lnTo>
                    <a:pt x="57" y="15"/>
                  </a:lnTo>
                  <a:lnTo>
                    <a:pt x="53" y="16"/>
                  </a:lnTo>
                  <a:lnTo>
                    <a:pt x="47" y="20"/>
                  </a:lnTo>
                  <a:lnTo>
                    <a:pt x="40" y="24"/>
                  </a:lnTo>
                  <a:lnTo>
                    <a:pt x="32" y="28"/>
                  </a:lnTo>
                  <a:lnTo>
                    <a:pt x="23" y="34"/>
                  </a:lnTo>
                  <a:lnTo>
                    <a:pt x="16" y="41"/>
                  </a:lnTo>
                  <a:lnTo>
                    <a:pt x="10" y="50"/>
                  </a:lnTo>
                  <a:lnTo>
                    <a:pt x="4" y="65"/>
                  </a:lnTo>
                  <a:lnTo>
                    <a:pt x="1" y="76"/>
                  </a:lnTo>
                  <a:lnTo>
                    <a:pt x="1" y="84"/>
                  </a:lnTo>
                  <a:lnTo>
                    <a:pt x="0" y="92"/>
                  </a:lnTo>
                  <a:lnTo>
                    <a:pt x="0" y="98"/>
                  </a:lnTo>
                  <a:lnTo>
                    <a:pt x="1" y="105"/>
                  </a:lnTo>
                  <a:lnTo>
                    <a:pt x="2" y="110"/>
                  </a:lnTo>
                  <a:lnTo>
                    <a:pt x="2" y="111"/>
                  </a:lnTo>
                  <a:lnTo>
                    <a:pt x="2" y="139"/>
                  </a:lnTo>
                  <a:lnTo>
                    <a:pt x="61" y="172"/>
                  </a:lnTo>
                  <a:lnTo>
                    <a:pt x="59" y="166"/>
                  </a:lnTo>
                  <a:lnTo>
                    <a:pt x="59" y="158"/>
                  </a:lnTo>
                  <a:lnTo>
                    <a:pt x="59" y="141"/>
                  </a:lnTo>
                  <a:lnTo>
                    <a:pt x="59" y="120"/>
                  </a:lnTo>
                  <a:lnTo>
                    <a:pt x="60" y="103"/>
                  </a:lnTo>
                  <a:close/>
                </a:path>
              </a:pathLst>
            </a:custGeom>
            <a:solidFill>
              <a:srgbClr val="4F4484"/>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13" name="Freeform 117"/>
            <p:cNvSpPr>
              <a:spLocks/>
            </p:cNvSpPr>
            <p:nvPr/>
          </p:nvSpPr>
          <p:spPr bwMode="auto">
            <a:xfrm>
              <a:off x="1254" y="2845"/>
              <a:ext cx="405" cy="191"/>
            </a:xfrm>
            <a:custGeom>
              <a:avLst/>
              <a:gdLst/>
              <a:ahLst/>
              <a:cxnLst>
                <a:cxn ang="0">
                  <a:pos x="405" y="92"/>
                </a:cxn>
                <a:cxn ang="0">
                  <a:pos x="339" y="65"/>
                </a:cxn>
                <a:cxn ang="0">
                  <a:pos x="337" y="65"/>
                </a:cxn>
                <a:cxn ang="0">
                  <a:pos x="332" y="62"/>
                </a:cxn>
                <a:cxn ang="0">
                  <a:pos x="323" y="58"/>
                </a:cxn>
                <a:cxn ang="0">
                  <a:pos x="313" y="54"/>
                </a:cxn>
                <a:cxn ang="0">
                  <a:pos x="301" y="48"/>
                </a:cxn>
                <a:cxn ang="0">
                  <a:pos x="288" y="44"/>
                </a:cxn>
                <a:cxn ang="0">
                  <a:pos x="276" y="38"/>
                </a:cxn>
                <a:cxn ang="0">
                  <a:pos x="263" y="34"/>
                </a:cxn>
                <a:cxn ang="0">
                  <a:pos x="252" y="29"/>
                </a:cxn>
                <a:cxn ang="0">
                  <a:pos x="242" y="26"/>
                </a:cxn>
                <a:cxn ang="0">
                  <a:pos x="234" y="21"/>
                </a:cxn>
                <a:cxn ang="0">
                  <a:pos x="225" y="16"/>
                </a:cxn>
                <a:cxn ang="0">
                  <a:pos x="217" y="12"/>
                </a:cxn>
                <a:cxn ang="0">
                  <a:pos x="209" y="9"/>
                </a:cxn>
                <a:cxn ang="0">
                  <a:pos x="204" y="7"/>
                </a:cxn>
                <a:cxn ang="0">
                  <a:pos x="197" y="6"/>
                </a:cxn>
                <a:cxn ang="0">
                  <a:pos x="187" y="7"/>
                </a:cxn>
                <a:cxn ang="0">
                  <a:pos x="182" y="7"/>
                </a:cxn>
                <a:cxn ang="0">
                  <a:pos x="180" y="6"/>
                </a:cxn>
                <a:cxn ang="0">
                  <a:pos x="180" y="6"/>
                </a:cxn>
                <a:cxn ang="0">
                  <a:pos x="106" y="5"/>
                </a:cxn>
                <a:cxn ang="0">
                  <a:pos x="97" y="3"/>
                </a:cxn>
                <a:cxn ang="0">
                  <a:pos x="87" y="0"/>
                </a:cxn>
                <a:cxn ang="0">
                  <a:pos x="99" y="23"/>
                </a:cxn>
                <a:cxn ang="0">
                  <a:pos x="74" y="13"/>
                </a:cxn>
                <a:cxn ang="0">
                  <a:pos x="74" y="13"/>
                </a:cxn>
                <a:cxn ang="0">
                  <a:pos x="70" y="14"/>
                </a:cxn>
                <a:cxn ang="0">
                  <a:pos x="66" y="15"/>
                </a:cxn>
                <a:cxn ang="0">
                  <a:pos x="62" y="16"/>
                </a:cxn>
                <a:cxn ang="0">
                  <a:pos x="56" y="19"/>
                </a:cxn>
                <a:cxn ang="0">
                  <a:pos x="50" y="19"/>
                </a:cxn>
                <a:cxn ang="0">
                  <a:pos x="43" y="19"/>
                </a:cxn>
                <a:cxn ang="0">
                  <a:pos x="36" y="19"/>
                </a:cxn>
                <a:cxn ang="0">
                  <a:pos x="36" y="29"/>
                </a:cxn>
                <a:cxn ang="0">
                  <a:pos x="35" y="33"/>
                </a:cxn>
                <a:cxn ang="0">
                  <a:pos x="33" y="39"/>
                </a:cxn>
                <a:cxn ang="0">
                  <a:pos x="30" y="47"/>
                </a:cxn>
                <a:cxn ang="0">
                  <a:pos x="28" y="52"/>
                </a:cxn>
                <a:cxn ang="0">
                  <a:pos x="28" y="56"/>
                </a:cxn>
                <a:cxn ang="0">
                  <a:pos x="33" y="60"/>
                </a:cxn>
                <a:cxn ang="0">
                  <a:pos x="38" y="64"/>
                </a:cxn>
                <a:cxn ang="0">
                  <a:pos x="38" y="66"/>
                </a:cxn>
                <a:cxn ang="0">
                  <a:pos x="40" y="69"/>
                </a:cxn>
                <a:cxn ang="0">
                  <a:pos x="38" y="73"/>
                </a:cxn>
                <a:cxn ang="0">
                  <a:pos x="35" y="80"/>
                </a:cxn>
                <a:cxn ang="0">
                  <a:pos x="25" y="89"/>
                </a:cxn>
                <a:cxn ang="0">
                  <a:pos x="19" y="92"/>
                </a:cxn>
                <a:cxn ang="0">
                  <a:pos x="14" y="97"/>
                </a:cxn>
                <a:cxn ang="0">
                  <a:pos x="10" y="99"/>
                </a:cxn>
                <a:cxn ang="0">
                  <a:pos x="6" y="102"/>
                </a:cxn>
                <a:cxn ang="0">
                  <a:pos x="4" y="104"/>
                </a:cxn>
                <a:cxn ang="0">
                  <a:pos x="3" y="109"/>
                </a:cxn>
                <a:cxn ang="0">
                  <a:pos x="1" y="113"/>
                </a:cxn>
                <a:cxn ang="0">
                  <a:pos x="1" y="118"/>
                </a:cxn>
                <a:cxn ang="0">
                  <a:pos x="0" y="135"/>
                </a:cxn>
                <a:cxn ang="0">
                  <a:pos x="0" y="156"/>
                </a:cxn>
                <a:cxn ang="0">
                  <a:pos x="0" y="174"/>
                </a:cxn>
                <a:cxn ang="0">
                  <a:pos x="0" y="183"/>
                </a:cxn>
                <a:cxn ang="0">
                  <a:pos x="2" y="188"/>
                </a:cxn>
                <a:cxn ang="0">
                  <a:pos x="12" y="191"/>
                </a:cxn>
                <a:cxn ang="0">
                  <a:pos x="405" y="92"/>
                </a:cxn>
              </a:cxnLst>
              <a:rect l="0" t="0" r="r" b="b"/>
              <a:pathLst>
                <a:path w="405" h="191">
                  <a:moveTo>
                    <a:pt x="405" y="92"/>
                  </a:moveTo>
                  <a:lnTo>
                    <a:pt x="339" y="65"/>
                  </a:lnTo>
                  <a:lnTo>
                    <a:pt x="337" y="65"/>
                  </a:lnTo>
                  <a:lnTo>
                    <a:pt x="332" y="62"/>
                  </a:lnTo>
                  <a:lnTo>
                    <a:pt x="323" y="58"/>
                  </a:lnTo>
                  <a:lnTo>
                    <a:pt x="313" y="54"/>
                  </a:lnTo>
                  <a:lnTo>
                    <a:pt x="301" y="48"/>
                  </a:lnTo>
                  <a:lnTo>
                    <a:pt x="288" y="44"/>
                  </a:lnTo>
                  <a:lnTo>
                    <a:pt x="276" y="38"/>
                  </a:lnTo>
                  <a:lnTo>
                    <a:pt x="263" y="34"/>
                  </a:lnTo>
                  <a:lnTo>
                    <a:pt x="252" y="29"/>
                  </a:lnTo>
                  <a:lnTo>
                    <a:pt x="242" y="26"/>
                  </a:lnTo>
                  <a:lnTo>
                    <a:pt x="234" y="21"/>
                  </a:lnTo>
                  <a:lnTo>
                    <a:pt x="225" y="16"/>
                  </a:lnTo>
                  <a:lnTo>
                    <a:pt x="217" y="12"/>
                  </a:lnTo>
                  <a:lnTo>
                    <a:pt x="209" y="9"/>
                  </a:lnTo>
                  <a:lnTo>
                    <a:pt x="204" y="7"/>
                  </a:lnTo>
                  <a:lnTo>
                    <a:pt x="197" y="6"/>
                  </a:lnTo>
                  <a:lnTo>
                    <a:pt x="187" y="7"/>
                  </a:lnTo>
                  <a:lnTo>
                    <a:pt x="182" y="7"/>
                  </a:lnTo>
                  <a:lnTo>
                    <a:pt x="180" y="6"/>
                  </a:lnTo>
                  <a:lnTo>
                    <a:pt x="180" y="6"/>
                  </a:lnTo>
                  <a:lnTo>
                    <a:pt x="106" y="5"/>
                  </a:lnTo>
                  <a:lnTo>
                    <a:pt x="97" y="3"/>
                  </a:lnTo>
                  <a:lnTo>
                    <a:pt x="87" y="0"/>
                  </a:lnTo>
                  <a:lnTo>
                    <a:pt x="99" y="23"/>
                  </a:lnTo>
                  <a:lnTo>
                    <a:pt x="74" y="13"/>
                  </a:lnTo>
                  <a:lnTo>
                    <a:pt x="74" y="13"/>
                  </a:lnTo>
                  <a:lnTo>
                    <a:pt x="70" y="14"/>
                  </a:lnTo>
                  <a:lnTo>
                    <a:pt x="66" y="15"/>
                  </a:lnTo>
                  <a:lnTo>
                    <a:pt x="62" y="16"/>
                  </a:lnTo>
                  <a:lnTo>
                    <a:pt x="56" y="19"/>
                  </a:lnTo>
                  <a:lnTo>
                    <a:pt x="50" y="19"/>
                  </a:lnTo>
                  <a:lnTo>
                    <a:pt x="43" y="19"/>
                  </a:lnTo>
                  <a:lnTo>
                    <a:pt x="36" y="19"/>
                  </a:lnTo>
                  <a:lnTo>
                    <a:pt x="36" y="29"/>
                  </a:lnTo>
                  <a:lnTo>
                    <a:pt x="35" y="33"/>
                  </a:lnTo>
                  <a:lnTo>
                    <a:pt x="33" y="39"/>
                  </a:lnTo>
                  <a:lnTo>
                    <a:pt x="30" y="47"/>
                  </a:lnTo>
                  <a:lnTo>
                    <a:pt x="28" y="52"/>
                  </a:lnTo>
                  <a:lnTo>
                    <a:pt x="28" y="56"/>
                  </a:lnTo>
                  <a:lnTo>
                    <a:pt x="33" y="60"/>
                  </a:lnTo>
                  <a:lnTo>
                    <a:pt x="38" y="64"/>
                  </a:lnTo>
                  <a:lnTo>
                    <a:pt x="38" y="66"/>
                  </a:lnTo>
                  <a:lnTo>
                    <a:pt x="40" y="69"/>
                  </a:lnTo>
                  <a:lnTo>
                    <a:pt x="38" y="73"/>
                  </a:lnTo>
                  <a:lnTo>
                    <a:pt x="35" y="80"/>
                  </a:lnTo>
                  <a:lnTo>
                    <a:pt x="25" y="89"/>
                  </a:lnTo>
                  <a:lnTo>
                    <a:pt x="19" y="92"/>
                  </a:lnTo>
                  <a:lnTo>
                    <a:pt x="14" y="97"/>
                  </a:lnTo>
                  <a:lnTo>
                    <a:pt x="10" y="99"/>
                  </a:lnTo>
                  <a:lnTo>
                    <a:pt x="6" y="102"/>
                  </a:lnTo>
                  <a:lnTo>
                    <a:pt x="4" y="104"/>
                  </a:lnTo>
                  <a:lnTo>
                    <a:pt x="3" y="109"/>
                  </a:lnTo>
                  <a:lnTo>
                    <a:pt x="1" y="113"/>
                  </a:lnTo>
                  <a:lnTo>
                    <a:pt x="1" y="118"/>
                  </a:lnTo>
                  <a:lnTo>
                    <a:pt x="0" y="135"/>
                  </a:lnTo>
                  <a:lnTo>
                    <a:pt x="0" y="156"/>
                  </a:lnTo>
                  <a:lnTo>
                    <a:pt x="0" y="174"/>
                  </a:lnTo>
                  <a:lnTo>
                    <a:pt x="0" y="183"/>
                  </a:lnTo>
                  <a:lnTo>
                    <a:pt x="2" y="188"/>
                  </a:lnTo>
                  <a:lnTo>
                    <a:pt x="12" y="191"/>
                  </a:lnTo>
                  <a:lnTo>
                    <a:pt x="405" y="92"/>
                  </a:lnTo>
                  <a:close/>
                </a:path>
              </a:pathLst>
            </a:custGeom>
            <a:solidFill>
              <a:srgbClr val="6D63A3"/>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14" name="Freeform 118"/>
            <p:cNvSpPr>
              <a:spLocks/>
            </p:cNvSpPr>
            <p:nvPr/>
          </p:nvSpPr>
          <p:spPr bwMode="auto">
            <a:xfrm>
              <a:off x="1147" y="2693"/>
              <a:ext cx="167" cy="66"/>
            </a:xfrm>
            <a:custGeom>
              <a:avLst/>
              <a:gdLst/>
              <a:ahLst/>
              <a:cxnLst>
                <a:cxn ang="0">
                  <a:pos x="15" y="26"/>
                </a:cxn>
                <a:cxn ang="0">
                  <a:pos x="13" y="36"/>
                </a:cxn>
                <a:cxn ang="0">
                  <a:pos x="22" y="31"/>
                </a:cxn>
                <a:cxn ang="0">
                  <a:pos x="37" y="33"/>
                </a:cxn>
                <a:cxn ang="0">
                  <a:pos x="31" y="39"/>
                </a:cxn>
                <a:cxn ang="0">
                  <a:pos x="41" y="43"/>
                </a:cxn>
                <a:cxn ang="0">
                  <a:pos x="53" y="46"/>
                </a:cxn>
                <a:cxn ang="0">
                  <a:pos x="57" y="50"/>
                </a:cxn>
                <a:cxn ang="0">
                  <a:pos x="61" y="51"/>
                </a:cxn>
                <a:cxn ang="0">
                  <a:pos x="65" y="51"/>
                </a:cxn>
                <a:cxn ang="0">
                  <a:pos x="69" y="51"/>
                </a:cxn>
                <a:cxn ang="0">
                  <a:pos x="71" y="48"/>
                </a:cxn>
                <a:cxn ang="0">
                  <a:pos x="74" y="44"/>
                </a:cxn>
                <a:cxn ang="0">
                  <a:pos x="79" y="41"/>
                </a:cxn>
                <a:cxn ang="0">
                  <a:pos x="82" y="37"/>
                </a:cxn>
                <a:cxn ang="0">
                  <a:pos x="83" y="36"/>
                </a:cxn>
                <a:cxn ang="0">
                  <a:pos x="112" y="36"/>
                </a:cxn>
                <a:cxn ang="0">
                  <a:pos x="120" y="38"/>
                </a:cxn>
                <a:cxn ang="0">
                  <a:pos x="133" y="33"/>
                </a:cxn>
                <a:cxn ang="0">
                  <a:pos x="138" y="33"/>
                </a:cxn>
                <a:cxn ang="0">
                  <a:pos x="148" y="44"/>
                </a:cxn>
                <a:cxn ang="0">
                  <a:pos x="160" y="59"/>
                </a:cxn>
                <a:cxn ang="0">
                  <a:pos x="167" y="66"/>
                </a:cxn>
                <a:cxn ang="0">
                  <a:pos x="158" y="46"/>
                </a:cxn>
                <a:cxn ang="0">
                  <a:pos x="155" y="39"/>
                </a:cxn>
                <a:cxn ang="0">
                  <a:pos x="150" y="32"/>
                </a:cxn>
                <a:cxn ang="0">
                  <a:pos x="147" y="26"/>
                </a:cxn>
                <a:cxn ang="0">
                  <a:pos x="142" y="21"/>
                </a:cxn>
                <a:cxn ang="0">
                  <a:pos x="137" y="15"/>
                </a:cxn>
                <a:cxn ang="0">
                  <a:pos x="128" y="12"/>
                </a:cxn>
                <a:cxn ang="0">
                  <a:pos x="116" y="8"/>
                </a:cxn>
                <a:cxn ang="0">
                  <a:pos x="101" y="7"/>
                </a:cxn>
                <a:cxn ang="0">
                  <a:pos x="84" y="5"/>
                </a:cxn>
                <a:cxn ang="0">
                  <a:pos x="70" y="3"/>
                </a:cxn>
                <a:cxn ang="0">
                  <a:pos x="57" y="1"/>
                </a:cxn>
                <a:cxn ang="0">
                  <a:pos x="45" y="0"/>
                </a:cxn>
                <a:cxn ang="0">
                  <a:pos x="34" y="1"/>
                </a:cxn>
                <a:cxn ang="0">
                  <a:pos x="24" y="3"/>
                </a:cxn>
                <a:cxn ang="0">
                  <a:pos x="15" y="8"/>
                </a:cxn>
                <a:cxn ang="0">
                  <a:pos x="8" y="15"/>
                </a:cxn>
                <a:cxn ang="0">
                  <a:pos x="6" y="18"/>
                </a:cxn>
                <a:cxn ang="0">
                  <a:pos x="4" y="19"/>
                </a:cxn>
                <a:cxn ang="0">
                  <a:pos x="2" y="22"/>
                </a:cxn>
                <a:cxn ang="0">
                  <a:pos x="0" y="24"/>
                </a:cxn>
                <a:cxn ang="0">
                  <a:pos x="0" y="24"/>
                </a:cxn>
                <a:cxn ang="0">
                  <a:pos x="2" y="24"/>
                </a:cxn>
                <a:cxn ang="0">
                  <a:pos x="3" y="24"/>
                </a:cxn>
                <a:cxn ang="0">
                  <a:pos x="4" y="24"/>
                </a:cxn>
                <a:cxn ang="0">
                  <a:pos x="10" y="26"/>
                </a:cxn>
                <a:cxn ang="0">
                  <a:pos x="14" y="26"/>
                </a:cxn>
                <a:cxn ang="0">
                  <a:pos x="15" y="26"/>
                </a:cxn>
                <a:cxn ang="0">
                  <a:pos x="15" y="26"/>
                </a:cxn>
              </a:cxnLst>
              <a:rect l="0" t="0" r="r" b="b"/>
              <a:pathLst>
                <a:path w="167" h="66">
                  <a:moveTo>
                    <a:pt x="15" y="26"/>
                  </a:moveTo>
                  <a:lnTo>
                    <a:pt x="13" y="36"/>
                  </a:lnTo>
                  <a:lnTo>
                    <a:pt x="22" y="31"/>
                  </a:lnTo>
                  <a:lnTo>
                    <a:pt x="37" y="33"/>
                  </a:lnTo>
                  <a:lnTo>
                    <a:pt x="31" y="39"/>
                  </a:lnTo>
                  <a:lnTo>
                    <a:pt x="41" y="43"/>
                  </a:lnTo>
                  <a:lnTo>
                    <a:pt x="53" y="46"/>
                  </a:lnTo>
                  <a:lnTo>
                    <a:pt x="57" y="50"/>
                  </a:lnTo>
                  <a:lnTo>
                    <a:pt x="61" y="51"/>
                  </a:lnTo>
                  <a:lnTo>
                    <a:pt x="65" y="51"/>
                  </a:lnTo>
                  <a:lnTo>
                    <a:pt x="69" y="51"/>
                  </a:lnTo>
                  <a:lnTo>
                    <a:pt x="71" y="48"/>
                  </a:lnTo>
                  <a:lnTo>
                    <a:pt x="74" y="44"/>
                  </a:lnTo>
                  <a:lnTo>
                    <a:pt x="79" y="41"/>
                  </a:lnTo>
                  <a:lnTo>
                    <a:pt x="82" y="37"/>
                  </a:lnTo>
                  <a:lnTo>
                    <a:pt x="83" y="36"/>
                  </a:lnTo>
                  <a:lnTo>
                    <a:pt x="112" y="36"/>
                  </a:lnTo>
                  <a:lnTo>
                    <a:pt x="120" y="38"/>
                  </a:lnTo>
                  <a:lnTo>
                    <a:pt x="133" y="33"/>
                  </a:lnTo>
                  <a:lnTo>
                    <a:pt x="138" y="33"/>
                  </a:lnTo>
                  <a:lnTo>
                    <a:pt x="148" y="44"/>
                  </a:lnTo>
                  <a:lnTo>
                    <a:pt x="160" y="59"/>
                  </a:lnTo>
                  <a:lnTo>
                    <a:pt x="167" y="66"/>
                  </a:lnTo>
                  <a:lnTo>
                    <a:pt x="158" y="46"/>
                  </a:lnTo>
                  <a:lnTo>
                    <a:pt x="155" y="39"/>
                  </a:lnTo>
                  <a:lnTo>
                    <a:pt x="150" y="32"/>
                  </a:lnTo>
                  <a:lnTo>
                    <a:pt x="147" y="26"/>
                  </a:lnTo>
                  <a:lnTo>
                    <a:pt x="142" y="21"/>
                  </a:lnTo>
                  <a:lnTo>
                    <a:pt x="137" y="15"/>
                  </a:lnTo>
                  <a:lnTo>
                    <a:pt x="128" y="12"/>
                  </a:lnTo>
                  <a:lnTo>
                    <a:pt x="116" y="8"/>
                  </a:lnTo>
                  <a:lnTo>
                    <a:pt x="101" y="7"/>
                  </a:lnTo>
                  <a:lnTo>
                    <a:pt x="84" y="5"/>
                  </a:lnTo>
                  <a:lnTo>
                    <a:pt x="70" y="3"/>
                  </a:lnTo>
                  <a:lnTo>
                    <a:pt x="57" y="1"/>
                  </a:lnTo>
                  <a:lnTo>
                    <a:pt x="45" y="0"/>
                  </a:lnTo>
                  <a:lnTo>
                    <a:pt x="34" y="1"/>
                  </a:lnTo>
                  <a:lnTo>
                    <a:pt x="24" y="3"/>
                  </a:lnTo>
                  <a:lnTo>
                    <a:pt x="15" y="8"/>
                  </a:lnTo>
                  <a:lnTo>
                    <a:pt x="8" y="15"/>
                  </a:lnTo>
                  <a:lnTo>
                    <a:pt x="6" y="18"/>
                  </a:lnTo>
                  <a:lnTo>
                    <a:pt x="4" y="19"/>
                  </a:lnTo>
                  <a:lnTo>
                    <a:pt x="2" y="22"/>
                  </a:lnTo>
                  <a:lnTo>
                    <a:pt x="0" y="24"/>
                  </a:lnTo>
                  <a:lnTo>
                    <a:pt x="0" y="24"/>
                  </a:lnTo>
                  <a:lnTo>
                    <a:pt x="2" y="24"/>
                  </a:lnTo>
                  <a:lnTo>
                    <a:pt x="3" y="24"/>
                  </a:lnTo>
                  <a:lnTo>
                    <a:pt x="4" y="24"/>
                  </a:lnTo>
                  <a:lnTo>
                    <a:pt x="10" y="26"/>
                  </a:lnTo>
                  <a:lnTo>
                    <a:pt x="14" y="26"/>
                  </a:lnTo>
                  <a:lnTo>
                    <a:pt x="15" y="26"/>
                  </a:lnTo>
                  <a:lnTo>
                    <a:pt x="15" y="26"/>
                  </a:lnTo>
                  <a:close/>
                </a:path>
              </a:pathLst>
            </a:custGeom>
            <a:solidFill>
              <a:srgbClr val="A8634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15" name="Freeform 119"/>
            <p:cNvSpPr>
              <a:spLocks/>
            </p:cNvSpPr>
            <p:nvPr/>
          </p:nvSpPr>
          <p:spPr bwMode="auto">
            <a:xfrm>
              <a:off x="1128" y="2719"/>
              <a:ext cx="119" cy="126"/>
            </a:xfrm>
            <a:custGeom>
              <a:avLst/>
              <a:gdLst/>
              <a:ahLst/>
              <a:cxnLst>
                <a:cxn ang="0">
                  <a:pos x="110" y="116"/>
                </a:cxn>
                <a:cxn ang="0">
                  <a:pos x="104" y="112"/>
                </a:cxn>
                <a:cxn ang="0">
                  <a:pos x="85" y="106"/>
                </a:cxn>
                <a:cxn ang="0">
                  <a:pos x="82" y="102"/>
                </a:cxn>
                <a:cxn ang="0">
                  <a:pos x="78" y="97"/>
                </a:cxn>
                <a:cxn ang="0">
                  <a:pos x="69" y="88"/>
                </a:cxn>
                <a:cxn ang="0">
                  <a:pos x="61" y="83"/>
                </a:cxn>
                <a:cxn ang="0">
                  <a:pos x="58" y="81"/>
                </a:cxn>
                <a:cxn ang="0">
                  <a:pos x="57" y="76"/>
                </a:cxn>
                <a:cxn ang="0">
                  <a:pos x="63" y="73"/>
                </a:cxn>
                <a:cxn ang="0">
                  <a:pos x="67" y="73"/>
                </a:cxn>
                <a:cxn ang="0">
                  <a:pos x="88" y="89"/>
                </a:cxn>
                <a:cxn ang="0">
                  <a:pos x="99" y="89"/>
                </a:cxn>
                <a:cxn ang="0">
                  <a:pos x="95" y="87"/>
                </a:cxn>
                <a:cxn ang="0">
                  <a:pos x="89" y="82"/>
                </a:cxn>
                <a:cxn ang="0">
                  <a:pos x="80" y="73"/>
                </a:cxn>
                <a:cxn ang="0">
                  <a:pos x="75" y="66"/>
                </a:cxn>
                <a:cxn ang="0">
                  <a:pos x="67" y="44"/>
                </a:cxn>
                <a:cxn ang="0">
                  <a:pos x="67" y="40"/>
                </a:cxn>
                <a:cxn ang="0">
                  <a:pos x="63" y="32"/>
                </a:cxn>
                <a:cxn ang="0">
                  <a:pos x="58" y="26"/>
                </a:cxn>
                <a:cxn ang="0">
                  <a:pos x="67" y="24"/>
                </a:cxn>
                <a:cxn ang="0">
                  <a:pos x="73" y="24"/>
                </a:cxn>
                <a:cxn ang="0">
                  <a:pos x="74" y="24"/>
                </a:cxn>
                <a:cxn ang="0">
                  <a:pos x="71" y="21"/>
                </a:cxn>
                <a:cxn ang="0">
                  <a:pos x="49" y="15"/>
                </a:cxn>
                <a:cxn ang="0">
                  <a:pos x="40" y="7"/>
                </a:cxn>
                <a:cxn ang="0">
                  <a:pos x="34" y="3"/>
                </a:cxn>
                <a:cxn ang="0">
                  <a:pos x="32" y="3"/>
                </a:cxn>
                <a:cxn ang="0">
                  <a:pos x="22" y="0"/>
                </a:cxn>
                <a:cxn ang="0">
                  <a:pos x="20" y="0"/>
                </a:cxn>
                <a:cxn ang="0">
                  <a:pos x="19" y="0"/>
                </a:cxn>
                <a:cxn ang="0">
                  <a:pos x="9" y="15"/>
                </a:cxn>
                <a:cxn ang="0">
                  <a:pos x="2" y="28"/>
                </a:cxn>
                <a:cxn ang="0">
                  <a:pos x="0" y="40"/>
                </a:cxn>
                <a:cxn ang="0">
                  <a:pos x="2" y="50"/>
                </a:cxn>
                <a:cxn ang="0">
                  <a:pos x="12" y="61"/>
                </a:cxn>
                <a:cxn ang="0">
                  <a:pos x="29" y="74"/>
                </a:cxn>
                <a:cxn ang="0">
                  <a:pos x="44" y="84"/>
                </a:cxn>
                <a:cxn ang="0">
                  <a:pos x="50" y="88"/>
                </a:cxn>
                <a:cxn ang="0">
                  <a:pos x="96" y="118"/>
                </a:cxn>
                <a:cxn ang="0">
                  <a:pos x="118" y="124"/>
                </a:cxn>
                <a:cxn ang="0">
                  <a:pos x="115" y="120"/>
                </a:cxn>
              </a:cxnLst>
              <a:rect l="0" t="0" r="r" b="b"/>
              <a:pathLst>
                <a:path w="119" h="126">
                  <a:moveTo>
                    <a:pt x="114" y="118"/>
                  </a:moveTo>
                  <a:lnTo>
                    <a:pt x="110" y="116"/>
                  </a:lnTo>
                  <a:lnTo>
                    <a:pt x="106" y="112"/>
                  </a:lnTo>
                  <a:lnTo>
                    <a:pt x="104" y="112"/>
                  </a:lnTo>
                  <a:lnTo>
                    <a:pt x="103" y="110"/>
                  </a:lnTo>
                  <a:lnTo>
                    <a:pt x="85" y="106"/>
                  </a:lnTo>
                  <a:lnTo>
                    <a:pt x="85" y="105"/>
                  </a:lnTo>
                  <a:lnTo>
                    <a:pt x="82" y="102"/>
                  </a:lnTo>
                  <a:lnTo>
                    <a:pt x="80" y="99"/>
                  </a:lnTo>
                  <a:lnTo>
                    <a:pt x="78" y="97"/>
                  </a:lnTo>
                  <a:lnTo>
                    <a:pt x="75" y="93"/>
                  </a:lnTo>
                  <a:lnTo>
                    <a:pt x="69" y="88"/>
                  </a:lnTo>
                  <a:lnTo>
                    <a:pt x="63" y="84"/>
                  </a:lnTo>
                  <a:lnTo>
                    <a:pt x="61" y="83"/>
                  </a:lnTo>
                  <a:lnTo>
                    <a:pt x="61" y="83"/>
                  </a:lnTo>
                  <a:lnTo>
                    <a:pt x="58" y="81"/>
                  </a:lnTo>
                  <a:lnTo>
                    <a:pt x="57" y="79"/>
                  </a:lnTo>
                  <a:lnTo>
                    <a:pt x="57" y="76"/>
                  </a:lnTo>
                  <a:lnTo>
                    <a:pt x="59" y="74"/>
                  </a:lnTo>
                  <a:lnTo>
                    <a:pt x="63" y="73"/>
                  </a:lnTo>
                  <a:lnTo>
                    <a:pt x="66" y="73"/>
                  </a:lnTo>
                  <a:lnTo>
                    <a:pt x="67" y="73"/>
                  </a:lnTo>
                  <a:lnTo>
                    <a:pt x="80" y="81"/>
                  </a:lnTo>
                  <a:lnTo>
                    <a:pt x="88" y="89"/>
                  </a:lnTo>
                  <a:lnTo>
                    <a:pt x="93" y="94"/>
                  </a:lnTo>
                  <a:lnTo>
                    <a:pt x="99" y="89"/>
                  </a:lnTo>
                  <a:lnTo>
                    <a:pt x="98" y="89"/>
                  </a:lnTo>
                  <a:lnTo>
                    <a:pt x="95" y="87"/>
                  </a:lnTo>
                  <a:lnTo>
                    <a:pt x="92" y="85"/>
                  </a:lnTo>
                  <a:lnTo>
                    <a:pt x="89" y="82"/>
                  </a:lnTo>
                  <a:lnTo>
                    <a:pt x="86" y="77"/>
                  </a:lnTo>
                  <a:lnTo>
                    <a:pt x="80" y="73"/>
                  </a:lnTo>
                  <a:lnTo>
                    <a:pt x="77" y="69"/>
                  </a:lnTo>
                  <a:lnTo>
                    <a:pt x="75" y="66"/>
                  </a:lnTo>
                  <a:lnTo>
                    <a:pt x="65" y="54"/>
                  </a:lnTo>
                  <a:lnTo>
                    <a:pt x="67" y="44"/>
                  </a:lnTo>
                  <a:lnTo>
                    <a:pt x="67" y="42"/>
                  </a:lnTo>
                  <a:lnTo>
                    <a:pt x="67" y="40"/>
                  </a:lnTo>
                  <a:lnTo>
                    <a:pt x="66" y="36"/>
                  </a:lnTo>
                  <a:lnTo>
                    <a:pt x="63" y="32"/>
                  </a:lnTo>
                  <a:lnTo>
                    <a:pt x="56" y="28"/>
                  </a:lnTo>
                  <a:lnTo>
                    <a:pt x="58" y="26"/>
                  </a:lnTo>
                  <a:lnTo>
                    <a:pt x="63" y="26"/>
                  </a:lnTo>
                  <a:lnTo>
                    <a:pt x="67" y="24"/>
                  </a:lnTo>
                  <a:lnTo>
                    <a:pt x="71" y="24"/>
                  </a:lnTo>
                  <a:lnTo>
                    <a:pt x="73" y="24"/>
                  </a:lnTo>
                  <a:lnTo>
                    <a:pt x="74" y="24"/>
                  </a:lnTo>
                  <a:lnTo>
                    <a:pt x="74" y="24"/>
                  </a:lnTo>
                  <a:lnTo>
                    <a:pt x="74" y="24"/>
                  </a:lnTo>
                  <a:lnTo>
                    <a:pt x="71" y="21"/>
                  </a:lnTo>
                  <a:lnTo>
                    <a:pt x="58" y="18"/>
                  </a:lnTo>
                  <a:lnTo>
                    <a:pt x="49" y="15"/>
                  </a:lnTo>
                  <a:lnTo>
                    <a:pt x="55" y="9"/>
                  </a:lnTo>
                  <a:lnTo>
                    <a:pt x="40" y="7"/>
                  </a:lnTo>
                  <a:lnTo>
                    <a:pt x="31" y="11"/>
                  </a:lnTo>
                  <a:lnTo>
                    <a:pt x="34" y="3"/>
                  </a:lnTo>
                  <a:lnTo>
                    <a:pt x="34" y="3"/>
                  </a:lnTo>
                  <a:lnTo>
                    <a:pt x="32" y="3"/>
                  </a:lnTo>
                  <a:lnTo>
                    <a:pt x="28" y="3"/>
                  </a:lnTo>
                  <a:lnTo>
                    <a:pt x="22" y="0"/>
                  </a:lnTo>
                  <a:lnTo>
                    <a:pt x="22" y="0"/>
                  </a:lnTo>
                  <a:lnTo>
                    <a:pt x="20" y="0"/>
                  </a:lnTo>
                  <a:lnTo>
                    <a:pt x="19" y="0"/>
                  </a:lnTo>
                  <a:lnTo>
                    <a:pt x="19" y="0"/>
                  </a:lnTo>
                  <a:lnTo>
                    <a:pt x="14" y="8"/>
                  </a:lnTo>
                  <a:lnTo>
                    <a:pt x="9" y="15"/>
                  </a:lnTo>
                  <a:lnTo>
                    <a:pt x="5" y="21"/>
                  </a:lnTo>
                  <a:lnTo>
                    <a:pt x="2" y="28"/>
                  </a:lnTo>
                  <a:lnTo>
                    <a:pt x="1" y="33"/>
                  </a:lnTo>
                  <a:lnTo>
                    <a:pt x="0" y="40"/>
                  </a:lnTo>
                  <a:lnTo>
                    <a:pt x="0" y="44"/>
                  </a:lnTo>
                  <a:lnTo>
                    <a:pt x="2" y="50"/>
                  </a:lnTo>
                  <a:lnTo>
                    <a:pt x="6" y="55"/>
                  </a:lnTo>
                  <a:lnTo>
                    <a:pt x="12" y="61"/>
                  </a:lnTo>
                  <a:lnTo>
                    <a:pt x="20" y="69"/>
                  </a:lnTo>
                  <a:lnTo>
                    <a:pt x="29" y="74"/>
                  </a:lnTo>
                  <a:lnTo>
                    <a:pt x="36" y="79"/>
                  </a:lnTo>
                  <a:lnTo>
                    <a:pt x="44" y="84"/>
                  </a:lnTo>
                  <a:lnTo>
                    <a:pt x="49" y="87"/>
                  </a:lnTo>
                  <a:lnTo>
                    <a:pt x="50" y="88"/>
                  </a:lnTo>
                  <a:lnTo>
                    <a:pt x="74" y="102"/>
                  </a:lnTo>
                  <a:lnTo>
                    <a:pt x="96" y="118"/>
                  </a:lnTo>
                  <a:lnTo>
                    <a:pt x="119" y="126"/>
                  </a:lnTo>
                  <a:lnTo>
                    <a:pt x="118" y="124"/>
                  </a:lnTo>
                  <a:lnTo>
                    <a:pt x="117" y="121"/>
                  </a:lnTo>
                  <a:lnTo>
                    <a:pt x="115" y="120"/>
                  </a:lnTo>
                  <a:lnTo>
                    <a:pt x="114" y="118"/>
                  </a:lnTo>
                  <a:close/>
                </a:path>
              </a:pathLst>
            </a:custGeom>
            <a:solidFill>
              <a:srgbClr val="89443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16" name="Freeform 120"/>
            <p:cNvSpPr>
              <a:spLocks/>
            </p:cNvSpPr>
            <p:nvPr/>
          </p:nvSpPr>
          <p:spPr bwMode="auto">
            <a:xfrm>
              <a:off x="1201" y="2726"/>
              <a:ext cx="153" cy="138"/>
            </a:xfrm>
            <a:custGeom>
              <a:avLst/>
              <a:gdLst/>
              <a:ahLst/>
              <a:cxnLst>
                <a:cxn ang="0">
                  <a:pos x="93" y="10"/>
                </a:cxn>
                <a:cxn ang="0">
                  <a:pos x="82" y="0"/>
                </a:cxn>
                <a:cxn ang="0">
                  <a:pos x="78" y="0"/>
                </a:cxn>
                <a:cxn ang="0">
                  <a:pos x="64" y="4"/>
                </a:cxn>
                <a:cxn ang="0">
                  <a:pos x="57" y="2"/>
                </a:cxn>
                <a:cxn ang="0">
                  <a:pos x="27" y="2"/>
                </a:cxn>
                <a:cxn ang="0">
                  <a:pos x="26" y="3"/>
                </a:cxn>
                <a:cxn ang="0">
                  <a:pos x="22" y="6"/>
                </a:cxn>
                <a:cxn ang="0">
                  <a:pos x="18" y="10"/>
                </a:cxn>
                <a:cxn ang="0">
                  <a:pos x="15" y="14"/>
                </a:cxn>
                <a:cxn ang="0">
                  <a:pos x="12" y="16"/>
                </a:cxn>
                <a:cxn ang="0">
                  <a:pos x="9" y="16"/>
                </a:cxn>
                <a:cxn ang="0">
                  <a:pos x="4" y="16"/>
                </a:cxn>
                <a:cxn ang="0">
                  <a:pos x="0" y="15"/>
                </a:cxn>
                <a:cxn ang="0">
                  <a:pos x="7" y="23"/>
                </a:cxn>
                <a:cxn ang="0">
                  <a:pos x="24" y="46"/>
                </a:cxn>
                <a:cxn ang="0">
                  <a:pos x="32" y="53"/>
                </a:cxn>
                <a:cxn ang="0">
                  <a:pos x="32" y="57"/>
                </a:cxn>
                <a:cxn ang="0">
                  <a:pos x="34" y="64"/>
                </a:cxn>
                <a:cxn ang="0">
                  <a:pos x="37" y="73"/>
                </a:cxn>
                <a:cxn ang="0">
                  <a:pos x="43" y="77"/>
                </a:cxn>
                <a:cxn ang="0">
                  <a:pos x="49" y="80"/>
                </a:cxn>
                <a:cxn ang="0">
                  <a:pos x="54" y="83"/>
                </a:cxn>
                <a:cxn ang="0">
                  <a:pos x="57" y="85"/>
                </a:cxn>
                <a:cxn ang="0">
                  <a:pos x="59" y="86"/>
                </a:cxn>
                <a:cxn ang="0">
                  <a:pos x="70" y="96"/>
                </a:cxn>
                <a:cxn ang="0">
                  <a:pos x="91" y="106"/>
                </a:cxn>
                <a:cxn ang="0">
                  <a:pos x="101" y="112"/>
                </a:cxn>
                <a:cxn ang="0">
                  <a:pos x="113" y="119"/>
                </a:cxn>
                <a:cxn ang="0">
                  <a:pos x="112" y="120"/>
                </a:cxn>
                <a:cxn ang="0">
                  <a:pos x="107" y="121"/>
                </a:cxn>
                <a:cxn ang="0">
                  <a:pos x="103" y="122"/>
                </a:cxn>
                <a:cxn ang="0">
                  <a:pos x="99" y="122"/>
                </a:cxn>
                <a:cxn ang="0">
                  <a:pos x="93" y="121"/>
                </a:cxn>
                <a:cxn ang="0">
                  <a:pos x="87" y="121"/>
                </a:cxn>
                <a:cxn ang="0">
                  <a:pos x="81" y="120"/>
                </a:cxn>
                <a:cxn ang="0">
                  <a:pos x="80" y="120"/>
                </a:cxn>
                <a:cxn ang="0">
                  <a:pos x="79" y="120"/>
                </a:cxn>
                <a:cxn ang="0">
                  <a:pos x="78" y="122"/>
                </a:cxn>
                <a:cxn ang="0">
                  <a:pos x="77" y="124"/>
                </a:cxn>
                <a:cxn ang="0">
                  <a:pos x="77" y="126"/>
                </a:cxn>
                <a:cxn ang="0">
                  <a:pos x="80" y="130"/>
                </a:cxn>
                <a:cxn ang="0">
                  <a:pos x="84" y="132"/>
                </a:cxn>
                <a:cxn ang="0">
                  <a:pos x="87" y="134"/>
                </a:cxn>
                <a:cxn ang="0">
                  <a:pos x="88" y="134"/>
                </a:cxn>
                <a:cxn ang="0">
                  <a:pos x="88" y="136"/>
                </a:cxn>
                <a:cxn ang="0">
                  <a:pos x="95" y="136"/>
                </a:cxn>
                <a:cxn ang="0">
                  <a:pos x="102" y="134"/>
                </a:cxn>
                <a:cxn ang="0">
                  <a:pos x="108" y="134"/>
                </a:cxn>
                <a:cxn ang="0">
                  <a:pos x="114" y="132"/>
                </a:cxn>
                <a:cxn ang="0">
                  <a:pos x="119" y="131"/>
                </a:cxn>
                <a:cxn ang="0">
                  <a:pos x="123" y="130"/>
                </a:cxn>
                <a:cxn ang="0">
                  <a:pos x="127" y="129"/>
                </a:cxn>
                <a:cxn ang="0">
                  <a:pos x="127" y="129"/>
                </a:cxn>
                <a:cxn ang="0">
                  <a:pos x="153" y="138"/>
                </a:cxn>
                <a:cxn ang="0">
                  <a:pos x="148" y="123"/>
                </a:cxn>
                <a:cxn ang="0">
                  <a:pos x="137" y="111"/>
                </a:cxn>
                <a:cxn ang="0">
                  <a:pos x="144" y="102"/>
                </a:cxn>
                <a:cxn ang="0">
                  <a:pos x="116" y="41"/>
                </a:cxn>
                <a:cxn ang="0">
                  <a:pos x="105" y="24"/>
                </a:cxn>
                <a:cxn ang="0">
                  <a:pos x="93" y="10"/>
                </a:cxn>
              </a:cxnLst>
              <a:rect l="0" t="0" r="r" b="b"/>
              <a:pathLst>
                <a:path w="153" h="138">
                  <a:moveTo>
                    <a:pt x="93" y="10"/>
                  </a:moveTo>
                  <a:lnTo>
                    <a:pt x="82" y="0"/>
                  </a:lnTo>
                  <a:lnTo>
                    <a:pt x="78" y="0"/>
                  </a:lnTo>
                  <a:lnTo>
                    <a:pt x="64" y="4"/>
                  </a:lnTo>
                  <a:lnTo>
                    <a:pt x="57" y="2"/>
                  </a:lnTo>
                  <a:lnTo>
                    <a:pt x="27" y="2"/>
                  </a:lnTo>
                  <a:lnTo>
                    <a:pt x="26" y="3"/>
                  </a:lnTo>
                  <a:lnTo>
                    <a:pt x="22" y="6"/>
                  </a:lnTo>
                  <a:lnTo>
                    <a:pt x="18" y="10"/>
                  </a:lnTo>
                  <a:lnTo>
                    <a:pt x="15" y="14"/>
                  </a:lnTo>
                  <a:lnTo>
                    <a:pt x="12" y="16"/>
                  </a:lnTo>
                  <a:lnTo>
                    <a:pt x="9" y="16"/>
                  </a:lnTo>
                  <a:lnTo>
                    <a:pt x="4" y="16"/>
                  </a:lnTo>
                  <a:lnTo>
                    <a:pt x="0" y="15"/>
                  </a:lnTo>
                  <a:lnTo>
                    <a:pt x="7" y="23"/>
                  </a:lnTo>
                  <a:lnTo>
                    <a:pt x="24" y="46"/>
                  </a:lnTo>
                  <a:lnTo>
                    <a:pt x="32" y="53"/>
                  </a:lnTo>
                  <a:lnTo>
                    <a:pt x="32" y="57"/>
                  </a:lnTo>
                  <a:lnTo>
                    <a:pt x="34" y="64"/>
                  </a:lnTo>
                  <a:lnTo>
                    <a:pt x="37" y="73"/>
                  </a:lnTo>
                  <a:lnTo>
                    <a:pt x="43" y="77"/>
                  </a:lnTo>
                  <a:lnTo>
                    <a:pt x="49" y="80"/>
                  </a:lnTo>
                  <a:lnTo>
                    <a:pt x="54" y="83"/>
                  </a:lnTo>
                  <a:lnTo>
                    <a:pt x="57" y="85"/>
                  </a:lnTo>
                  <a:lnTo>
                    <a:pt x="59" y="86"/>
                  </a:lnTo>
                  <a:lnTo>
                    <a:pt x="70" y="96"/>
                  </a:lnTo>
                  <a:lnTo>
                    <a:pt x="91" y="106"/>
                  </a:lnTo>
                  <a:lnTo>
                    <a:pt x="101" y="112"/>
                  </a:lnTo>
                  <a:lnTo>
                    <a:pt x="113" y="119"/>
                  </a:lnTo>
                  <a:lnTo>
                    <a:pt x="112" y="120"/>
                  </a:lnTo>
                  <a:lnTo>
                    <a:pt x="107" y="121"/>
                  </a:lnTo>
                  <a:lnTo>
                    <a:pt x="103" y="122"/>
                  </a:lnTo>
                  <a:lnTo>
                    <a:pt x="99" y="122"/>
                  </a:lnTo>
                  <a:lnTo>
                    <a:pt x="93" y="121"/>
                  </a:lnTo>
                  <a:lnTo>
                    <a:pt x="87" y="121"/>
                  </a:lnTo>
                  <a:lnTo>
                    <a:pt x="81" y="120"/>
                  </a:lnTo>
                  <a:lnTo>
                    <a:pt x="80" y="120"/>
                  </a:lnTo>
                  <a:lnTo>
                    <a:pt x="79" y="120"/>
                  </a:lnTo>
                  <a:lnTo>
                    <a:pt x="78" y="122"/>
                  </a:lnTo>
                  <a:lnTo>
                    <a:pt x="77" y="124"/>
                  </a:lnTo>
                  <a:lnTo>
                    <a:pt x="77" y="126"/>
                  </a:lnTo>
                  <a:lnTo>
                    <a:pt x="80" y="130"/>
                  </a:lnTo>
                  <a:lnTo>
                    <a:pt x="84" y="132"/>
                  </a:lnTo>
                  <a:lnTo>
                    <a:pt x="87" y="134"/>
                  </a:lnTo>
                  <a:lnTo>
                    <a:pt x="88" y="134"/>
                  </a:lnTo>
                  <a:lnTo>
                    <a:pt x="88" y="136"/>
                  </a:lnTo>
                  <a:lnTo>
                    <a:pt x="95" y="136"/>
                  </a:lnTo>
                  <a:lnTo>
                    <a:pt x="102" y="134"/>
                  </a:lnTo>
                  <a:lnTo>
                    <a:pt x="108" y="134"/>
                  </a:lnTo>
                  <a:lnTo>
                    <a:pt x="114" y="132"/>
                  </a:lnTo>
                  <a:lnTo>
                    <a:pt x="119" y="131"/>
                  </a:lnTo>
                  <a:lnTo>
                    <a:pt x="123" y="130"/>
                  </a:lnTo>
                  <a:lnTo>
                    <a:pt x="127" y="129"/>
                  </a:lnTo>
                  <a:lnTo>
                    <a:pt x="127" y="129"/>
                  </a:lnTo>
                  <a:lnTo>
                    <a:pt x="153" y="138"/>
                  </a:lnTo>
                  <a:lnTo>
                    <a:pt x="148" y="123"/>
                  </a:lnTo>
                  <a:lnTo>
                    <a:pt x="137" y="111"/>
                  </a:lnTo>
                  <a:lnTo>
                    <a:pt x="144" y="102"/>
                  </a:lnTo>
                  <a:lnTo>
                    <a:pt x="116" y="41"/>
                  </a:lnTo>
                  <a:lnTo>
                    <a:pt x="105" y="24"/>
                  </a:lnTo>
                  <a:lnTo>
                    <a:pt x="93" y="10"/>
                  </a:lnTo>
                  <a:close/>
                </a:path>
              </a:pathLst>
            </a:custGeom>
            <a:solidFill>
              <a:srgbClr val="D6B2A3"/>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17" name="Freeform 121"/>
            <p:cNvSpPr>
              <a:spLocks/>
            </p:cNvSpPr>
            <p:nvPr/>
          </p:nvSpPr>
          <p:spPr bwMode="auto">
            <a:xfrm>
              <a:off x="1187" y="2739"/>
              <a:ext cx="127" cy="125"/>
            </a:xfrm>
            <a:custGeom>
              <a:avLst/>
              <a:gdLst/>
              <a:ahLst/>
              <a:cxnLst>
                <a:cxn ang="0">
                  <a:pos x="103" y="125"/>
                </a:cxn>
                <a:cxn ang="0">
                  <a:pos x="98" y="122"/>
                </a:cxn>
                <a:cxn ang="0">
                  <a:pos x="92" y="116"/>
                </a:cxn>
                <a:cxn ang="0">
                  <a:pos x="93" y="112"/>
                </a:cxn>
                <a:cxn ang="0">
                  <a:pos x="95" y="110"/>
                </a:cxn>
                <a:cxn ang="0">
                  <a:pos x="102" y="111"/>
                </a:cxn>
                <a:cxn ang="0">
                  <a:pos x="113" y="112"/>
                </a:cxn>
                <a:cxn ang="0">
                  <a:pos x="121" y="111"/>
                </a:cxn>
                <a:cxn ang="0">
                  <a:pos x="127" y="108"/>
                </a:cxn>
                <a:cxn ang="0">
                  <a:pos x="105" y="95"/>
                </a:cxn>
                <a:cxn ang="0">
                  <a:pos x="75" y="74"/>
                </a:cxn>
                <a:cxn ang="0">
                  <a:pos x="70" y="71"/>
                </a:cxn>
                <a:cxn ang="0">
                  <a:pos x="59" y="65"/>
                </a:cxn>
                <a:cxn ang="0">
                  <a:pos x="51" y="51"/>
                </a:cxn>
                <a:cxn ang="0">
                  <a:pos x="49" y="40"/>
                </a:cxn>
                <a:cxn ang="0">
                  <a:pos x="24" y="8"/>
                </a:cxn>
                <a:cxn ang="0">
                  <a:pos x="18" y="0"/>
                </a:cxn>
                <a:cxn ang="0">
                  <a:pos x="17" y="0"/>
                </a:cxn>
                <a:cxn ang="0">
                  <a:pos x="12" y="0"/>
                </a:cxn>
                <a:cxn ang="0">
                  <a:pos x="3" y="2"/>
                </a:cxn>
                <a:cxn ang="0">
                  <a:pos x="7" y="8"/>
                </a:cxn>
                <a:cxn ang="0">
                  <a:pos x="12" y="16"/>
                </a:cxn>
                <a:cxn ang="0">
                  <a:pos x="12" y="21"/>
                </a:cxn>
                <a:cxn ang="0">
                  <a:pos x="19" y="43"/>
                </a:cxn>
                <a:cxn ang="0">
                  <a:pos x="24" y="50"/>
                </a:cxn>
                <a:cxn ang="0">
                  <a:pos x="33" y="59"/>
                </a:cxn>
                <a:cxn ang="0">
                  <a:pos x="40" y="65"/>
                </a:cxn>
                <a:cxn ang="0">
                  <a:pos x="43" y="68"/>
                </a:cxn>
                <a:cxn ang="0">
                  <a:pos x="32" y="68"/>
                </a:cxn>
                <a:cxn ang="0">
                  <a:pos x="12" y="50"/>
                </a:cxn>
                <a:cxn ang="0">
                  <a:pos x="7" y="50"/>
                </a:cxn>
                <a:cxn ang="0">
                  <a:pos x="2" y="54"/>
                </a:cxn>
                <a:cxn ang="0">
                  <a:pos x="3" y="58"/>
                </a:cxn>
                <a:cxn ang="0">
                  <a:pos x="5" y="61"/>
                </a:cxn>
                <a:cxn ang="0">
                  <a:pos x="14" y="66"/>
                </a:cxn>
                <a:cxn ang="0">
                  <a:pos x="22" y="75"/>
                </a:cxn>
                <a:cxn ang="0">
                  <a:pos x="27" y="81"/>
                </a:cxn>
                <a:cxn ang="0">
                  <a:pos x="29" y="85"/>
                </a:cxn>
                <a:cxn ang="0">
                  <a:pos x="49" y="90"/>
                </a:cxn>
                <a:cxn ang="0">
                  <a:pos x="54" y="95"/>
                </a:cxn>
                <a:cxn ang="0">
                  <a:pos x="59" y="99"/>
                </a:cxn>
                <a:cxn ang="0">
                  <a:pos x="63" y="103"/>
                </a:cxn>
                <a:cxn ang="0">
                  <a:pos x="70" y="106"/>
                </a:cxn>
                <a:cxn ang="0">
                  <a:pos x="78" y="120"/>
                </a:cxn>
                <a:cxn ang="0">
                  <a:pos x="84" y="123"/>
                </a:cxn>
                <a:cxn ang="0">
                  <a:pos x="92" y="125"/>
                </a:cxn>
                <a:cxn ang="0">
                  <a:pos x="98" y="125"/>
                </a:cxn>
              </a:cxnLst>
              <a:rect l="0" t="0" r="r" b="b"/>
              <a:pathLst>
                <a:path w="127" h="125">
                  <a:moveTo>
                    <a:pt x="103" y="125"/>
                  </a:moveTo>
                  <a:lnTo>
                    <a:pt x="103" y="125"/>
                  </a:lnTo>
                  <a:lnTo>
                    <a:pt x="102" y="125"/>
                  </a:lnTo>
                  <a:lnTo>
                    <a:pt x="98" y="122"/>
                  </a:lnTo>
                  <a:lnTo>
                    <a:pt x="95" y="120"/>
                  </a:lnTo>
                  <a:lnTo>
                    <a:pt x="92" y="116"/>
                  </a:lnTo>
                  <a:lnTo>
                    <a:pt x="92" y="114"/>
                  </a:lnTo>
                  <a:lnTo>
                    <a:pt x="93" y="112"/>
                  </a:lnTo>
                  <a:lnTo>
                    <a:pt x="94" y="110"/>
                  </a:lnTo>
                  <a:lnTo>
                    <a:pt x="95" y="110"/>
                  </a:lnTo>
                  <a:lnTo>
                    <a:pt x="96" y="110"/>
                  </a:lnTo>
                  <a:lnTo>
                    <a:pt x="102" y="111"/>
                  </a:lnTo>
                  <a:lnTo>
                    <a:pt x="107" y="111"/>
                  </a:lnTo>
                  <a:lnTo>
                    <a:pt x="113" y="112"/>
                  </a:lnTo>
                  <a:lnTo>
                    <a:pt x="117" y="112"/>
                  </a:lnTo>
                  <a:lnTo>
                    <a:pt x="121" y="111"/>
                  </a:lnTo>
                  <a:lnTo>
                    <a:pt x="126" y="110"/>
                  </a:lnTo>
                  <a:lnTo>
                    <a:pt x="127" y="108"/>
                  </a:lnTo>
                  <a:lnTo>
                    <a:pt x="115" y="101"/>
                  </a:lnTo>
                  <a:lnTo>
                    <a:pt x="105" y="95"/>
                  </a:lnTo>
                  <a:lnTo>
                    <a:pt x="85" y="85"/>
                  </a:lnTo>
                  <a:lnTo>
                    <a:pt x="75" y="74"/>
                  </a:lnTo>
                  <a:lnTo>
                    <a:pt x="73" y="73"/>
                  </a:lnTo>
                  <a:lnTo>
                    <a:pt x="70" y="71"/>
                  </a:lnTo>
                  <a:lnTo>
                    <a:pt x="65" y="68"/>
                  </a:lnTo>
                  <a:lnTo>
                    <a:pt x="59" y="65"/>
                  </a:lnTo>
                  <a:lnTo>
                    <a:pt x="54" y="61"/>
                  </a:lnTo>
                  <a:lnTo>
                    <a:pt x="51" y="51"/>
                  </a:lnTo>
                  <a:lnTo>
                    <a:pt x="49" y="43"/>
                  </a:lnTo>
                  <a:lnTo>
                    <a:pt x="49" y="40"/>
                  </a:lnTo>
                  <a:lnTo>
                    <a:pt x="41" y="32"/>
                  </a:lnTo>
                  <a:lnTo>
                    <a:pt x="24" y="8"/>
                  </a:lnTo>
                  <a:lnTo>
                    <a:pt x="18" y="0"/>
                  </a:lnTo>
                  <a:lnTo>
                    <a:pt x="18" y="0"/>
                  </a:lnTo>
                  <a:lnTo>
                    <a:pt x="18" y="0"/>
                  </a:lnTo>
                  <a:lnTo>
                    <a:pt x="17" y="0"/>
                  </a:lnTo>
                  <a:lnTo>
                    <a:pt x="16" y="0"/>
                  </a:lnTo>
                  <a:lnTo>
                    <a:pt x="12" y="0"/>
                  </a:lnTo>
                  <a:lnTo>
                    <a:pt x="7" y="1"/>
                  </a:lnTo>
                  <a:lnTo>
                    <a:pt x="3" y="2"/>
                  </a:lnTo>
                  <a:lnTo>
                    <a:pt x="0" y="4"/>
                  </a:lnTo>
                  <a:lnTo>
                    <a:pt x="7" y="8"/>
                  </a:lnTo>
                  <a:lnTo>
                    <a:pt x="10" y="11"/>
                  </a:lnTo>
                  <a:lnTo>
                    <a:pt x="12" y="16"/>
                  </a:lnTo>
                  <a:lnTo>
                    <a:pt x="12" y="18"/>
                  </a:lnTo>
                  <a:lnTo>
                    <a:pt x="12" y="21"/>
                  </a:lnTo>
                  <a:lnTo>
                    <a:pt x="9" y="31"/>
                  </a:lnTo>
                  <a:lnTo>
                    <a:pt x="19" y="43"/>
                  </a:lnTo>
                  <a:lnTo>
                    <a:pt x="21" y="46"/>
                  </a:lnTo>
                  <a:lnTo>
                    <a:pt x="24" y="50"/>
                  </a:lnTo>
                  <a:lnTo>
                    <a:pt x="30" y="55"/>
                  </a:lnTo>
                  <a:lnTo>
                    <a:pt x="33" y="59"/>
                  </a:lnTo>
                  <a:lnTo>
                    <a:pt x="36" y="63"/>
                  </a:lnTo>
                  <a:lnTo>
                    <a:pt x="40" y="65"/>
                  </a:lnTo>
                  <a:lnTo>
                    <a:pt x="42" y="68"/>
                  </a:lnTo>
                  <a:lnTo>
                    <a:pt x="43" y="68"/>
                  </a:lnTo>
                  <a:lnTo>
                    <a:pt x="38" y="72"/>
                  </a:lnTo>
                  <a:lnTo>
                    <a:pt x="32" y="68"/>
                  </a:lnTo>
                  <a:lnTo>
                    <a:pt x="24" y="58"/>
                  </a:lnTo>
                  <a:lnTo>
                    <a:pt x="12" y="50"/>
                  </a:lnTo>
                  <a:lnTo>
                    <a:pt x="10" y="50"/>
                  </a:lnTo>
                  <a:lnTo>
                    <a:pt x="7" y="50"/>
                  </a:lnTo>
                  <a:lnTo>
                    <a:pt x="4" y="51"/>
                  </a:lnTo>
                  <a:lnTo>
                    <a:pt x="2" y="54"/>
                  </a:lnTo>
                  <a:lnTo>
                    <a:pt x="2" y="57"/>
                  </a:lnTo>
                  <a:lnTo>
                    <a:pt x="3" y="58"/>
                  </a:lnTo>
                  <a:lnTo>
                    <a:pt x="5" y="61"/>
                  </a:lnTo>
                  <a:lnTo>
                    <a:pt x="5" y="61"/>
                  </a:lnTo>
                  <a:lnTo>
                    <a:pt x="7" y="62"/>
                  </a:lnTo>
                  <a:lnTo>
                    <a:pt x="14" y="66"/>
                  </a:lnTo>
                  <a:lnTo>
                    <a:pt x="19" y="71"/>
                  </a:lnTo>
                  <a:lnTo>
                    <a:pt x="22" y="75"/>
                  </a:lnTo>
                  <a:lnTo>
                    <a:pt x="24" y="78"/>
                  </a:lnTo>
                  <a:lnTo>
                    <a:pt x="27" y="81"/>
                  </a:lnTo>
                  <a:lnTo>
                    <a:pt x="29" y="83"/>
                  </a:lnTo>
                  <a:lnTo>
                    <a:pt x="29" y="85"/>
                  </a:lnTo>
                  <a:lnTo>
                    <a:pt x="47" y="89"/>
                  </a:lnTo>
                  <a:lnTo>
                    <a:pt x="49" y="90"/>
                  </a:lnTo>
                  <a:lnTo>
                    <a:pt x="51" y="92"/>
                  </a:lnTo>
                  <a:lnTo>
                    <a:pt x="54" y="95"/>
                  </a:lnTo>
                  <a:lnTo>
                    <a:pt x="58" y="97"/>
                  </a:lnTo>
                  <a:lnTo>
                    <a:pt x="59" y="99"/>
                  </a:lnTo>
                  <a:lnTo>
                    <a:pt x="61" y="101"/>
                  </a:lnTo>
                  <a:lnTo>
                    <a:pt x="63" y="103"/>
                  </a:lnTo>
                  <a:lnTo>
                    <a:pt x="63" y="105"/>
                  </a:lnTo>
                  <a:lnTo>
                    <a:pt x="70" y="106"/>
                  </a:lnTo>
                  <a:lnTo>
                    <a:pt x="76" y="119"/>
                  </a:lnTo>
                  <a:lnTo>
                    <a:pt x="78" y="120"/>
                  </a:lnTo>
                  <a:lnTo>
                    <a:pt x="81" y="121"/>
                  </a:lnTo>
                  <a:lnTo>
                    <a:pt x="84" y="123"/>
                  </a:lnTo>
                  <a:lnTo>
                    <a:pt x="89" y="125"/>
                  </a:lnTo>
                  <a:lnTo>
                    <a:pt x="92" y="125"/>
                  </a:lnTo>
                  <a:lnTo>
                    <a:pt x="95" y="125"/>
                  </a:lnTo>
                  <a:lnTo>
                    <a:pt x="98" y="125"/>
                  </a:lnTo>
                  <a:lnTo>
                    <a:pt x="103" y="125"/>
                  </a:lnTo>
                  <a:close/>
                </a:path>
              </a:pathLst>
            </a:custGeom>
            <a:solidFill>
              <a:srgbClr val="AD897A"/>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18" name="Freeform 122"/>
            <p:cNvSpPr>
              <a:spLocks/>
            </p:cNvSpPr>
            <p:nvPr/>
          </p:nvSpPr>
          <p:spPr bwMode="auto">
            <a:xfrm>
              <a:off x="1447" y="2884"/>
              <a:ext cx="139" cy="73"/>
            </a:xfrm>
            <a:custGeom>
              <a:avLst/>
              <a:gdLst/>
              <a:ahLst/>
              <a:cxnLst>
                <a:cxn ang="0">
                  <a:pos x="3" y="6"/>
                </a:cxn>
                <a:cxn ang="0">
                  <a:pos x="4" y="6"/>
                </a:cxn>
                <a:cxn ang="0">
                  <a:pos x="7" y="7"/>
                </a:cxn>
                <a:cxn ang="0">
                  <a:pos x="12" y="7"/>
                </a:cxn>
                <a:cxn ang="0">
                  <a:pos x="17" y="8"/>
                </a:cxn>
                <a:cxn ang="0">
                  <a:pos x="24" y="9"/>
                </a:cxn>
                <a:cxn ang="0">
                  <a:pos x="29" y="11"/>
                </a:cxn>
                <a:cxn ang="0">
                  <a:pos x="34" y="13"/>
                </a:cxn>
                <a:cxn ang="0">
                  <a:pos x="38" y="16"/>
                </a:cxn>
                <a:cxn ang="0">
                  <a:pos x="42" y="19"/>
                </a:cxn>
                <a:cxn ang="0">
                  <a:pos x="46" y="23"/>
                </a:cxn>
                <a:cxn ang="0">
                  <a:pos x="50" y="27"/>
                </a:cxn>
                <a:cxn ang="0">
                  <a:pos x="53" y="31"/>
                </a:cxn>
                <a:cxn ang="0">
                  <a:pos x="56" y="34"/>
                </a:cxn>
                <a:cxn ang="0">
                  <a:pos x="61" y="39"/>
                </a:cxn>
                <a:cxn ang="0">
                  <a:pos x="64" y="41"/>
                </a:cxn>
                <a:cxn ang="0">
                  <a:pos x="69" y="42"/>
                </a:cxn>
                <a:cxn ang="0">
                  <a:pos x="72" y="44"/>
                </a:cxn>
                <a:cxn ang="0">
                  <a:pos x="76" y="46"/>
                </a:cxn>
                <a:cxn ang="0">
                  <a:pos x="78" y="50"/>
                </a:cxn>
                <a:cxn ang="0">
                  <a:pos x="81" y="53"/>
                </a:cxn>
                <a:cxn ang="0">
                  <a:pos x="84" y="56"/>
                </a:cxn>
                <a:cxn ang="0">
                  <a:pos x="86" y="58"/>
                </a:cxn>
                <a:cxn ang="0">
                  <a:pos x="87" y="59"/>
                </a:cxn>
                <a:cxn ang="0">
                  <a:pos x="87" y="60"/>
                </a:cxn>
                <a:cxn ang="0">
                  <a:pos x="91" y="73"/>
                </a:cxn>
                <a:cxn ang="0">
                  <a:pos x="139" y="61"/>
                </a:cxn>
                <a:cxn ang="0">
                  <a:pos x="138" y="60"/>
                </a:cxn>
                <a:cxn ang="0">
                  <a:pos x="134" y="56"/>
                </a:cxn>
                <a:cxn ang="0">
                  <a:pos x="130" y="51"/>
                </a:cxn>
                <a:cxn ang="0">
                  <a:pos x="124" y="46"/>
                </a:cxn>
                <a:cxn ang="0">
                  <a:pos x="121" y="46"/>
                </a:cxn>
                <a:cxn ang="0">
                  <a:pos x="116" y="42"/>
                </a:cxn>
                <a:cxn ang="0">
                  <a:pos x="111" y="39"/>
                </a:cxn>
                <a:cxn ang="0">
                  <a:pos x="104" y="36"/>
                </a:cxn>
                <a:cxn ang="0">
                  <a:pos x="98" y="31"/>
                </a:cxn>
                <a:cxn ang="0">
                  <a:pos x="91" y="28"/>
                </a:cxn>
                <a:cxn ang="0">
                  <a:pos x="87" y="26"/>
                </a:cxn>
                <a:cxn ang="0">
                  <a:pos x="84" y="23"/>
                </a:cxn>
                <a:cxn ang="0">
                  <a:pos x="81" y="23"/>
                </a:cxn>
                <a:cxn ang="0">
                  <a:pos x="76" y="20"/>
                </a:cxn>
                <a:cxn ang="0">
                  <a:pos x="71" y="18"/>
                </a:cxn>
                <a:cxn ang="0">
                  <a:pos x="64" y="16"/>
                </a:cxn>
                <a:cxn ang="0">
                  <a:pos x="59" y="13"/>
                </a:cxn>
                <a:cxn ang="0">
                  <a:pos x="53" y="11"/>
                </a:cxn>
                <a:cxn ang="0">
                  <a:pos x="50" y="9"/>
                </a:cxn>
                <a:cxn ang="0">
                  <a:pos x="47" y="9"/>
                </a:cxn>
                <a:cxn ang="0">
                  <a:pos x="44" y="8"/>
                </a:cxn>
                <a:cxn ang="0">
                  <a:pos x="39" y="7"/>
                </a:cxn>
                <a:cxn ang="0">
                  <a:pos x="32" y="6"/>
                </a:cxn>
                <a:cxn ang="0">
                  <a:pos x="24" y="5"/>
                </a:cxn>
                <a:cxn ang="0">
                  <a:pos x="16" y="3"/>
                </a:cxn>
                <a:cxn ang="0">
                  <a:pos x="10" y="1"/>
                </a:cxn>
                <a:cxn ang="0">
                  <a:pos x="5" y="1"/>
                </a:cxn>
                <a:cxn ang="0">
                  <a:pos x="3" y="0"/>
                </a:cxn>
                <a:cxn ang="0">
                  <a:pos x="2" y="1"/>
                </a:cxn>
                <a:cxn ang="0">
                  <a:pos x="0" y="3"/>
                </a:cxn>
                <a:cxn ang="0">
                  <a:pos x="0" y="5"/>
                </a:cxn>
                <a:cxn ang="0">
                  <a:pos x="3" y="6"/>
                </a:cxn>
              </a:cxnLst>
              <a:rect l="0" t="0" r="r" b="b"/>
              <a:pathLst>
                <a:path w="139" h="73">
                  <a:moveTo>
                    <a:pt x="3" y="6"/>
                  </a:moveTo>
                  <a:lnTo>
                    <a:pt x="4" y="6"/>
                  </a:lnTo>
                  <a:lnTo>
                    <a:pt x="7" y="7"/>
                  </a:lnTo>
                  <a:lnTo>
                    <a:pt x="12" y="7"/>
                  </a:lnTo>
                  <a:lnTo>
                    <a:pt x="17" y="8"/>
                  </a:lnTo>
                  <a:lnTo>
                    <a:pt x="24" y="9"/>
                  </a:lnTo>
                  <a:lnTo>
                    <a:pt x="29" y="11"/>
                  </a:lnTo>
                  <a:lnTo>
                    <a:pt x="34" y="13"/>
                  </a:lnTo>
                  <a:lnTo>
                    <a:pt x="38" y="16"/>
                  </a:lnTo>
                  <a:lnTo>
                    <a:pt x="42" y="19"/>
                  </a:lnTo>
                  <a:lnTo>
                    <a:pt x="46" y="23"/>
                  </a:lnTo>
                  <a:lnTo>
                    <a:pt x="50" y="27"/>
                  </a:lnTo>
                  <a:lnTo>
                    <a:pt x="53" y="31"/>
                  </a:lnTo>
                  <a:lnTo>
                    <a:pt x="56" y="34"/>
                  </a:lnTo>
                  <a:lnTo>
                    <a:pt x="61" y="39"/>
                  </a:lnTo>
                  <a:lnTo>
                    <a:pt x="64" y="41"/>
                  </a:lnTo>
                  <a:lnTo>
                    <a:pt x="69" y="42"/>
                  </a:lnTo>
                  <a:lnTo>
                    <a:pt x="72" y="44"/>
                  </a:lnTo>
                  <a:lnTo>
                    <a:pt x="76" y="46"/>
                  </a:lnTo>
                  <a:lnTo>
                    <a:pt x="78" y="50"/>
                  </a:lnTo>
                  <a:lnTo>
                    <a:pt x="81" y="53"/>
                  </a:lnTo>
                  <a:lnTo>
                    <a:pt x="84" y="56"/>
                  </a:lnTo>
                  <a:lnTo>
                    <a:pt x="86" y="58"/>
                  </a:lnTo>
                  <a:lnTo>
                    <a:pt x="87" y="59"/>
                  </a:lnTo>
                  <a:lnTo>
                    <a:pt x="87" y="60"/>
                  </a:lnTo>
                  <a:lnTo>
                    <a:pt x="91" y="73"/>
                  </a:lnTo>
                  <a:lnTo>
                    <a:pt x="139" y="61"/>
                  </a:lnTo>
                  <a:lnTo>
                    <a:pt x="138" y="60"/>
                  </a:lnTo>
                  <a:lnTo>
                    <a:pt x="134" y="56"/>
                  </a:lnTo>
                  <a:lnTo>
                    <a:pt x="130" y="51"/>
                  </a:lnTo>
                  <a:lnTo>
                    <a:pt x="124" y="46"/>
                  </a:lnTo>
                  <a:lnTo>
                    <a:pt x="121" y="46"/>
                  </a:lnTo>
                  <a:lnTo>
                    <a:pt x="116" y="42"/>
                  </a:lnTo>
                  <a:lnTo>
                    <a:pt x="111" y="39"/>
                  </a:lnTo>
                  <a:lnTo>
                    <a:pt x="104" y="36"/>
                  </a:lnTo>
                  <a:lnTo>
                    <a:pt x="98" y="31"/>
                  </a:lnTo>
                  <a:lnTo>
                    <a:pt x="91" y="28"/>
                  </a:lnTo>
                  <a:lnTo>
                    <a:pt x="87" y="26"/>
                  </a:lnTo>
                  <a:lnTo>
                    <a:pt x="84" y="23"/>
                  </a:lnTo>
                  <a:lnTo>
                    <a:pt x="81" y="23"/>
                  </a:lnTo>
                  <a:lnTo>
                    <a:pt x="76" y="20"/>
                  </a:lnTo>
                  <a:lnTo>
                    <a:pt x="71" y="18"/>
                  </a:lnTo>
                  <a:lnTo>
                    <a:pt x="64" y="16"/>
                  </a:lnTo>
                  <a:lnTo>
                    <a:pt x="59" y="13"/>
                  </a:lnTo>
                  <a:lnTo>
                    <a:pt x="53" y="11"/>
                  </a:lnTo>
                  <a:lnTo>
                    <a:pt x="50" y="9"/>
                  </a:lnTo>
                  <a:lnTo>
                    <a:pt x="47" y="9"/>
                  </a:lnTo>
                  <a:lnTo>
                    <a:pt x="44" y="8"/>
                  </a:lnTo>
                  <a:lnTo>
                    <a:pt x="39" y="7"/>
                  </a:lnTo>
                  <a:lnTo>
                    <a:pt x="32" y="6"/>
                  </a:lnTo>
                  <a:lnTo>
                    <a:pt x="24" y="5"/>
                  </a:lnTo>
                  <a:lnTo>
                    <a:pt x="16" y="3"/>
                  </a:lnTo>
                  <a:lnTo>
                    <a:pt x="10" y="1"/>
                  </a:lnTo>
                  <a:lnTo>
                    <a:pt x="5" y="1"/>
                  </a:lnTo>
                  <a:lnTo>
                    <a:pt x="3" y="0"/>
                  </a:lnTo>
                  <a:lnTo>
                    <a:pt x="2" y="1"/>
                  </a:lnTo>
                  <a:lnTo>
                    <a:pt x="0" y="3"/>
                  </a:lnTo>
                  <a:lnTo>
                    <a:pt x="0" y="5"/>
                  </a:lnTo>
                  <a:lnTo>
                    <a:pt x="3" y="6"/>
                  </a:lnTo>
                  <a:close/>
                </a:path>
              </a:pathLst>
            </a:custGeom>
            <a:solidFill>
              <a:srgbClr val="4F4484"/>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19" name="Freeform 123"/>
            <p:cNvSpPr>
              <a:spLocks/>
            </p:cNvSpPr>
            <p:nvPr/>
          </p:nvSpPr>
          <p:spPr bwMode="auto">
            <a:xfrm>
              <a:off x="1221" y="2759"/>
              <a:ext cx="79" cy="39"/>
            </a:xfrm>
            <a:custGeom>
              <a:avLst/>
              <a:gdLst/>
              <a:ahLst/>
              <a:cxnLst>
                <a:cxn ang="0">
                  <a:pos x="2" y="10"/>
                </a:cxn>
                <a:cxn ang="0">
                  <a:pos x="3" y="8"/>
                </a:cxn>
                <a:cxn ang="0">
                  <a:pos x="6" y="4"/>
                </a:cxn>
                <a:cxn ang="0">
                  <a:pos x="10" y="2"/>
                </a:cxn>
                <a:cxn ang="0">
                  <a:pos x="14" y="0"/>
                </a:cxn>
                <a:cxn ang="0">
                  <a:pos x="18" y="0"/>
                </a:cxn>
                <a:cxn ang="0">
                  <a:pos x="24" y="0"/>
                </a:cxn>
                <a:cxn ang="0">
                  <a:pos x="27" y="1"/>
                </a:cxn>
                <a:cxn ang="0">
                  <a:pos x="29" y="1"/>
                </a:cxn>
                <a:cxn ang="0">
                  <a:pos x="39" y="1"/>
                </a:cxn>
                <a:cxn ang="0">
                  <a:pos x="50" y="5"/>
                </a:cxn>
                <a:cxn ang="0">
                  <a:pos x="60" y="15"/>
                </a:cxn>
                <a:cxn ang="0">
                  <a:pos x="73" y="26"/>
                </a:cxn>
                <a:cxn ang="0">
                  <a:pos x="79" y="27"/>
                </a:cxn>
                <a:cxn ang="0">
                  <a:pos x="79" y="36"/>
                </a:cxn>
                <a:cxn ang="0">
                  <a:pos x="76" y="39"/>
                </a:cxn>
                <a:cxn ang="0">
                  <a:pos x="71" y="39"/>
                </a:cxn>
                <a:cxn ang="0">
                  <a:pos x="64" y="34"/>
                </a:cxn>
                <a:cxn ang="0">
                  <a:pos x="53" y="24"/>
                </a:cxn>
                <a:cxn ang="0">
                  <a:pos x="48" y="17"/>
                </a:cxn>
                <a:cxn ang="0">
                  <a:pos x="47" y="17"/>
                </a:cxn>
                <a:cxn ang="0">
                  <a:pos x="45" y="18"/>
                </a:cxn>
                <a:cxn ang="0">
                  <a:pos x="42" y="20"/>
                </a:cxn>
                <a:cxn ang="0">
                  <a:pos x="39" y="21"/>
                </a:cxn>
                <a:cxn ang="0">
                  <a:pos x="37" y="22"/>
                </a:cxn>
                <a:cxn ang="0">
                  <a:pos x="32" y="24"/>
                </a:cxn>
                <a:cxn ang="0">
                  <a:pos x="29" y="26"/>
                </a:cxn>
                <a:cxn ang="0">
                  <a:pos x="28" y="26"/>
                </a:cxn>
                <a:cxn ang="0">
                  <a:pos x="12" y="26"/>
                </a:cxn>
                <a:cxn ang="0">
                  <a:pos x="3" y="18"/>
                </a:cxn>
                <a:cxn ang="0">
                  <a:pos x="2" y="18"/>
                </a:cxn>
                <a:cxn ang="0">
                  <a:pos x="1" y="17"/>
                </a:cxn>
                <a:cxn ang="0">
                  <a:pos x="0" y="16"/>
                </a:cxn>
                <a:cxn ang="0">
                  <a:pos x="2" y="10"/>
                </a:cxn>
              </a:cxnLst>
              <a:rect l="0" t="0" r="r" b="b"/>
              <a:pathLst>
                <a:path w="79" h="39">
                  <a:moveTo>
                    <a:pt x="2" y="10"/>
                  </a:moveTo>
                  <a:lnTo>
                    <a:pt x="3" y="8"/>
                  </a:lnTo>
                  <a:lnTo>
                    <a:pt x="6" y="4"/>
                  </a:lnTo>
                  <a:lnTo>
                    <a:pt x="10" y="2"/>
                  </a:lnTo>
                  <a:lnTo>
                    <a:pt x="14" y="0"/>
                  </a:lnTo>
                  <a:lnTo>
                    <a:pt x="18" y="0"/>
                  </a:lnTo>
                  <a:lnTo>
                    <a:pt x="24" y="0"/>
                  </a:lnTo>
                  <a:lnTo>
                    <a:pt x="27" y="1"/>
                  </a:lnTo>
                  <a:lnTo>
                    <a:pt x="29" y="1"/>
                  </a:lnTo>
                  <a:lnTo>
                    <a:pt x="39" y="1"/>
                  </a:lnTo>
                  <a:lnTo>
                    <a:pt x="50" y="5"/>
                  </a:lnTo>
                  <a:lnTo>
                    <a:pt x="60" y="15"/>
                  </a:lnTo>
                  <a:lnTo>
                    <a:pt x="73" y="26"/>
                  </a:lnTo>
                  <a:lnTo>
                    <a:pt x="79" y="27"/>
                  </a:lnTo>
                  <a:lnTo>
                    <a:pt x="79" y="36"/>
                  </a:lnTo>
                  <a:lnTo>
                    <a:pt x="76" y="39"/>
                  </a:lnTo>
                  <a:lnTo>
                    <a:pt x="71" y="39"/>
                  </a:lnTo>
                  <a:lnTo>
                    <a:pt x="64" y="34"/>
                  </a:lnTo>
                  <a:lnTo>
                    <a:pt x="53" y="24"/>
                  </a:lnTo>
                  <a:lnTo>
                    <a:pt x="48" y="17"/>
                  </a:lnTo>
                  <a:lnTo>
                    <a:pt x="47" y="17"/>
                  </a:lnTo>
                  <a:lnTo>
                    <a:pt x="45" y="18"/>
                  </a:lnTo>
                  <a:lnTo>
                    <a:pt x="42" y="20"/>
                  </a:lnTo>
                  <a:lnTo>
                    <a:pt x="39" y="21"/>
                  </a:lnTo>
                  <a:lnTo>
                    <a:pt x="37" y="22"/>
                  </a:lnTo>
                  <a:lnTo>
                    <a:pt x="32" y="24"/>
                  </a:lnTo>
                  <a:lnTo>
                    <a:pt x="29" y="26"/>
                  </a:lnTo>
                  <a:lnTo>
                    <a:pt x="28" y="26"/>
                  </a:lnTo>
                  <a:lnTo>
                    <a:pt x="12" y="26"/>
                  </a:lnTo>
                  <a:lnTo>
                    <a:pt x="3" y="18"/>
                  </a:lnTo>
                  <a:lnTo>
                    <a:pt x="2" y="18"/>
                  </a:lnTo>
                  <a:lnTo>
                    <a:pt x="1" y="17"/>
                  </a:lnTo>
                  <a:lnTo>
                    <a:pt x="0" y="16"/>
                  </a:lnTo>
                  <a:lnTo>
                    <a:pt x="2" y="10"/>
                  </a:lnTo>
                  <a:close/>
                </a:path>
              </a:pathLst>
            </a:custGeom>
            <a:solidFill>
              <a:srgbClr val="AD897A"/>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20" name="Freeform 124"/>
            <p:cNvSpPr>
              <a:spLocks/>
            </p:cNvSpPr>
            <p:nvPr/>
          </p:nvSpPr>
          <p:spPr bwMode="auto">
            <a:xfrm>
              <a:off x="1287" y="2805"/>
              <a:ext cx="33" cy="13"/>
            </a:xfrm>
            <a:custGeom>
              <a:avLst/>
              <a:gdLst/>
              <a:ahLst/>
              <a:cxnLst>
                <a:cxn ang="0">
                  <a:pos x="26" y="3"/>
                </a:cxn>
                <a:cxn ang="0">
                  <a:pos x="25" y="3"/>
                </a:cxn>
                <a:cxn ang="0">
                  <a:pos x="22" y="2"/>
                </a:cxn>
                <a:cxn ang="0">
                  <a:pos x="20" y="0"/>
                </a:cxn>
                <a:cxn ang="0">
                  <a:pos x="17" y="2"/>
                </a:cxn>
                <a:cxn ang="0">
                  <a:pos x="13" y="3"/>
                </a:cxn>
                <a:cxn ang="0">
                  <a:pos x="10" y="5"/>
                </a:cxn>
                <a:cxn ang="0">
                  <a:pos x="8" y="5"/>
                </a:cxn>
                <a:cxn ang="0">
                  <a:pos x="8" y="7"/>
                </a:cxn>
                <a:cxn ang="0">
                  <a:pos x="0" y="8"/>
                </a:cxn>
                <a:cxn ang="0">
                  <a:pos x="15" y="13"/>
                </a:cxn>
                <a:cxn ang="0">
                  <a:pos x="28" y="8"/>
                </a:cxn>
                <a:cxn ang="0">
                  <a:pos x="33" y="0"/>
                </a:cxn>
                <a:cxn ang="0">
                  <a:pos x="26" y="3"/>
                </a:cxn>
              </a:cxnLst>
              <a:rect l="0" t="0" r="r" b="b"/>
              <a:pathLst>
                <a:path w="33" h="13">
                  <a:moveTo>
                    <a:pt x="26" y="3"/>
                  </a:moveTo>
                  <a:lnTo>
                    <a:pt x="25" y="3"/>
                  </a:lnTo>
                  <a:lnTo>
                    <a:pt x="22" y="2"/>
                  </a:lnTo>
                  <a:lnTo>
                    <a:pt x="20" y="0"/>
                  </a:lnTo>
                  <a:lnTo>
                    <a:pt x="17" y="2"/>
                  </a:lnTo>
                  <a:lnTo>
                    <a:pt x="13" y="3"/>
                  </a:lnTo>
                  <a:lnTo>
                    <a:pt x="10" y="5"/>
                  </a:lnTo>
                  <a:lnTo>
                    <a:pt x="8" y="5"/>
                  </a:lnTo>
                  <a:lnTo>
                    <a:pt x="8" y="7"/>
                  </a:lnTo>
                  <a:lnTo>
                    <a:pt x="0" y="8"/>
                  </a:lnTo>
                  <a:lnTo>
                    <a:pt x="15" y="13"/>
                  </a:lnTo>
                  <a:lnTo>
                    <a:pt x="28" y="8"/>
                  </a:lnTo>
                  <a:lnTo>
                    <a:pt x="33" y="0"/>
                  </a:lnTo>
                  <a:lnTo>
                    <a:pt x="26" y="3"/>
                  </a:lnTo>
                  <a:close/>
                </a:path>
              </a:pathLst>
            </a:custGeom>
            <a:solidFill>
              <a:srgbClr val="AD897A"/>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21" name="Freeform 125"/>
            <p:cNvSpPr>
              <a:spLocks/>
            </p:cNvSpPr>
            <p:nvPr/>
          </p:nvSpPr>
          <p:spPr bwMode="auto">
            <a:xfrm>
              <a:off x="1287" y="2752"/>
              <a:ext cx="27" cy="27"/>
            </a:xfrm>
            <a:custGeom>
              <a:avLst/>
              <a:gdLst/>
              <a:ahLst/>
              <a:cxnLst>
                <a:cxn ang="0">
                  <a:pos x="1" y="8"/>
                </a:cxn>
                <a:cxn ang="0">
                  <a:pos x="3" y="6"/>
                </a:cxn>
                <a:cxn ang="0">
                  <a:pos x="6" y="3"/>
                </a:cxn>
                <a:cxn ang="0">
                  <a:pos x="12" y="0"/>
                </a:cxn>
                <a:cxn ang="0">
                  <a:pos x="17" y="0"/>
                </a:cxn>
                <a:cxn ang="0">
                  <a:pos x="21" y="1"/>
                </a:cxn>
                <a:cxn ang="0">
                  <a:pos x="22" y="4"/>
                </a:cxn>
                <a:cxn ang="0">
                  <a:pos x="22" y="4"/>
                </a:cxn>
                <a:cxn ang="0">
                  <a:pos x="22" y="5"/>
                </a:cxn>
                <a:cxn ang="0">
                  <a:pos x="27" y="16"/>
                </a:cxn>
                <a:cxn ang="0">
                  <a:pos x="26" y="24"/>
                </a:cxn>
                <a:cxn ang="0">
                  <a:pos x="25" y="24"/>
                </a:cxn>
                <a:cxn ang="0">
                  <a:pos x="22" y="26"/>
                </a:cxn>
                <a:cxn ang="0">
                  <a:pos x="19" y="27"/>
                </a:cxn>
                <a:cxn ang="0">
                  <a:pos x="15" y="27"/>
                </a:cxn>
                <a:cxn ang="0">
                  <a:pos x="13" y="27"/>
                </a:cxn>
                <a:cxn ang="0">
                  <a:pos x="12" y="27"/>
                </a:cxn>
                <a:cxn ang="0">
                  <a:pos x="10" y="26"/>
                </a:cxn>
                <a:cxn ang="0">
                  <a:pos x="8" y="26"/>
                </a:cxn>
                <a:cxn ang="0">
                  <a:pos x="0" y="13"/>
                </a:cxn>
                <a:cxn ang="0">
                  <a:pos x="1" y="8"/>
                </a:cxn>
              </a:cxnLst>
              <a:rect l="0" t="0" r="r" b="b"/>
              <a:pathLst>
                <a:path w="27" h="27">
                  <a:moveTo>
                    <a:pt x="1" y="8"/>
                  </a:moveTo>
                  <a:lnTo>
                    <a:pt x="3" y="6"/>
                  </a:lnTo>
                  <a:lnTo>
                    <a:pt x="6" y="3"/>
                  </a:lnTo>
                  <a:lnTo>
                    <a:pt x="12" y="0"/>
                  </a:lnTo>
                  <a:lnTo>
                    <a:pt x="17" y="0"/>
                  </a:lnTo>
                  <a:lnTo>
                    <a:pt x="21" y="1"/>
                  </a:lnTo>
                  <a:lnTo>
                    <a:pt x="22" y="4"/>
                  </a:lnTo>
                  <a:lnTo>
                    <a:pt x="22" y="4"/>
                  </a:lnTo>
                  <a:lnTo>
                    <a:pt x="22" y="5"/>
                  </a:lnTo>
                  <a:lnTo>
                    <a:pt x="27" y="16"/>
                  </a:lnTo>
                  <a:lnTo>
                    <a:pt x="26" y="24"/>
                  </a:lnTo>
                  <a:lnTo>
                    <a:pt x="25" y="24"/>
                  </a:lnTo>
                  <a:lnTo>
                    <a:pt x="22" y="26"/>
                  </a:lnTo>
                  <a:lnTo>
                    <a:pt x="19" y="27"/>
                  </a:lnTo>
                  <a:lnTo>
                    <a:pt x="15" y="27"/>
                  </a:lnTo>
                  <a:lnTo>
                    <a:pt x="13" y="27"/>
                  </a:lnTo>
                  <a:lnTo>
                    <a:pt x="12" y="27"/>
                  </a:lnTo>
                  <a:lnTo>
                    <a:pt x="10" y="26"/>
                  </a:lnTo>
                  <a:lnTo>
                    <a:pt x="8" y="26"/>
                  </a:lnTo>
                  <a:lnTo>
                    <a:pt x="0" y="13"/>
                  </a:lnTo>
                  <a:lnTo>
                    <a:pt x="1" y="8"/>
                  </a:lnTo>
                  <a:close/>
                </a:path>
              </a:pathLst>
            </a:custGeom>
            <a:solidFill>
              <a:srgbClr val="AD897A"/>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22" name="Freeform 126"/>
            <p:cNvSpPr>
              <a:spLocks/>
            </p:cNvSpPr>
            <p:nvPr/>
          </p:nvSpPr>
          <p:spPr bwMode="auto">
            <a:xfrm>
              <a:off x="1287" y="2964"/>
              <a:ext cx="33" cy="59"/>
            </a:xfrm>
            <a:custGeom>
              <a:avLst/>
              <a:gdLst/>
              <a:ahLst/>
              <a:cxnLst>
                <a:cxn ang="0">
                  <a:pos x="0" y="9"/>
                </a:cxn>
                <a:cxn ang="0">
                  <a:pos x="1" y="11"/>
                </a:cxn>
                <a:cxn ang="0">
                  <a:pos x="5" y="16"/>
                </a:cxn>
                <a:cxn ang="0">
                  <a:pos x="8" y="24"/>
                </a:cxn>
                <a:cxn ang="0">
                  <a:pos x="8" y="30"/>
                </a:cxn>
                <a:cxn ang="0">
                  <a:pos x="6" y="37"/>
                </a:cxn>
                <a:cxn ang="0">
                  <a:pos x="6" y="44"/>
                </a:cxn>
                <a:cxn ang="0">
                  <a:pos x="6" y="49"/>
                </a:cxn>
                <a:cxn ang="0">
                  <a:pos x="6" y="52"/>
                </a:cxn>
                <a:cxn ang="0">
                  <a:pos x="10" y="59"/>
                </a:cxn>
                <a:cxn ang="0">
                  <a:pos x="33" y="56"/>
                </a:cxn>
                <a:cxn ang="0">
                  <a:pos x="31" y="54"/>
                </a:cxn>
                <a:cxn ang="0">
                  <a:pos x="27" y="46"/>
                </a:cxn>
                <a:cxn ang="0">
                  <a:pos x="21" y="38"/>
                </a:cxn>
                <a:cxn ang="0">
                  <a:pos x="19" y="32"/>
                </a:cxn>
                <a:cxn ang="0">
                  <a:pos x="19" y="27"/>
                </a:cxn>
                <a:cxn ang="0">
                  <a:pos x="19" y="23"/>
                </a:cxn>
                <a:cxn ang="0">
                  <a:pos x="19" y="19"/>
                </a:cxn>
                <a:cxn ang="0">
                  <a:pos x="18" y="16"/>
                </a:cxn>
                <a:cxn ang="0">
                  <a:pos x="13" y="13"/>
                </a:cxn>
                <a:cxn ang="0">
                  <a:pos x="9" y="7"/>
                </a:cxn>
                <a:cxn ang="0">
                  <a:pos x="5" y="2"/>
                </a:cxn>
                <a:cxn ang="0">
                  <a:pos x="3" y="0"/>
                </a:cxn>
                <a:cxn ang="0">
                  <a:pos x="3" y="0"/>
                </a:cxn>
                <a:cxn ang="0">
                  <a:pos x="1" y="1"/>
                </a:cxn>
                <a:cxn ang="0">
                  <a:pos x="0" y="3"/>
                </a:cxn>
                <a:cxn ang="0">
                  <a:pos x="0" y="9"/>
                </a:cxn>
              </a:cxnLst>
              <a:rect l="0" t="0" r="r" b="b"/>
              <a:pathLst>
                <a:path w="33" h="59">
                  <a:moveTo>
                    <a:pt x="0" y="9"/>
                  </a:moveTo>
                  <a:lnTo>
                    <a:pt x="1" y="11"/>
                  </a:lnTo>
                  <a:lnTo>
                    <a:pt x="5" y="16"/>
                  </a:lnTo>
                  <a:lnTo>
                    <a:pt x="8" y="24"/>
                  </a:lnTo>
                  <a:lnTo>
                    <a:pt x="8" y="30"/>
                  </a:lnTo>
                  <a:lnTo>
                    <a:pt x="6" y="37"/>
                  </a:lnTo>
                  <a:lnTo>
                    <a:pt x="6" y="44"/>
                  </a:lnTo>
                  <a:lnTo>
                    <a:pt x="6" y="49"/>
                  </a:lnTo>
                  <a:lnTo>
                    <a:pt x="6" y="52"/>
                  </a:lnTo>
                  <a:lnTo>
                    <a:pt x="10" y="59"/>
                  </a:lnTo>
                  <a:lnTo>
                    <a:pt x="33" y="56"/>
                  </a:lnTo>
                  <a:lnTo>
                    <a:pt x="31" y="54"/>
                  </a:lnTo>
                  <a:lnTo>
                    <a:pt x="27" y="46"/>
                  </a:lnTo>
                  <a:lnTo>
                    <a:pt x="21" y="38"/>
                  </a:lnTo>
                  <a:lnTo>
                    <a:pt x="19" y="32"/>
                  </a:lnTo>
                  <a:lnTo>
                    <a:pt x="19" y="27"/>
                  </a:lnTo>
                  <a:lnTo>
                    <a:pt x="19" y="23"/>
                  </a:lnTo>
                  <a:lnTo>
                    <a:pt x="19" y="19"/>
                  </a:lnTo>
                  <a:lnTo>
                    <a:pt x="18" y="16"/>
                  </a:lnTo>
                  <a:lnTo>
                    <a:pt x="13" y="13"/>
                  </a:lnTo>
                  <a:lnTo>
                    <a:pt x="9" y="7"/>
                  </a:lnTo>
                  <a:lnTo>
                    <a:pt x="5" y="2"/>
                  </a:lnTo>
                  <a:lnTo>
                    <a:pt x="3" y="0"/>
                  </a:lnTo>
                  <a:lnTo>
                    <a:pt x="3" y="0"/>
                  </a:lnTo>
                  <a:lnTo>
                    <a:pt x="1" y="1"/>
                  </a:lnTo>
                  <a:lnTo>
                    <a:pt x="0" y="3"/>
                  </a:lnTo>
                  <a:lnTo>
                    <a:pt x="0" y="9"/>
                  </a:lnTo>
                  <a:close/>
                </a:path>
              </a:pathLst>
            </a:custGeom>
            <a:solidFill>
              <a:srgbClr val="4F4484"/>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23" name="Freeform 127"/>
            <p:cNvSpPr>
              <a:spLocks/>
            </p:cNvSpPr>
            <p:nvPr/>
          </p:nvSpPr>
          <p:spPr bwMode="auto">
            <a:xfrm>
              <a:off x="1320" y="2917"/>
              <a:ext cx="60" cy="80"/>
            </a:xfrm>
            <a:custGeom>
              <a:avLst/>
              <a:gdLst/>
              <a:ahLst/>
              <a:cxnLst>
                <a:cxn ang="0">
                  <a:pos x="21" y="7"/>
                </a:cxn>
                <a:cxn ang="0">
                  <a:pos x="19" y="5"/>
                </a:cxn>
                <a:cxn ang="0">
                  <a:pos x="14" y="3"/>
                </a:cxn>
                <a:cxn ang="0">
                  <a:pos x="8" y="0"/>
                </a:cxn>
                <a:cxn ang="0">
                  <a:pos x="6" y="4"/>
                </a:cxn>
                <a:cxn ang="0">
                  <a:pos x="7" y="13"/>
                </a:cxn>
                <a:cxn ang="0">
                  <a:pos x="8" y="21"/>
                </a:cxn>
                <a:cxn ang="0">
                  <a:pos x="8" y="30"/>
                </a:cxn>
                <a:cxn ang="0">
                  <a:pos x="5" y="37"/>
                </a:cxn>
                <a:cxn ang="0">
                  <a:pos x="3" y="42"/>
                </a:cxn>
                <a:cxn ang="0">
                  <a:pos x="0" y="48"/>
                </a:cxn>
                <a:cxn ang="0">
                  <a:pos x="0" y="56"/>
                </a:cxn>
                <a:cxn ang="0">
                  <a:pos x="0" y="62"/>
                </a:cxn>
                <a:cxn ang="0">
                  <a:pos x="2" y="69"/>
                </a:cxn>
                <a:cxn ang="0">
                  <a:pos x="5" y="74"/>
                </a:cxn>
                <a:cxn ang="0">
                  <a:pos x="7" y="77"/>
                </a:cxn>
                <a:cxn ang="0">
                  <a:pos x="8" y="80"/>
                </a:cxn>
                <a:cxn ang="0">
                  <a:pos x="31" y="80"/>
                </a:cxn>
                <a:cxn ang="0">
                  <a:pos x="60" y="66"/>
                </a:cxn>
                <a:cxn ang="0">
                  <a:pos x="59" y="64"/>
                </a:cxn>
                <a:cxn ang="0">
                  <a:pos x="56" y="59"/>
                </a:cxn>
                <a:cxn ang="0">
                  <a:pos x="51" y="51"/>
                </a:cxn>
                <a:cxn ang="0">
                  <a:pos x="46" y="42"/>
                </a:cxn>
                <a:cxn ang="0">
                  <a:pos x="39" y="32"/>
                </a:cxn>
                <a:cxn ang="0">
                  <a:pos x="34" y="23"/>
                </a:cxn>
                <a:cxn ang="0">
                  <a:pos x="27" y="13"/>
                </a:cxn>
                <a:cxn ang="0">
                  <a:pos x="21" y="7"/>
                </a:cxn>
              </a:cxnLst>
              <a:rect l="0" t="0" r="r" b="b"/>
              <a:pathLst>
                <a:path w="60" h="80">
                  <a:moveTo>
                    <a:pt x="21" y="7"/>
                  </a:moveTo>
                  <a:lnTo>
                    <a:pt x="19" y="5"/>
                  </a:lnTo>
                  <a:lnTo>
                    <a:pt x="14" y="3"/>
                  </a:lnTo>
                  <a:lnTo>
                    <a:pt x="8" y="0"/>
                  </a:lnTo>
                  <a:lnTo>
                    <a:pt x="6" y="4"/>
                  </a:lnTo>
                  <a:lnTo>
                    <a:pt x="7" y="13"/>
                  </a:lnTo>
                  <a:lnTo>
                    <a:pt x="8" y="21"/>
                  </a:lnTo>
                  <a:lnTo>
                    <a:pt x="8" y="30"/>
                  </a:lnTo>
                  <a:lnTo>
                    <a:pt x="5" y="37"/>
                  </a:lnTo>
                  <a:lnTo>
                    <a:pt x="3" y="42"/>
                  </a:lnTo>
                  <a:lnTo>
                    <a:pt x="0" y="48"/>
                  </a:lnTo>
                  <a:lnTo>
                    <a:pt x="0" y="56"/>
                  </a:lnTo>
                  <a:lnTo>
                    <a:pt x="0" y="62"/>
                  </a:lnTo>
                  <a:lnTo>
                    <a:pt x="2" y="69"/>
                  </a:lnTo>
                  <a:lnTo>
                    <a:pt x="5" y="74"/>
                  </a:lnTo>
                  <a:lnTo>
                    <a:pt x="7" y="77"/>
                  </a:lnTo>
                  <a:lnTo>
                    <a:pt x="8" y="80"/>
                  </a:lnTo>
                  <a:lnTo>
                    <a:pt x="31" y="80"/>
                  </a:lnTo>
                  <a:lnTo>
                    <a:pt x="60" y="66"/>
                  </a:lnTo>
                  <a:lnTo>
                    <a:pt x="59" y="64"/>
                  </a:lnTo>
                  <a:lnTo>
                    <a:pt x="56" y="59"/>
                  </a:lnTo>
                  <a:lnTo>
                    <a:pt x="51" y="51"/>
                  </a:lnTo>
                  <a:lnTo>
                    <a:pt x="46" y="42"/>
                  </a:lnTo>
                  <a:lnTo>
                    <a:pt x="39" y="32"/>
                  </a:lnTo>
                  <a:lnTo>
                    <a:pt x="34" y="23"/>
                  </a:lnTo>
                  <a:lnTo>
                    <a:pt x="27" y="13"/>
                  </a:lnTo>
                  <a:lnTo>
                    <a:pt x="21" y="7"/>
                  </a:lnTo>
                  <a:close/>
                </a:path>
              </a:pathLst>
            </a:custGeom>
            <a:solidFill>
              <a:srgbClr val="7C75AD"/>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24" name="Freeform 128"/>
            <p:cNvSpPr>
              <a:spLocks/>
            </p:cNvSpPr>
            <p:nvPr/>
          </p:nvSpPr>
          <p:spPr bwMode="auto">
            <a:xfrm>
              <a:off x="1467" y="2884"/>
              <a:ext cx="139" cy="53"/>
            </a:xfrm>
            <a:custGeom>
              <a:avLst/>
              <a:gdLst/>
              <a:ahLst/>
              <a:cxnLst>
                <a:cxn ang="0">
                  <a:pos x="0" y="0"/>
                </a:cxn>
                <a:cxn ang="0">
                  <a:pos x="2" y="1"/>
                </a:cxn>
                <a:cxn ang="0">
                  <a:pos x="7" y="3"/>
                </a:cxn>
                <a:cxn ang="0">
                  <a:pos x="14" y="4"/>
                </a:cxn>
                <a:cxn ang="0">
                  <a:pos x="22" y="6"/>
                </a:cxn>
                <a:cxn ang="0">
                  <a:pos x="31" y="8"/>
                </a:cxn>
                <a:cxn ang="0">
                  <a:pos x="39" y="10"/>
                </a:cxn>
                <a:cxn ang="0">
                  <a:pos x="44" y="11"/>
                </a:cxn>
                <a:cxn ang="0">
                  <a:pos x="47" y="12"/>
                </a:cxn>
                <a:cxn ang="0">
                  <a:pos x="51" y="13"/>
                </a:cxn>
                <a:cxn ang="0">
                  <a:pos x="54" y="14"/>
                </a:cxn>
                <a:cxn ang="0">
                  <a:pos x="57" y="17"/>
                </a:cxn>
                <a:cxn ang="0">
                  <a:pos x="63" y="19"/>
                </a:cxn>
                <a:cxn ang="0">
                  <a:pos x="67" y="21"/>
                </a:cxn>
                <a:cxn ang="0">
                  <a:pos x="72" y="24"/>
                </a:cxn>
                <a:cxn ang="0">
                  <a:pos x="76" y="26"/>
                </a:cxn>
                <a:cxn ang="0">
                  <a:pos x="81" y="28"/>
                </a:cxn>
                <a:cxn ang="0">
                  <a:pos x="84" y="30"/>
                </a:cxn>
                <a:cxn ang="0">
                  <a:pos x="89" y="33"/>
                </a:cxn>
                <a:cxn ang="0">
                  <a:pos x="95" y="35"/>
                </a:cxn>
                <a:cxn ang="0">
                  <a:pos x="100" y="38"/>
                </a:cxn>
                <a:cxn ang="0">
                  <a:pos x="107" y="42"/>
                </a:cxn>
                <a:cxn ang="0">
                  <a:pos x="112" y="44"/>
                </a:cxn>
                <a:cxn ang="0">
                  <a:pos x="114" y="45"/>
                </a:cxn>
                <a:cxn ang="0">
                  <a:pos x="116" y="45"/>
                </a:cxn>
                <a:cxn ang="0">
                  <a:pos x="132" y="53"/>
                </a:cxn>
                <a:cxn ang="0">
                  <a:pos x="139" y="50"/>
                </a:cxn>
                <a:cxn ang="0">
                  <a:pos x="138" y="49"/>
                </a:cxn>
                <a:cxn ang="0">
                  <a:pos x="136" y="48"/>
                </a:cxn>
                <a:cxn ang="0">
                  <a:pos x="134" y="46"/>
                </a:cxn>
                <a:cxn ang="0">
                  <a:pos x="129" y="44"/>
                </a:cxn>
                <a:cxn ang="0">
                  <a:pos x="125" y="42"/>
                </a:cxn>
                <a:cxn ang="0">
                  <a:pos x="120" y="38"/>
                </a:cxn>
                <a:cxn ang="0">
                  <a:pos x="117" y="37"/>
                </a:cxn>
                <a:cxn ang="0">
                  <a:pos x="114" y="35"/>
                </a:cxn>
                <a:cxn ang="0">
                  <a:pos x="109" y="34"/>
                </a:cxn>
                <a:cxn ang="0">
                  <a:pos x="102" y="31"/>
                </a:cxn>
                <a:cxn ang="0">
                  <a:pos x="92" y="27"/>
                </a:cxn>
                <a:cxn ang="0">
                  <a:pos x="82" y="23"/>
                </a:cxn>
                <a:cxn ang="0">
                  <a:pos x="71" y="19"/>
                </a:cxn>
                <a:cxn ang="0">
                  <a:pos x="62" y="16"/>
                </a:cxn>
                <a:cxn ang="0">
                  <a:pos x="54" y="12"/>
                </a:cxn>
                <a:cxn ang="0">
                  <a:pos x="49" y="10"/>
                </a:cxn>
                <a:cxn ang="0">
                  <a:pos x="45" y="8"/>
                </a:cxn>
                <a:cxn ang="0">
                  <a:pos x="39" y="7"/>
                </a:cxn>
                <a:cxn ang="0">
                  <a:pos x="33" y="5"/>
                </a:cxn>
                <a:cxn ang="0">
                  <a:pos x="26" y="3"/>
                </a:cxn>
                <a:cxn ang="0">
                  <a:pos x="19" y="1"/>
                </a:cxn>
                <a:cxn ang="0">
                  <a:pos x="12" y="0"/>
                </a:cxn>
                <a:cxn ang="0">
                  <a:pos x="5" y="0"/>
                </a:cxn>
                <a:cxn ang="0">
                  <a:pos x="0" y="0"/>
                </a:cxn>
              </a:cxnLst>
              <a:rect l="0" t="0" r="r" b="b"/>
              <a:pathLst>
                <a:path w="139" h="53">
                  <a:moveTo>
                    <a:pt x="0" y="0"/>
                  </a:moveTo>
                  <a:lnTo>
                    <a:pt x="2" y="1"/>
                  </a:lnTo>
                  <a:lnTo>
                    <a:pt x="7" y="3"/>
                  </a:lnTo>
                  <a:lnTo>
                    <a:pt x="14" y="4"/>
                  </a:lnTo>
                  <a:lnTo>
                    <a:pt x="22" y="6"/>
                  </a:lnTo>
                  <a:lnTo>
                    <a:pt x="31" y="8"/>
                  </a:lnTo>
                  <a:lnTo>
                    <a:pt x="39" y="10"/>
                  </a:lnTo>
                  <a:lnTo>
                    <a:pt x="44" y="11"/>
                  </a:lnTo>
                  <a:lnTo>
                    <a:pt x="47" y="12"/>
                  </a:lnTo>
                  <a:lnTo>
                    <a:pt x="51" y="13"/>
                  </a:lnTo>
                  <a:lnTo>
                    <a:pt x="54" y="14"/>
                  </a:lnTo>
                  <a:lnTo>
                    <a:pt x="57" y="17"/>
                  </a:lnTo>
                  <a:lnTo>
                    <a:pt x="63" y="19"/>
                  </a:lnTo>
                  <a:lnTo>
                    <a:pt x="67" y="21"/>
                  </a:lnTo>
                  <a:lnTo>
                    <a:pt x="72" y="24"/>
                  </a:lnTo>
                  <a:lnTo>
                    <a:pt x="76" y="26"/>
                  </a:lnTo>
                  <a:lnTo>
                    <a:pt x="81" y="28"/>
                  </a:lnTo>
                  <a:lnTo>
                    <a:pt x="84" y="30"/>
                  </a:lnTo>
                  <a:lnTo>
                    <a:pt x="89" y="33"/>
                  </a:lnTo>
                  <a:lnTo>
                    <a:pt x="95" y="35"/>
                  </a:lnTo>
                  <a:lnTo>
                    <a:pt x="100" y="38"/>
                  </a:lnTo>
                  <a:lnTo>
                    <a:pt x="107" y="42"/>
                  </a:lnTo>
                  <a:lnTo>
                    <a:pt x="112" y="44"/>
                  </a:lnTo>
                  <a:lnTo>
                    <a:pt x="114" y="45"/>
                  </a:lnTo>
                  <a:lnTo>
                    <a:pt x="116" y="45"/>
                  </a:lnTo>
                  <a:lnTo>
                    <a:pt x="132" y="53"/>
                  </a:lnTo>
                  <a:lnTo>
                    <a:pt x="139" y="50"/>
                  </a:lnTo>
                  <a:lnTo>
                    <a:pt x="138" y="49"/>
                  </a:lnTo>
                  <a:lnTo>
                    <a:pt x="136" y="48"/>
                  </a:lnTo>
                  <a:lnTo>
                    <a:pt x="134" y="46"/>
                  </a:lnTo>
                  <a:lnTo>
                    <a:pt x="129" y="44"/>
                  </a:lnTo>
                  <a:lnTo>
                    <a:pt x="125" y="42"/>
                  </a:lnTo>
                  <a:lnTo>
                    <a:pt x="120" y="38"/>
                  </a:lnTo>
                  <a:lnTo>
                    <a:pt x="117" y="37"/>
                  </a:lnTo>
                  <a:lnTo>
                    <a:pt x="114" y="35"/>
                  </a:lnTo>
                  <a:lnTo>
                    <a:pt x="109" y="34"/>
                  </a:lnTo>
                  <a:lnTo>
                    <a:pt x="102" y="31"/>
                  </a:lnTo>
                  <a:lnTo>
                    <a:pt x="92" y="27"/>
                  </a:lnTo>
                  <a:lnTo>
                    <a:pt x="82" y="23"/>
                  </a:lnTo>
                  <a:lnTo>
                    <a:pt x="71" y="19"/>
                  </a:lnTo>
                  <a:lnTo>
                    <a:pt x="62" y="16"/>
                  </a:lnTo>
                  <a:lnTo>
                    <a:pt x="54" y="12"/>
                  </a:lnTo>
                  <a:lnTo>
                    <a:pt x="49" y="10"/>
                  </a:lnTo>
                  <a:lnTo>
                    <a:pt x="45" y="8"/>
                  </a:lnTo>
                  <a:lnTo>
                    <a:pt x="39" y="7"/>
                  </a:lnTo>
                  <a:lnTo>
                    <a:pt x="33" y="5"/>
                  </a:lnTo>
                  <a:lnTo>
                    <a:pt x="26" y="3"/>
                  </a:lnTo>
                  <a:lnTo>
                    <a:pt x="19" y="1"/>
                  </a:lnTo>
                  <a:lnTo>
                    <a:pt x="12" y="0"/>
                  </a:lnTo>
                  <a:lnTo>
                    <a:pt x="5" y="0"/>
                  </a:lnTo>
                  <a:lnTo>
                    <a:pt x="0" y="0"/>
                  </a:lnTo>
                  <a:close/>
                </a:path>
              </a:pathLst>
            </a:custGeom>
            <a:solidFill>
              <a:srgbClr val="7C75AD"/>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25" name="Freeform 129"/>
            <p:cNvSpPr>
              <a:spLocks/>
            </p:cNvSpPr>
            <p:nvPr/>
          </p:nvSpPr>
          <p:spPr bwMode="auto">
            <a:xfrm>
              <a:off x="1241" y="2739"/>
              <a:ext cx="46" cy="20"/>
            </a:xfrm>
            <a:custGeom>
              <a:avLst/>
              <a:gdLst/>
              <a:ahLst/>
              <a:cxnLst>
                <a:cxn ang="0">
                  <a:pos x="6" y="2"/>
                </a:cxn>
                <a:cxn ang="0">
                  <a:pos x="4" y="2"/>
                </a:cxn>
                <a:cxn ang="0">
                  <a:pos x="3" y="2"/>
                </a:cxn>
                <a:cxn ang="0">
                  <a:pos x="1" y="3"/>
                </a:cxn>
                <a:cxn ang="0">
                  <a:pos x="0" y="6"/>
                </a:cxn>
                <a:cxn ang="0">
                  <a:pos x="0" y="10"/>
                </a:cxn>
                <a:cxn ang="0">
                  <a:pos x="0" y="13"/>
                </a:cxn>
                <a:cxn ang="0">
                  <a:pos x="0" y="16"/>
                </a:cxn>
                <a:cxn ang="0">
                  <a:pos x="0" y="16"/>
                </a:cxn>
                <a:cxn ang="0">
                  <a:pos x="1" y="16"/>
                </a:cxn>
                <a:cxn ang="0">
                  <a:pos x="4" y="18"/>
                </a:cxn>
                <a:cxn ang="0">
                  <a:pos x="7" y="18"/>
                </a:cxn>
                <a:cxn ang="0">
                  <a:pos x="9" y="18"/>
                </a:cxn>
                <a:cxn ang="0">
                  <a:pos x="12" y="18"/>
                </a:cxn>
                <a:cxn ang="0">
                  <a:pos x="14" y="18"/>
                </a:cxn>
                <a:cxn ang="0">
                  <a:pos x="17" y="19"/>
                </a:cxn>
                <a:cxn ang="0">
                  <a:pos x="21" y="19"/>
                </a:cxn>
                <a:cxn ang="0">
                  <a:pos x="24" y="19"/>
                </a:cxn>
                <a:cxn ang="0">
                  <a:pos x="27" y="20"/>
                </a:cxn>
                <a:cxn ang="0">
                  <a:pos x="29" y="20"/>
                </a:cxn>
                <a:cxn ang="0">
                  <a:pos x="29" y="20"/>
                </a:cxn>
                <a:cxn ang="0">
                  <a:pos x="42" y="16"/>
                </a:cxn>
                <a:cxn ang="0">
                  <a:pos x="46" y="12"/>
                </a:cxn>
                <a:cxn ang="0">
                  <a:pos x="36" y="2"/>
                </a:cxn>
                <a:cxn ang="0">
                  <a:pos x="35" y="2"/>
                </a:cxn>
                <a:cxn ang="0">
                  <a:pos x="32" y="2"/>
                </a:cxn>
                <a:cxn ang="0">
                  <a:pos x="29" y="1"/>
                </a:cxn>
                <a:cxn ang="0">
                  <a:pos x="24" y="1"/>
                </a:cxn>
                <a:cxn ang="0">
                  <a:pos x="21" y="0"/>
                </a:cxn>
                <a:cxn ang="0">
                  <a:pos x="16" y="0"/>
                </a:cxn>
                <a:cxn ang="0">
                  <a:pos x="9" y="1"/>
                </a:cxn>
                <a:cxn ang="0">
                  <a:pos x="6" y="2"/>
                </a:cxn>
              </a:cxnLst>
              <a:rect l="0" t="0" r="r" b="b"/>
              <a:pathLst>
                <a:path w="46" h="20">
                  <a:moveTo>
                    <a:pt x="6" y="2"/>
                  </a:moveTo>
                  <a:lnTo>
                    <a:pt x="4" y="2"/>
                  </a:lnTo>
                  <a:lnTo>
                    <a:pt x="3" y="2"/>
                  </a:lnTo>
                  <a:lnTo>
                    <a:pt x="1" y="3"/>
                  </a:lnTo>
                  <a:lnTo>
                    <a:pt x="0" y="6"/>
                  </a:lnTo>
                  <a:lnTo>
                    <a:pt x="0" y="10"/>
                  </a:lnTo>
                  <a:lnTo>
                    <a:pt x="0" y="13"/>
                  </a:lnTo>
                  <a:lnTo>
                    <a:pt x="0" y="16"/>
                  </a:lnTo>
                  <a:lnTo>
                    <a:pt x="0" y="16"/>
                  </a:lnTo>
                  <a:lnTo>
                    <a:pt x="1" y="16"/>
                  </a:lnTo>
                  <a:lnTo>
                    <a:pt x="4" y="18"/>
                  </a:lnTo>
                  <a:lnTo>
                    <a:pt x="7" y="18"/>
                  </a:lnTo>
                  <a:lnTo>
                    <a:pt x="9" y="18"/>
                  </a:lnTo>
                  <a:lnTo>
                    <a:pt x="12" y="18"/>
                  </a:lnTo>
                  <a:lnTo>
                    <a:pt x="14" y="18"/>
                  </a:lnTo>
                  <a:lnTo>
                    <a:pt x="17" y="19"/>
                  </a:lnTo>
                  <a:lnTo>
                    <a:pt x="21" y="19"/>
                  </a:lnTo>
                  <a:lnTo>
                    <a:pt x="24" y="19"/>
                  </a:lnTo>
                  <a:lnTo>
                    <a:pt x="27" y="20"/>
                  </a:lnTo>
                  <a:lnTo>
                    <a:pt x="29" y="20"/>
                  </a:lnTo>
                  <a:lnTo>
                    <a:pt x="29" y="20"/>
                  </a:lnTo>
                  <a:lnTo>
                    <a:pt x="42" y="16"/>
                  </a:lnTo>
                  <a:lnTo>
                    <a:pt x="46" y="12"/>
                  </a:lnTo>
                  <a:lnTo>
                    <a:pt x="36" y="2"/>
                  </a:lnTo>
                  <a:lnTo>
                    <a:pt x="35" y="2"/>
                  </a:lnTo>
                  <a:lnTo>
                    <a:pt x="32" y="2"/>
                  </a:lnTo>
                  <a:lnTo>
                    <a:pt x="29" y="1"/>
                  </a:lnTo>
                  <a:lnTo>
                    <a:pt x="24" y="1"/>
                  </a:lnTo>
                  <a:lnTo>
                    <a:pt x="21" y="0"/>
                  </a:lnTo>
                  <a:lnTo>
                    <a:pt x="16" y="0"/>
                  </a:lnTo>
                  <a:lnTo>
                    <a:pt x="9" y="1"/>
                  </a:lnTo>
                  <a:lnTo>
                    <a:pt x="6" y="2"/>
                  </a:lnTo>
                  <a:close/>
                </a:path>
              </a:pathLst>
            </a:custGeom>
            <a:solidFill>
              <a:srgbClr val="DDC1B5"/>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26" name="Freeform 130"/>
            <p:cNvSpPr>
              <a:spLocks/>
            </p:cNvSpPr>
            <p:nvPr/>
          </p:nvSpPr>
          <p:spPr bwMode="auto">
            <a:xfrm>
              <a:off x="1254" y="2792"/>
              <a:ext cx="20" cy="13"/>
            </a:xfrm>
            <a:custGeom>
              <a:avLst/>
              <a:gdLst/>
              <a:ahLst/>
              <a:cxnLst>
                <a:cxn ang="0">
                  <a:pos x="14" y="0"/>
                </a:cxn>
                <a:cxn ang="0">
                  <a:pos x="12" y="0"/>
                </a:cxn>
                <a:cxn ang="0">
                  <a:pos x="8" y="0"/>
                </a:cxn>
                <a:cxn ang="0">
                  <a:pos x="3" y="2"/>
                </a:cxn>
                <a:cxn ang="0">
                  <a:pos x="0" y="4"/>
                </a:cxn>
                <a:cxn ang="0">
                  <a:pos x="1" y="8"/>
                </a:cxn>
                <a:cxn ang="0">
                  <a:pos x="6" y="10"/>
                </a:cxn>
                <a:cxn ang="0">
                  <a:pos x="9" y="13"/>
                </a:cxn>
                <a:cxn ang="0">
                  <a:pos x="11" y="13"/>
                </a:cxn>
                <a:cxn ang="0">
                  <a:pos x="14" y="13"/>
                </a:cxn>
                <a:cxn ang="0">
                  <a:pos x="18" y="10"/>
                </a:cxn>
                <a:cxn ang="0">
                  <a:pos x="20" y="6"/>
                </a:cxn>
                <a:cxn ang="0">
                  <a:pos x="14" y="0"/>
                </a:cxn>
              </a:cxnLst>
              <a:rect l="0" t="0" r="r" b="b"/>
              <a:pathLst>
                <a:path w="20" h="13">
                  <a:moveTo>
                    <a:pt x="14" y="0"/>
                  </a:moveTo>
                  <a:lnTo>
                    <a:pt x="12" y="0"/>
                  </a:lnTo>
                  <a:lnTo>
                    <a:pt x="8" y="0"/>
                  </a:lnTo>
                  <a:lnTo>
                    <a:pt x="3" y="2"/>
                  </a:lnTo>
                  <a:lnTo>
                    <a:pt x="0" y="4"/>
                  </a:lnTo>
                  <a:lnTo>
                    <a:pt x="1" y="8"/>
                  </a:lnTo>
                  <a:lnTo>
                    <a:pt x="6" y="10"/>
                  </a:lnTo>
                  <a:lnTo>
                    <a:pt x="9" y="13"/>
                  </a:lnTo>
                  <a:lnTo>
                    <a:pt x="11" y="13"/>
                  </a:lnTo>
                  <a:lnTo>
                    <a:pt x="14" y="13"/>
                  </a:lnTo>
                  <a:lnTo>
                    <a:pt x="18" y="10"/>
                  </a:lnTo>
                  <a:lnTo>
                    <a:pt x="20" y="6"/>
                  </a:lnTo>
                  <a:lnTo>
                    <a:pt x="14" y="0"/>
                  </a:lnTo>
                  <a:close/>
                </a:path>
              </a:pathLst>
            </a:custGeom>
            <a:solidFill>
              <a:srgbClr val="DDC1B5"/>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27" name="Freeform 131"/>
            <p:cNvSpPr>
              <a:spLocks/>
            </p:cNvSpPr>
            <p:nvPr/>
          </p:nvSpPr>
          <p:spPr bwMode="auto">
            <a:xfrm>
              <a:off x="1307" y="2785"/>
              <a:ext cx="13" cy="13"/>
            </a:xfrm>
            <a:custGeom>
              <a:avLst/>
              <a:gdLst/>
              <a:ahLst/>
              <a:cxnLst>
                <a:cxn ang="0">
                  <a:pos x="9" y="3"/>
                </a:cxn>
                <a:cxn ang="0">
                  <a:pos x="6" y="2"/>
                </a:cxn>
                <a:cxn ang="0">
                  <a:pos x="4" y="0"/>
                </a:cxn>
                <a:cxn ang="0">
                  <a:pos x="1" y="2"/>
                </a:cxn>
                <a:cxn ang="0">
                  <a:pos x="0" y="3"/>
                </a:cxn>
                <a:cxn ang="0">
                  <a:pos x="2" y="7"/>
                </a:cxn>
                <a:cxn ang="0">
                  <a:pos x="5" y="11"/>
                </a:cxn>
                <a:cxn ang="0">
                  <a:pos x="7" y="12"/>
                </a:cxn>
                <a:cxn ang="0">
                  <a:pos x="9" y="13"/>
                </a:cxn>
                <a:cxn ang="0">
                  <a:pos x="10" y="13"/>
                </a:cxn>
                <a:cxn ang="0">
                  <a:pos x="12" y="11"/>
                </a:cxn>
                <a:cxn ang="0">
                  <a:pos x="13" y="7"/>
                </a:cxn>
                <a:cxn ang="0">
                  <a:pos x="9" y="3"/>
                </a:cxn>
              </a:cxnLst>
              <a:rect l="0" t="0" r="r" b="b"/>
              <a:pathLst>
                <a:path w="13" h="13">
                  <a:moveTo>
                    <a:pt x="9" y="3"/>
                  </a:moveTo>
                  <a:lnTo>
                    <a:pt x="6" y="2"/>
                  </a:lnTo>
                  <a:lnTo>
                    <a:pt x="4" y="0"/>
                  </a:lnTo>
                  <a:lnTo>
                    <a:pt x="1" y="2"/>
                  </a:lnTo>
                  <a:lnTo>
                    <a:pt x="0" y="3"/>
                  </a:lnTo>
                  <a:lnTo>
                    <a:pt x="2" y="7"/>
                  </a:lnTo>
                  <a:lnTo>
                    <a:pt x="5" y="11"/>
                  </a:lnTo>
                  <a:lnTo>
                    <a:pt x="7" y="12"/>
                  </a:lnTo>
                  <a:lnTo>
                    <a:pt x="9" y="13"/>
                  </a:lnTo>
                  <a:lnTo>
                    <a:pt x="10" y="13"/>
                  </a:lnTo>
                  <a:lnTo>
                    <a:pt x="12" y="11"/>
                  </a:lnTo>
                  <a:lnTo>
                    <a:pt x="13" y="7"/>
                  </a:lnTo>
                  <a:lnTo>
                    <a:pt x="9" y="3"/>
                  </a:lnTo>
                  <a:close/>
                </a:path>
              </a:pathLst>
            </a:custGeom>
            <a:solidFill>
              <a:srgbClr val="DDC1B5"/>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28" name="Freeform 132"/>
            <p:cNvSpPr>
              <a:spLocks/>
            </p:cNvSpPr>
            <p:nvPr/>
          </p:nvSpPr>
          <p:spPr bwMode="auto">
            <a:xfrm>
              <a:off x="1314" y="2825"/>
              <a:ext cx="20" cy="13"/>
            </a:xfrm>
            <a:custGeom>
              <a:avLst/>
              <a:gdLst/>
              <a:ahLst/>
              <a:cxnLst>
                <a:cxn ang="0">
                  <a:pos x="19" y="0"/>
                </a:cxn>
                <a:cxn ang="0">
                  <a:pos x="16" y="0"/>
                </a:cxn>
                <a:cxn ang="0">
                  <a:pos x="13" y="1"/>
                </a:cxn>
                <a:cxn ang="0">
                  <a:pos x="8" y="1"/>
                </a:cxn>
                <a:cxn ang="0">
                  <a:pos x="3" y="4"/>
                </a:cxn>
                <a:cxn ang="0">
                  <a:pos x="0" y="7"/>
                </a:cxn>
                <a:cxn ang="0">
                  <a:pos x="0" y="10"/>
                </a:cxn>
                <a:cxn ang="0">
                  <a:pos x="1" y="13"/>
                </a:cxn>
                <a:cxn ang="0">
                  <a:pos x="3" y="13"/>
                </a:cxn>
                <a:cxn ang="0">
                  <a:pos x="6" y="13"/>
                </a:cxn>
                <a:cxn ang="0">
                  <a:pos x="9" y="13"/>
                </a:cxn>
                <a:cxn ang="0">
                  <a:pos x="12" y="13"/>
                </a:cxn>
                <a:cxn ang="0">
                  <a:pos x="15" y="12"/>
                </a:cxn>
                <a:cxn ang="0">
                  <a:pos x="19" y="10"/>
                </a:cxn>
                <a:cxn ang="0">
                  <a:pos x="20" y="7"/>
                </a:cxn>
                <a:cxn ang="0">
                  <a:pos x="20" y="4"/>
                </a:cxn>
                <a:cxn ang="0">
                  <a:pos x="19" y="0"/>
                </a:cxn>
              </a:cxnLst>
              <a:rect l="0" t="0" r="r" b="b"/>
              <a:pathLst>
                <a:path w="20" h="13">
                  <a:moveTo>
                    <a:pt x="19" y="0"/>
                  </a:moveTo>
                  <a:lnTo>
                    <a:pt x="16" y="0"/>
                  </a:lnTo>
                  <a:lnTo>
                    <a:pt x="13" y="1"/>
                  </a:lnTo>
                  <a:lnTo>
                    <a:pt x="8" y="1"/>
                  </a:lnTo>
                  <a:lnTo>
                    <a:pt x="3" y="4"/>
                  </a:lnTo>
                  <a:lnTo>
                    <a:pt x="0" y="7"/>
                  </a:lnTo>
                  <a:lnTo>
                    <a:pt x="0" y="10"/>
                  </a:lnTo>
                  <a:lnTo>
                    <a:pt x="1" y="13"/>
                  </a:lnTo>
                  <a:lnTo>
                    <a:pt x="3" y="13"/>
                  </a:lnTo>
                  <a:lnTo>
                    <a:pt x="6" y="13"/>
                  </a:lnTo>
                  <a:lnTo>
                    <a:pt x="9" y="13"/>
                  </a:lnTo>
                  <a:lnTo>
                    <a:pt x="12" y="13"/>
                  </a:lnTo>
                  <a:lnTo>
                    <a:pt x="15" y="12"/>
                  </a:lnTo>
                  <a:lnTo>
                    <a:pt x="19" y="10"/>
                  </a:lnTo>
                  <a:lnTo>
                    <a:pt x="20" y="7"/>
                  </a:lnTo>
                  <a:lnTo>
                    <a:pt x="20" y="4"/>
                  </a:lnTo>
                  <a:lnTo>
                    <a:pt x="19" y="0"/>
                  </a:lnTo>
                  <a:close/>
                </a:path>
              </a:pathLst>
            </a:custGeom>
            <a:solidFill>
              <a:srgbClr val="DDC1B5"/>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4231" name="Picture 135" descr="C:\Documents and Settings\Valle\Local Settings\Temporary Internet Files\Content.IE5\IBMX43CN\MCj02374590000[1].wmf"/>
          <p:cNvPicPr>
            <a:picLocks noChangeAspect="1" noChangeArrowheads="1"/>
          </p:cNvPicPr>
          <p:nvPr/>
        </p:nvPicPr>
        <p:blipFill>
          <a:blip r:embed="rId3"/>
          <a:srcRect/>
          <a:stretch>
            <a:fillRect/>
          </a:stretch>
        </p:blipFill>
        <p:spPr bwMode="auto">
          <a:xfrm>
            <a:off x="3571868" y="2214554"/>
            <a:ext cx="1285406" cy="1496892"/>
          </a:xfrm>
          <a:prstGeom prst="rect">
            <a:avLst/>
          </a:prstGeom>
          <a:noFill/>
        </p:spPr>
      </p:pic>
      <p:pic>
        <p:nvPicPr>
          <p:cNvPr id="4246" name="Picture 150"/>
          <p:cNvPicPr>
            <a:picLocks noChangeAspect="1" noChangeArrowheads="1"/>
          </p:cNvPicPr>
          <p:nvPr/>
        </p:nvPicPr>
        <p:blipFill>
          <a:blip r:embed="rId4"/>
          <a:srcRect/>
          <a:stretch>
            <a:fillRect/>
          </a:stretch>
        </p:blipFill>
        <p:spPr bwMode="auto">
          <a:xfrm>
            <a:off x="2714612" y="4786322"/>
            <a:ext cx="990600" cy="1828800"/>
          </a:xfrm>
          <a:prstGeom prst="rect">
            <a:avLst/>
          </a:prstGeom>
          <a:noFill/>
          <a:ln w="9525">
            <a:noFill/>
            <a:miter lim="800000"/>
            <a:headEnd/>
            <a:tailEnd/>
          </a:ln>
          <a:effectLst/>
        </p:spPr>
      </p:pic>
      <p:grpSp>
        <p:nvGrpSpPr>
          <p:cNvPr id="324" name="Groupe 323"/>
          <p:cNvGrpSpPr/>
          <p:nvPr/>
        </p:nvGrpSpPr>
        <p:grpSpPr>
          <a:xfrm>
            <a:off x="6462739" y="2000253"/>
            <a:ext cx="1895475" cy="1666875"/>
            <a:chOff x="6176963" y="1643063"/>
            <a:chExt cx="1895475" cy="1666875"/>
          </a:xfrm>
        </p:grpSpPr>
        <p:sp>
          <p:nvSpPr>
            <p:cNvPr id="4248" name="AutoShape 152"/>
            <p:cNvSpPr>
              <a:spLocks noChangeAspect="1" noChangeArrowheads="1" noTextEdit="1"/>
            </p:cNvSpPr>
            <p:nvPr/>
          </p:nvSpPr>
          <p:spPr bwMode="auto">
            <a:xfrm>
              <a:off x="6176963" y="1643063"/>
              <a:ext cx="1895475" cy="1666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250" name="Freeform 154"/>
            <p:cNvSpPr>
              <a:spLocks/>
            </p:cNvSpPr>
            <p:nvPr/>
          </p:nvSpPr>
          <p:spPr bwMode="auto">
            <a:xfrm>
              <a:off x="7869238" y="1895476"/>
              <a:ext cx="122238" cy="142875"/>
            </a:xfrm>
            <a:custGeom>
              <a:avLst/>
              <a:gdLst/>
              <a:ahLst/>
              <a:cxnLst>
                <a:cxn ang="0">
                  <a:pos x="77" y="26"/>
                </a:cxn>
                <a:cxn ang="0">
                  <a:pos x="0" y="90"/>
                </a:cxn>
                <a:cxn ang="0">
                  <a:pos x="40" y="0"/>
                </a:cxn>
                <a:cxn ang="0">
                  <a:pos x="77" y="26"/>
                </a:cxn>
              </a:cxnLst>
              <a:rect l="0" t="0" r="r" b="b"/>
              <a:pathLst>
                <a:path w="77" h="90">
                  <a:moveTo>
                    <a:pt x="77" y="26"/>
                  </a:moveTo>
                  <a:lnTo>
                    <a:pt x="0" y="90"/>
                  </a:lnTo>
                  <a:lnTo>
                    <a:pt x="40" y="0"/>
                  </a:lnTo>
                  <a:lnTo>
                    <a:pt x="77" y="26"/>
                  </a:lnTo>
                  <a:close/>
                </a:path>
              </a:pathLst>
            </a:custGeom>
            <a:solidFill>
              <a:srgbClr val="FF19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51" name="Freeform 155"/>
            <p:cNvSpPr>
              <a:spLocks/>
            </p:cNvSpPr>
            <p:nvPr/>
          </p:nvSpPr>
          <p:spPr bwMode="auto">
            <a:xfrm>
              <a:off x="7913688" y="2043113"/>
              <a:ext cx="158750" cy="80963"/>
            </a:xfrm>
            <a:custGeom>
              <a:avLst/>
              <a:gdLst/>
              <a:ahLst/>
              <a:cxnLst>
                <a:cxn ang="0">
                  <a:pos x="100" y="42"/>
                </a:cxn>
                <a:cxn ang="0">
                  <a:pos x="0" y="51"/>
                </a:cxn>
                <a:cxn ang="0">
                  <a:pos x="85" y="0"/>
                </a:cxn>
                <a:cxn ang="0">
                  <a:pos x="100" y="42"/>
                </a:cxn>
              </a:cxnLst>
              <a:rect l="0" t="0" r="r" b="b"/>
              <a:pathLst>
                <a:path w="100" h="51">
                  <a:moveTo>
                    <a:pt x="100" y="42"/>
                  </a:moveTo>
                  <a:lnTo>
                    <a:pt x="0" y="51"/>
                  </a:lnTo>
                  <a:lnTo>
                    <a:pt x="85" y="0"/>
                  </a:lnTo>
                  <a:lnTo>
                    <a:pt x="100" y="42"/>
                  </a:lnTo>
                  <a:close/>
                </a:path>
              </a:pathLst>
            </a:custGeom>
            <a:solidFill>
              <a:srgbClr val="FF19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52" name="Freeform 156"/>
            <p:cNvSpPr>
              <a:spLocks/>
            </p:cNvSpPr>
            <p:nvPr/>
          </p:nvSpPr>
          <p:spPr bwMode="auto">
            <a:xfrm>
              <a:off x="7921626" y="2206626"/>
              <a:ext cx="149225" cy="107950"/>
            </a:xfrm>
            <a:custGeom>
              <a:avLst/>
              <a:gdLst/>
              <a:ahLst/>
              <a:cxnLst>
                <a:cxn ang="0">
                  <a:pos x="73" y="68"/>
                </a:cxn>
                <a:cxn ang="0">
                  <a:pos x="0" y="0"/>
                </a:cxn>
                <a:cxn ang="0">
                  <a:pos x="94" y="28"/>
                </a:cxn>
                <a:cxn ang="0">
                  <a:pos x="73" y="68"/>
                </a:cxn>
              </a:cxnLst>
              <a:rect l="0" t="0" r="r" b="b"/>
              <a:pathLst>
                <a:path w="94" h="68">
                  <a:moveTo>
                    <a:pt x="73" y="68"/>
                  </a:moveTo>
                  <a:lnTo>
                    <a:pt x="0" y="0"/>
                  </a:lnTo>
                  <a:lnTo>
                    <a:pt x="94" y="28"/>
                  </a:lnTo>
                  <a:lnTo>
                    <a:pt x="73" y="68"/>
                  </a:lnTo>
                  <a:close/>
                </a:path>
              </a:pathLst>
            </a:custGeom>
            <a:solidFill>
              <a:srgbClr val="FF19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53" name="Freeform 157"/>
            <p:cNvSpPr>
              <a:spLocks/>
            </p:cNvSpPr>
            <p:nvPr/>
          </p:nvSpPr>
          <p:spPr bwMode="auto">
            <a:xfrm>
              <a:off x="6176963" y="1643063"/>
              <a:ext cx="1758950" cy="1663700"/>
            </a:xfrm>
            <a:custGeom>
              <a:avLst/>
              <a:gdLst/>
              <a:ahLst/>
              <a:cxnLst>
                <a:cxn ang="0">
                  <a:pos x="1102" y="579"/>
                </a:cxn>
                <a:cxn ang="0">
                  <a:pos x="1090" y="501"/>
                </a:cxn>
                <a:cxn ang="0">
                  <a:pos x="1072" y="418"/>
                </a:cxn>
                <a:cxn ang="0">
                  <a:pos x="1047" y="335"/>
                </a:cxn>
                <a:cxn ang="0">
                  <a:pos x="1015" y="253"/>
                </a:cxn>
                <a:cxn ang="0">
                  <a:pos x="976" y="174"/>
                </a:cxn>
                <a:cxn ang="0">
                  <a:pos x="929" y="101"/>
                </a:cxn>
                <a:cxn ang="0">
                  <a:pos x="873" y="37"/>
                </a:cxn>
                <a:cxn ang="0">
                  <a:pos x="830" y="0"/>
                </a:cxn>
                <a:cxn ang="0">
                  <a:pos x="87" y="233"/>
                </a:cxn>
                <a:cxn ang="0">
                  <a:pos x="96" y="241"/>
                </a:cxn>
                <a:cxn ang="0">
                  <a:pos x="105" y="249"/>
                </a:cxn>
                <a:cxn ang="0">
                  <a:pos x="114" y="260"/>
                </a:cxn>
                <a:cxn ang="0">
                  <a:pos x="123" y="272"/>
                </a:cxn>
                <a:cxn ang="0">
                  <a:pos x="116" y="282"/>
                </a:cxn>
                <a:cxn ang="0">
                  <a:pos x="105" y="295"/>
                </a:cxn>
                <a:cxn ang="0">
                  <a:pos x="91" y="313"/>
                </a:cxn>
                <a:cxn ang="0">
                  <a:pos x="72" y="337"/>
                </a:cxn>
                <a:cxn ang="0">
                  <a:pos x="6" y="366"/>
                </a:cxn>
                <a:cxn ang="0">
                  <a:pos x="29" y="495"/>
                </a:cxn>
                <a:cxn ang="0">
                  <a:pos x="63" y="616"/>
                </a:cxn>
                <a:cxn ang="0">
                  <a:pos x="105" y="728"/>
                </a:cxn>
                <a:cxn ang="0">
                  <a:pos x="153" y="827"/>
                </a:cxn>
                <a:cxn ang="0">
                  <a:pos x="203" y="911"/>
                </a:cxn>
                <a:cxn ang="0">
                  <a:pos x="252" y="977"/>
                </a:cxn>
                <a:cxn ang="0">
                  <a:pos x="297" y="1022"/>
                </a:cxn>
                <a:cxn ang="0">
                  <a:pos x="335" y="1045"/>
                </a:cxn>
                <a:cxn ang="0">
                  <a:pos x="348" y="1047"/>
                </a:cxn>
                <a:cxn ang="0">
                  <a:pos x="361" y="1047"/>
                </a:cxn>
                <a:cxn ang="0">
                  <a:pos x="371" y="1044"/>
                </a:cxn>
                <a:cxn ang="0">
                  <a:pos x="382" y="1039"/>
                </a:cxn>
                <a:cxn ang="0">
                  <a:pos x="1083" y="803"/>
                </a:cxn>
                <a:cxn ang="0">
                  <a:pos x="1100" y="767"/>
                </a:cxn>
                <a:cxn ang="0">
                  <a:pos x="1107" y="718"/>
                </a:cxn>
                <a:cxn ang="0">
                  <a:pos x="1108" y="665"/>
                </a:cxn>
                <a:cxn ang="0">
                  <a:pos x="1105" y="616"/>
                </a:cxn>
              </a:cxnLst>
              <a:rect l="0" t="0" r="r" b="b"/>
              <a:pathLst>
                <a:path w="1108" h="1048">
                  <a:moveTo>
                    <a:pt x="1105" y="616"/>
                  </a:moveTo>
                  <a:lnTo>
                    <a:pt x="1102" y="579"/>
                  </a:lnTo>
                  <a:lnTo>
                    <a:pt x="1096" y="541"/>
                  </a:lnTo>
                  <a:lnTo>
                    <a:pt x="1090" y="501"/>
                  </a:lnTo>
                  <a:lnTo>
                    <a:pt x="1082" y="460"/>
                  </a:lnTo>
                  <a:lnTo>
                    <a:pt x="1072" y="418"/>
                  </a:lnTo>
                  <a:lnTo>
                    <a:pt x="1060" y="377"/>
                  </a:lnTo>
                  <a:lnTo>
                    <a:pt x="1047" y="335"/>
                  </a:lnTo>
                  <a:lnTo>
                    <a:pt x="1032" y="294"/>
                  </a:lnTo>
                  <a:lnTo>
                    <a:pt x="1015" y="253"/>
                  </a:lnTo>
                  <a:lnTo>
                    <a:pt x="996" y="213"/>
                  </a:lnTo>
                  <a:lnTo>
                    <a:pt x="976" y="174"/>
                  </a:lnTo>
                  <a:lnTo>
                    <a:pt x="953" y="137"/>
                  </a:lnTo>
                  <a:lnTo>
                    <a:pt x="929" y="101"/>
                  </a:lnTo>
                  <a:lnTo>
                    <a:pt x="902" y="68"/>
                  </a:lnTo>
                  <a:lnTo>
                    <a:pt x="873" y="37"/>
                  </a:lnTo>
                  <a:lnTo>
                    <a:pt x="843" y="10"/>
                  </a:lnTo>
                  <a:lnTo>
                    <a:pt x="830" y="0"/>
                  </a:lnTo>
                  <a:lnTo>
                    <a:pt x="40" y="192"/>
                  </a:lnTo>
                  <a:lnTo>
                    <a:pt x="87" y="233"/>
                  </a:lnTo>
                  <a:lnTo>
                    <a:pt x="91" y="237"/>
                  </a:lnTo>
                  <a:lnTo>
                    <a:pt x="96" y="241"/>
                  </a:lnTo>
                  <a:lnTo>
                    <a:pt x="100" y="245"/>
                  </a:lnTo>
                  <a:lnTo>
                    <a:pt x="105" y="249"/>
                  </a:lnTo>
                  <a:lnTo>
                    <a:pt x="109" y="255"/>
                  </a:lnTo>
                  <a:lnTo>
                    <a:pt x="114" y="260"/>
                  </a:lnTo>
                  <a:lnTo>
                    <a:pt x="118" y="266"/>
                  </a:lnTo>
                  <a:lnTo>
                    <a:pt x="123" y="272"/>
                  </a:lnTo>
                  <a:lnTo>
                    <a:pt x="120" y="276"/>
                  </a:lnTo>
                  <a:lnTo>
                    <a:pt x="116" y="282"/>
                  </a:lnTo>
                  <a:lnTo>
                    <a:pt x="111" y="287"/>
                  </a:lnTo>
                  <a:lnTo>
                    <a:pt x="105" y="295"/>
                  </a:lnTo>
                  <a:lnTo>
                    <a:pt x="98" y="304"/>
                  </a:lnTo>
                  <a:lnTo>
                    <a:pt x="91" y="313"/>
                  </a:lnTo>
                  <a:lnTo>
                    <a:pt x="82" y="324"/>
                  </a:lnTo>
                  <a:lnTo>
                    <a:pt x="72" y="337"/>
                  </a:lnTo>
                  <a:lnTo>
                    <a:pt x="0" y="320"/>
                  </a:lnTo>
                  <a:lnTo>
                    <a:pt x="6" y="366"/>
                  </a:lnTo>
                  <a:lnTo>
                    <a:pt x="16" y="431"/>
                  </a:lnTo>
                  <a:lnTo>
                    <a:pt x="29" y="495"/>
                  </a:lnTo>
                  <a:lnTo>
                    <a:pt x="44" y="557"/>
                  </a:lnTo>
                  <a:lnTo>
                    <a:pt x="63" y="616"/>
                  </a:lnTo>
                  <a:lnTo>
                    <a:pt x="83" y="674"/>
                  </a:lnTo>
                  <a:lnTo>
                    <a:pt x="105" y="728"/>
                  </a:lnTo>
                  <a:lnTo>
                    <a:pt x="129" y="779"/>
                  </a:lnTo>
                  <a:lnTo>
                    <a:pt x="153" y="827"/>
                  </a:lnTo>
                  <a:lnTo>
                    <a:pt x="178" y="871"/>
                  </a:lnTo>
                  <a:lnTo>
                    <a:pt x="203" y="911"/>
                  </a:lnTo>
                  <a:lnTo>
                    <a:pt x="228" y="946"/>
                  </a:lnTo>
                  <a:lnTo>
                    <a:pt x="252" y="977"/>
                  </a:lnTo>
                  <a:lnTo>
                    <a:pt x="275" y="1002"/>
                  </a:lnTo>
                  <a:lnTo>
                    <a:pt x="297" y="1022"/>
                  </a:lnTo>
                  <a:lnTo>
                    <a:pt x="317" y="1036"/>
                  </a:lnTo>
                  <a:lnTo>
                    <a:pt x="335" y="1045"/>
                  </a:lnTo>
                  <a:lnTo>
                    <a:pt x="342" y="1047"/>
                  </a:lnTo>
                  <a:lnTo>
                    <a:pt x="348" y="1047"/>
                  </a:lnTo>
                  <a:lnTo>
                    <a:pt x="354" y="1048"/>
                  </a:lnTo>
                  <a:lnTo>
                    <a:pt x="361" y="1047"/>
                  </a:lnTo>
                  <a:lnTo>
                    <a:pt x="366" y="1046"/>
                  </a:lnTo>
                  <a:lnTo>
                    <a:pt x="371" y="1044"/>
                  </a:lnTo>
                  <a:lnTo>
                    <a:pt x="377" y="1042"/>
                  </a:lnTo>
                  <a:lnTo>
                    <a:pt x="382" y="1039"/>
                  </a:lnTo>
                  <a:lnTo>
                    <a:pt x="1078" y="809"/>
                  </a:lnTo>
                  <a:lnTo>
                    <a:pt x="1083" y="803"/>
                  </a:lnTo>
                  <a:lnTo>
                    <a:pt x="1093" y="788"/>
                  </a:lnTo>
                  <a:lnTo>
                    <a:pt x="1100" y="767"/>
                  </a:lnTo>
                  <a:lnTo>
                    <a:pt x="1105" y="744"/>
                  </a:lnTo>
                  <a:lnTo>
                    <a:pt x="1107" y="718"/>
                  </a:lnTo>
                  <a:lnTo>
                    <a:pt x="1108" y="691"/>
                  </a:lnTo>
                  <a:lnTo>
                    <a:pt x="1108" y="665"/>
                  </a:lnTo>
                  <a:lnTo>
                    <a:pt x="1107" y="639"/>
                  </a:lnTo>
                  <a:lnTo>
                    <a:pt x="1105" y="616"/>
                  </a:lnTo>
                  <a:close/>
                </a:path>
              </a:pathLst>
            </a:custGeom>
            <a:solidFill>
              <a:srgbClr val="9ECE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54" name="Freeform 158"/>
            <p:cNvSpPr>
              <a:spLocks/>
            </p:cNvSpPr>
            <p:nvPr/>
          </p:nvSpPr>
          <p:spPr bwMode="auto">
            <a:xfrm>
              <a:off x="6210301" y="1674813"/>
              <a:ext cx="1697038" cy="1603375"/>
            </a:xfrm>
            <a:custGeom>
              <a:avLst/>
              <a:gdLst/>
              <a:ahLst/>
              <a:cxnLst>
                <a:cxn ang="0">
                  <a:pos x="1063" y="562"/>
                </a:cxn>
                <a:cxn ang="0">
                  <a:pos x="1051" y="485"/>
                </a:cxn>
                <a:cxn ang="0">
                  <a:pos x="1034" y="404"/>
                </a:cxn>
                <a:cxn ang="0">
                  <a:pos x="1009" y="322"/>
                </a:cxn>
                <a:cxn ang="0">
                  <a:pos x="978" y="242"/>
                </a:cxn>
                <a:cxn ang="0">
                  <a:pos x="940" y="165"/>
                </a:cxn>
                <a:cxn ang="0">
                  <a:pos x="894" y="93"/>
                </a:cxn>
                <a:cxn ang="0">
                  <a:pos x="840" y="31"/>
                </a:cxn>
                <a:cxn ang="0">
                  <a:pos x="805" y="0"/>
                </a:cxn>
                <a:cxn ang="0">
                  <a:pos x="78" y="200"/>
                </a:cxn>
                <a:cxn ang="0">
                  <a:pos x="89" y="210"/>
                </a:cxn>
                <a:cxn ang="0">
                  <a:pos x="101" y="222"/>
                </a:cxn>
                <a:cxn ang="0">
                  <a:pos x="112" y="236"/>
                </a:cxn>
                <a:cxn ang="0">
                  <a:pos x="124" y="252"/>
                </a:cxn>
                <a:cxn ang="0">
                  <a:pos x="114" y="266"/>
                </a:cxn>
                <a:cxn ang="0">
                  <a:pos x="91" y="294"/>
                </a:cxn>
                <a:cxn ang="0">
                  <a:pos x="69" y="324"/>
                </a:cxn>
                <a:cxn ang="0">
                  <a:pos x="58" y="337"/>
                </a:cxn>
                <a:cxn ang="0">
                  <a:pos x="3" y="344"/>
                </a:cxn>
                <a:cxn ang="0">
                  <a:pos x="25" y="469"/>
                </a:cxn>
                <a:cxn ang="0">
                  <a:pos x="58" y="587"/>
                </a:cxn>
                <a:cxn ang="0">
                  <a:pos x="99" y="696"/>
                </a:cxn>
                <a:cxn ang="0">
                  <a:pos x="146" y="793"/>
                </a:cxn>
                <a:cxn ang="0">
                  <a:pos x="193" y="876"/>
                </a:cxn>
                <a:cxn ang="0">
                  <a:pos x="241" y="941"/>
                </a:cxn>
                <a:cxn ang="0">
                  <a:pos x="284" y="986"/>
                </a:cxn>
                <a:cxn ang="0">
                  <a:pos x="319" y="1008"/>
                </a:cxn>
                <a:cxn ang="0">
                  <a:pos x="331" y="1010"/>
                </a:cxn>
                <a:cxn ang="0">
                  <a:pos x="340" y="1009"/>
                </a:cxn>
                <a:cxn ang="0">
                  <a:pos x="347" y="1006"/>
                </a:cxn>
                <a:cxn ang="0">
                  <a:pos x="353" y="1003"/>
                </a:cxn>
                <a:cxn ang="0">
                  <a:pos x="1048" y="771"/>
                </a:cxn>
                <a:cxn ang="0">
                  <a:pos x="1063" y="736"/>
                </a:cxn>
                <a:cxn ang="0">
                  <a:pos x="1068" y="685"/>
                </a:cxn>
                <a:cxn ang="0">
                  <a:pos x="1068" y="635"/>
                </a:cxn>
                <a:cxn ang="0">
                  <a:pos x="1066" y="598"/>
                </a:cxn>
              </a:cxnLst>
              <a:rect l="0" t="0" r="r" b="b"/>
              <a:pathLst>
                <a:path w="1069" h="1010">
                  <a:moveTo>
                    <a:pt x="1066" y="598"/>
                  </a:moveTo>
                  <a:lnTo>
                    <a:pt x="1063" y="562"/>
                  </a:lnTo>
                  <a:lnTo>
                    <a:pt x="1058" y="524"/>
                  </a:lnTo>
                  <a:lnTo>
                    <a:pt x="1051" y="485"/>
                  </a:lnTo>
                  <a:lnTo>
                    <a:pt x="1043" y="445"/>
                  </a:lnTo>
                  <a:lnTo>
                    <a:pt x="1034" y="404"/>
                  </a:lnTo>
                  <a:lnTo>
                    <a:pt x="1022" y="363"/>
                  </a:lnTo>
                  <a:lnTo>
                    <a:pt x="1009" y="322"/>
                  </a:lnTo>
                  <a:lnTo>
                    <a:pt x="994" y="281"/>
                  </a:lnTo>
                  <a:lnTo>
                    <a:pt x="978" y="242"/>
                  </a:lnTo>
                  <a:lnTo>
                    <a:pt x="960" y="202"/>
                  </a:lnTo>
                  <a:lnTo>
                    <a:pt x="940" y="165"/>
                  </a:lnTo>
                  <a:lnTo>
                    <a:pt x="918" y="128"/>
                  </a:lnTo>
                  <a:lnTo>
                    <a:pt x="894" y="93"/>
                  </a:lnTo>
                  <a:lnTo>
                    <a:pt x="868" y="61"/>
                  </a:lnTo>
                  <a:lnTo>
                    <a:pt x="840" y="31"/>
                  </a:lnTo>
                  <a:lnTo>
                    <a:pt x="810" y="4"/>
                  </a:lnTo>
                  <a:lnTo>
                    <a:pt x="805" y="0"/>
                  </a:lnTo>
                  <a:lnTo>
                    <a:pt x="57" y="181"/>
                  </a:lnTo>
                  <a:lnTo>
                    <a:pt x="78" y="200"/>
                  </a:lnTo>
                  <a:lnTo>
                    <a:pt x="84" y="204"/>
                  </a:lnTo>
                  <a:lnTo>
                    <a:pt x="89" y="210"/>
                  </a:lnTo>
                  <a:lnTo>
                    <a:pt x="95" y="216"/>
                  </a:lnTo>
                  <a:lnTo>
                    <a:pt x="101" y="222"/>
                  </a:lnTo>
                  <a:lnTo>
                    <a:pt x="107" y="229"/>
                  </a:lnTo>
                  <a:lnTo>
                    <a:pt x="112" y="236"/>
                  </a:lnTo>
                  <a:lnTo>
                    <a:pt x="119" y="244"/>
                  </a:lnTo>
                  <a:lnTo>
                    <a:pt x="124" y="252"/>
                  </a:lnTo>
                  <a:lnTo>
                    <a:pt x="122" y="256"/>
                  </a:lnTo>
                  <a:lnTo>
                    <a:pt x="114" y="266"/>
                  </a:lnTo>
                  <a:lnTo>
                    <a:pt x="103" y="279"/>
                  </a:lnTo>
                  <a:lnTo>
                    <a:pt x="91" y="294"/>
                  </a:lnTo>
                  <a:lnTo>
                    <a:pt x="79" y="310"/>
                  </a:lnTo>
                  <a:lnTo>
                    <a:pt x="69" y="324"/>
                  </a:lnTo>
                  <a:lnTo>
                    <a:pt x="61" y="334"/>
                  </a:lnTo>
                  <a:lnTo>
                    <a:pt x="58" y="337"/>
                  </a:lnTo>
                  <a:lnTo>
                    <a:pt x="0" y="323"/>
                  </a:lnTo>
                  <a:lnTo>
                    <a:pt x="3" y="344"/>
                  </a:lnTo>
                  <a:lnTo>
                    <a:pt x="12" y="407"/>
                  </a:lnTo>
                  <a:lnTo>
                    <a:pt x="25" y="469"/>
                  </a:lnTo>
                  <a:lnTo>
                    <a:pt x="41" y="529"/>
                  </a:lnTo>
                  <a:lnTo>
                    <a:pt x="58" y="587"/>
                  </a:lnTo>
                  <a:lnTo>
                    <a:pt x="78" y="643"/>
                  </a:lnTo>
                  <a:lnTo>
                    <a:pt x="99" y="696"/>
                  </a:lnTo>
                  <a:lnTo>
                    <a:pt x="122" y="746"/>
                  </a:lnTo>
                  <a:lnTo>
                    <a:pt x="146" y="793"/>
                  </a:lnTo>
                  <a:lnTo>
                    <a:pt x="169" y="837"/>
                  </a:lnTo>
                  <a:lnTo>
                    <a:pt x="193" y="876"/>
                  </a:lnTo>
                  <a:lnTo>
                    <a:pt x="218" y="911"/>
                  </a:lnTo>
                  <a:lnTo>
                    <a:pt x="241" y="941"/>
                  </a:lnTo>
                  <a:lnTo>
                    <a:pt x="263" y="966"/>
                  </a:lnTo>
                  <a:lnTo>
                    <a:pt x="284" y="986"/>
                  </a:lnTo>
                  <a:lnTo>
                    <a:pt x="303" y="1000"/>
                  </a:lnTo>
                  <a:lnTo>
                    <a:pt x="319" y="1008"/>
                  </a:lnTo>
                  <a:lnTo>
                    <a:pt x="325" y="1010"/>
                  </a:lnTo>
                  <a:lnTo>
                    <a:pt x="331" y="1010"/>
                  </a:lnTo>
                  <a:lnTo>
                    <a:pt x="335" y="1010"/>
                  </a:lnTo>
                  <a:lnTo>
                    <a:pt x="340" y="1009"/>
                  </a:lnTo>
                  <a:lnTo>
                    <a:pt x="344" y="1008"/>
                  </a:lnTo>
                  <a:lnTo>
                    <a:pt x="347" y="1006"/>
                  </a:lnTo>
                  <a:lnTo>
                    <a:pt x="350" y="1004"/>
                  </a:lnTo>
                  <a:lnTo>
                    <a:pt x="353" y="1003"/>
                  </a:lnTo>
                  <a:lnTo>
                    <a:pt x="1046" y="774"/>
                  </a:lnTo>
                  <a:lnTo>
                    <a:pt x="1048" y="771"/>
                  </a:lnTo>
                  <a:lnTo>
                    <a:pt x="1057" y="756"/>
                  </a:lnTo>
                  <a:lnTo>
                    <a:pt x="1063" y="736"/>
                  </a:lnTo>
                  <a:lnTo>
                    <a:pt x="1066" y="712"/>
                  </a:lnTo>
                  <a:lnTo>
                    <a:pt x="1068" y="685"/>
                  </a:lnTo>
                  <a:lnTo>
                    <a:pt x="1069" y="659"/>
                  </a:lnTo>
                  <a:lnTo>
                    <a:pt x="1068" y="635"/>
                  </a:lnTo>
                  <a:lnTo>
                    <a:pt x="1067" y="613"/>
                  </a:lnTo>
                  <a:lnTo>
                    <a:pt x="1066" y="59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55" name="Freeform 159"/>
            <p:cNvSpPr>
              <a:spLocks/>
            </p:cNvSpPr>
            <p:nvPr/>
          </p:nvSpPr>
          <p:spPr bwMode="auto">
            <a:xfrm>
              <a:off x="6264276" y="2114551"/>
              <a:ext cx="501650" cy="1117600"/>
            </a:xfrm>
            <a:custGeom>
              <a:avLst/>
              <a:gdLst/>
              <a:ahLst/>
              <a:cxnLst>
                <a:cxn ang="0">
                  <a:pos x="0" y="84"/>
                </a:cxn>
                <a:cxn ang="0">
                  <a:pos x="36" y="92"/>
                </a:cxn>
                <a:cxn ang="0">
                  <a:pos x="108" y="0"/>
                </a:cxn>
                <a:cxn ang="0">
                  <a:pos x="115" y="11"/>
                </a:cxn>
                <a:cxn ang="0">
                  <a:pos x="122" y="22"/>
                </a:cxn>
                <a:cxn ang="0">
                  <a:pos x="128" y="34"/>
                </a:cxn>
                <a:cxn ang="0">
                  <a:pos x="135" y="46"/>
                </a:cxn>
                <a:cxn ang="0">
                  <a:pos x="143" y="59"/>
                </a:cxn>
                <a:cxn ang="0">
                  <a:pos x="150" y="71"/>
                </a:cxn>
                <a:cxn ang="0">
                  <a:pos x="157" y="85"/>
                </a:cxn>
                <a:cxn ang="0">
                  <a:pos x="163" y="99"/>
                </a:cxn>
                <a:cxn ang="0">
                  <a:pos x="170" y="113"/>
                </a:cxn>
                <a:cxn ang="0">
                  <a:pos x="177" y="127"/>
                </a:cxn>
                <a:cxn ang="0">
                  <a:pos x="184" y="142"/>
                </a:cxn>
                <a:cxn ang="0">
                  <a:pos x="191" y="158"/>
                </a:cxn>
                <a:cxn ang="0">
                  <a:pos x="198" y="173"/>
                </a:cxn>
                <a:cxn ang="0">
                  <a:pos x="204" y="189"/>
                </a:cxn>
                <a:cxn ang="0">
                  <a:pos x="211" y="205"/>
                </a:cxn>
                <a:cxn ang="0">
                  <a:pos x="218" y="221"/>
                </a:cxn>
                <a:cxn ang="0">
                  <a:pos x="234" y="265"/>
                </a:cxn>
                <a:cxn ang="0">
                  <a:pos x="250" y="308"/>
                </a:cxn>
                <a:cxn ang="0">
                  <a:pos x="264" y="350"/>
                </a:cxn>
                <a:cxn ang="0">
                  <a:pos x="276" y="391"/>
                </a:cxn>
                <a:cxn ang="0">
                  <a:pos x="286" y="430"/>
                </a:cxn>
                <a:cxn ang="0">
                  <a:pos x="295" y="467"/>
                </a:cxn>
                <a:cxn ang="0">
                  <a:pos x="302" y="503"/>
                </a:cxn>
                <a:cxn ang="0">
                  <a:pos x="308" y="536"/>
                </a:cxn>
                <a:cxn ang="0">
                  <a:pos x="312" y="567"/>
                </a:cxn>
                <a:cxn ang="0">
                  <a:pos x="315" y="595"/>
                </a:cxn>
                <a:cxn ang="0">
                  <a:pos x="316" y="621"/>
                </a:cxn>
                <a:cxn ang="0">
                  <a:pos x="316" y="644"/>
                </a:cxn>
                <a:cxn ang="0">
                  <a:pos x="314" y="664"/>
                </a:cxn>
                <a:cxn ang="0">
                  <a:pos x="311" y="681"/>
                </a:cxn>
                <a:cxn ang="0">
                  <a:pos x="307" y="694"/>
                </a:cxn>
                <a:cxn ang="0">
                  <a:pos x="300" y="704"/>
                </a:cxn>
                <a:cxn ang="0">
                  <a:pos x="299" y="704"/>
                </a:cxn>
                <a:cxn ang="0">
                  <a:pos x="297" y="704"/>
                </a:cxn>
                <a:cxn ang="0">
                  <a:pos x="296" y="704"/>
                </a:cxn>
                <a:cxn ang="0">
                  <a:pos x="294" y="703"/>
                </a:cxn>
                <a:cxn ang="0">
                  <a:pos x="281" y="697"/>
                </a:cxn>
                <a:cxn ang="0">
                  <a:pos x="265" y="685"/>
                </a:cxn>
                <a:cxn ang="0">
                  <a:pos x="247" y="668"/>
                </a:cxn>
                <a:cxn ang="0">
                  <a:pos x="228" y="645"/>
                </a:cxn>
                <a:cxn ang="0">
                  <a:pos x="207" y="618"/>
                </a:cxn>
                <a:cxn ang="0">
                  <a:pos x="185" y="587"/>
                </a:cxn>
                <a:cxn ang="0">
                  <a:pos x="163" y="550"/>
                </a:cxn>
                <a:cxn ang="0">
                  <a:pos x="141" y="511"/>
                </a:cxn>
                <a:cxn ang="0">
                  <a:pos x="119" y="468"/>
                </a:cxn>
                <a:cxn ang="0">
                  <a:pos x="97" y="421"/>
                </a:cxn>
                <a:cxn ang="0">
                  <a:pos x="76" y="371"/>
                </a:cxn>
                <a:cxn ang="0">
                  <a:pos x="57" y="318"/>
                </a:cxn>
                <a:cxn ang="0">
                  <a:pos x="39" y="263"/>
                </a:cxn>
                <a:cxn ang="0">
                  <a:pos x="24" y="205"/>
                </a:cxn>
                <a:cxn ang="0">
                  <a:pos x="11" y="145"/>
                </a:cxn>
                <a:cxn ang="0">
                  <a:pos x="0" y="84"/>
                </a:cxn>
              </a:cxnLst>
              <a:rect l="0" t="0" r="r" b="b"/>
              <a:pathLst>
                <a:path w="316" h="704">
                  <a:moveTo>
                    <a:pt x="0" y="84"/>
                  </a:moveTo>
                  <a:lnTo>
                    <a:pt x="36" y="92"/>
                  </a:lnTo>
                  <a:lnTo>
                    <a:pt x="108" y="0"/>
                  </a:lnTo>
                  <a:lnTo>
                    <a:pt x="115" y="11"/>
                  </a:lnTo>
                  <a:lnTo>
                    <a:pt x="122" y="22"/>
                  </a:lnTo>
                  <a:lnTo>
                    <a:pt x="128" y="34"/>
                  </a:lnTo>
                  <a:lnTo>
                    <a:pt x="135" y="46"/>
                  </a:lnTo>
                  <a:lnTo>
                    <a:pt x="143" y="59"/>
                  </a:lnTo>
                  <a:lnTo>
                    <a:pt x="150" y="71"/>
                  </a:lnTo>
                  <a:lnTo>
                    <a:pt x="157" y="85"/>
                  </a:lnTo>
                  <a:lnTo>
                    <a:pt x="163" y="99"/>
                  </a:lnTo>
                  <a:lnTo>
                    <a:pt x="170" y="113"/>
                  </a:lnTo>
                  <a:lnTo>
                    <a:pt x="177" y="127"/>
                  </a:lnTo>
                  <a:lnTo>
                    <a:pt x="184" y="142"/>
                  </a:lnTo>
                  <a:lnTo>
                    <a:pt x="191" y="158"/>
                  </a:lnTo>
                  <a:lnTo>
                    <a:pt x="198" y="173"/>
                  </a:lnTo>
                  <a:lnTo>
                    <a:pt x="204" y="189"/>
                  </a:lnTo>
                  <a:lnTo>
                    <a:pt x="211" y="205"/>
                  </a:lnTo>
                  <a:lnTo>
                    <a:pt x="218" y="221"/>
                  </a:lnTo>
                  <a:lnTo>
                    <a:pt x="234" y="265"/>
                  </a:lnTo>
                  <a:lnTo>
                    <a:pt x="250" y="308"/>
                  </a:lnTo>
                  <a:lnTo>
                    <a:pt x="264" y="350"/>
                  </a:lnTo>
                  <a:lnTo>
                    <a:pt x="276" y="391"/>
                  </a:lnTo>
                  <a:lnTo>
                    <a:pt x="286" y="430"/>
                  </a:lnTo>
                  <a:lnTo>
                    <a:pt x="295" y="467"/>
                  </a:lnTo>
                  <a:lnTo>
                    <a:pt x="302" y="503"/>
                  </a:lnTo>
                  <a:lnTo>
                    <a:pt x="308" y="536"/>
                  </a:lnTo>
                  <a:lnTo>
                    <a:pt x="312" y="567"/>
                  </a:lnTo>
                  <a:lnTo>
                    <a:pt x="315" y="595"/>
                  </a:lnTo>
                  <a:lnTo>
                    <a:pt x="316" y="621"/>
                  </a:lnTo>
                  <a:lnTo>
                    <a:pt x="316" y="644"/>
                  </a:lnTo>
                  <a:lnTo>
                    <a:pt x="314" y="664"/>
                  </a:lnTo>
                  <a:lnTo>
                    <a:pt x="311" y="681"/>
                  </a:lnTo>
                  <a:lnTo>
                    <a:pt x="307" y="694"/>
                  </a:lnTo>
                  <a:lnTo>
                    <a:pt x="300" y="704"/>
                  </a:lnTo>
                  <a:lnTo>
                    <a:pt x="299" y="704"/>
                  </a:lnTo>
                  <a:lnTo>
                    <a:pt x="297" y="704"/>
                  </a:lnTo>
                  <a:lnTo>
                    <a:pt x="296" y="704"/>
                  </a:lnTo>
                  <a:lnTo>
                    <a:pt x="294" y="703"/>
                  </a:lnTo>
                  <a:lnTo>
                    <a:pt x="281" y="697"/>
                  </a:lnTo>
                  <a:lnTo>
                    <a:pt x="265" y="685"/>
                  </a:lnTo>
                  <a:lnTo>
                    <a:pt x="247" y="668"/>
                  </a:lnTo>
                  <a:lnTo>
                    <a:pt x="228" y="645"/>
                  </a:lnTo>
                  <a:lnTo>
                    <a:pt x="207" y="618"/>
                  </a:lnTo>
                  <a:lnTo>
                    <a:pt x="185" y="587"/>
                  </a:lnTo>
                  <a:lnTo>
                    <a:pt x="163" y="550"/>
                  </a:lnTo>
                  <a:lnTo>
                    <a:pt x="141" y="511"/>
                  </a:lnTo>
                  <a:lnTo>
                    <a:pt x="119" y="468"/>
                  </a:lnTo>
                  <a:lnTo>
                    <a:pt x="97" y="421"/>
                  </a:lnTo>
                  <a:lnTo>
                    <a:pt x="76" y="371"/>
                  </a:lnTo>
                  <a:lnTo>
                    <a:pt x="57" y="318"/>
                  </a:lnTo>
                  <a:lnTo>
                    <a:pt x="39" y="263"/>
                  </a:lnTo>
                  <a:lnTo>
                    <a:pt x="24" y="205"/>
                  </a:lnTo>
                  <a:lnTo>
                    <a:pt x="11" y="145"/>
                  </a:lnTo>
                  <a:lnTo>
                    <a:pt x="0" y="84"/>
                  </a:lnTo>
                  <a:close/>
                </a:path>
              </a:pathLst>
            </a:custGeom>
            <a:solidFill>
              <a:srgbClr val="7F99B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56" name="Freeform 160"/>
            <p:cNvSpPr>
              <a:spLocks/>
            </p:cNvSpPr>
            <p:nvPr/>
          </p:nvSpPr>
          <p:spPr bwMode="auto">
            <a:xfrm>
              <a:off x="6394451" y="1724026"/>
              <a:ext cx="1466850" cy="1484313"/>
            </a:xfrm>
            <a:custGeom>
              <a:avLst/>
              <a:gdLst/>
              <a:ahLst/>
              <a:cxnLst>
                <a:cxn ang="0">
                  <a:pos x="913" y="718"/>
                </a:cxn>
                <a:cxn ang="0">
                  <a:pos x="256" y="935"/>
                </a:cxn>
                <a:cxn ang="0">
                  <a:pos x="260" y="916"/>
                </a:cxn>
                <a:cxn ang="0">
                  <a:pos x="261" y="895"/>
                </a:cxn>
                <a:cxn ang="0">
                  <a:pos x="262" y="872"/>
                </a:cxn>
                <a:cxn ang="0">
                  <a:pos x="261" y="846"/>
                </a:cxn>
                <a:cxn ang="0">
                  <a:pos x="259" y="819"/>
                </a:cxn>
                <a:cxn ang="0">
                  <a:pos x="256" y="789"/>
                </a:cxn>
                <a:cxn ang="0">
                  <a:pos x="251" y="759"/>
                </a:cxn>
                <a:cxn ang="0">
                  <a:pos x="245" y="727"/>
                </a:cxn>
                <a:cxn ang="0">
                  <a:pos x="237" y="695"/>
                </a:cxn>
                <a:cxn ang="0">
                  <a:pos x="229" y="661"/>
                </a:cxn>
                <a:cxn ang="0">
                  <a:pos x="220" y="627"/>
                </a:cxn>
                <a:cxn ang="0">
                  <a:pos x="210" y="593"/>
                </a:cxn>
                <a:cxn ang="0">
                  <a:pos x="199" y="558"/>
                </a:cxn>
                <a:cxn ang="0">
                  <a:pos x="188" y="524"/>
                </a:cxn>
                <a:cxn ang="0">
                  <a:pos x="175" y="490"/>
                </a:cxn>
                <a:cxn ang="0">
                  <a:pos x="163" y="457"/>
                </a:cxn>
                <a:cxn ang="0">
                  <a:pos x="153" y="432"/>
                </a:cxn>
                <a:cxn ang="0">
                  <a:pos x="143" y="409"/>
                </a:cxn>
                <a:cxn ang="0">
                  <a:pos x="133" y="386"/>
                </a:cxn>
                <a:cxn ang="0">
                  <a:pos x="122" y="364"/>
                </a:cxn>
                <a:cxn ang="0">
                  <a:pos x="113" y="343"/>
                </a:cxn>
                <a:cxn ang="0">
                  <a:pos x="102" y="322"/>
                </a:cxn>
                <a:cxn ang="0">
                  <a:pos x="92" y="302"/>
                </a:cxn>
                <a:cxn ang="0">
                  <a:pos x="81" y="283"/>
                </a:cxn>
                <a:cxn ang="0">
                  <a:pos x="71" y="265"/>
                </a:cxn>
                <a:cxn ang="0">
                  <a:pos x="61" y="247"/>
                </a:cxn>
                <a:cxn ang="0">
                  <a:pos x="50" y="231"/>
                </a:cxn>
                <a:cxn ang="0">
                  <a:pos x="40" y="216"/>
                </a:cxn>
                <a:cxn ang="0">
                  <a:pos x="30" y="201"/>
                </a:cxn>
                <a:cxn ang="0">
                  <a:pos x="20" y="188"/>
                </a:cxn>
                <a:cxn ang="0">
                  <a:pos x="10" y="176"/>
                </a:cxn>
                <a:cxn ang="0">
                  <a:pos x="0" y="165"/>
                </a:cxn>
                <a:cxn ang="0">
                  <a:pos x="681" y="0"/>
                </a:cxn>
                <a:cxn ang="0">
                  <a:pos x="709" y="26"/>
                </a:cxn>
                <a:cxn ang="0">
                  <a:pos x="735" y="55"/>
                </a:cxn>
                <a:cxn ang="0">
                  <a:pos x="759" y="86"/>
                </a:cxn>
                <a:cxn ang="0">
                  <a:pos x="782" y="119"/>
                </a:cxn>
                <a:cxn ang="0">
                  <a:pos x="803" y="154"/>
                </a:cxn>
                <a:cxn ang="0">
                  <a:pos x="822" y="190"/>
                </a:cxn>
                <a:cxn ang="0">
                  <a:pos x="839" y="228"/>
                </a:cxn>
                <a:cxn ang="0">
                  <a:pos x="854" y="266"/>
                </a:cxn>
                <a:cxn ang="0">
                  <a:pos x="868" y="305"/>
                </a:cxn>
                <a:cxn ang="0">
                  <a:pos x="880" y="344"/>
                </a:cxn>
                <a:cxn ang="0">
                  <a:pos x="891" y="384"/>
                </a:cxn>
                <a:cxn ang="0">
                  <a:pos x="900" y="423"/>
                </a:cxn>
                <a:cxn ang="0">
                  <a:pos x="907" y="461"/>
                </a:cxn>
                <a:cxn ang="0">
                  <a:pos x="914" y="498"/>
                </a:cxn>
                <a:cxn ang="0">
                  <a:pos x="918" y="534"/>
                </a:cxn>
                <a:cxn ang="0">
                  <a:pos x="922" y="569"/>
                </a:cxn>
                <a:cxn ang="0">
                  <a:pos x="924" y="627"/>
                </a:cxn>
                <a:cxn ang="0">
                  <a:pos x="923" y="671"/>
                </a:cxn>
                <a:cxn ang="0">
                  <a:pos x="919" y="701"/>
                </a:cxn>
                <a:cxn ang="0">
                  <a:pos x="913" y="718"/>
                </a:cxn>
              </a:cxnLst>
              <a:rect l="0" t="0" r="r" b="b"/>
              <a:pathLst>
                <a:path w="924" h="935">
                  <a:moveTo>
                    <a:pt x="913" y="718"/>
                  </a:moveTo>
                  <a:lnTo>
                    <a:pt x="256" y="935"/>
                  </a:lnTo>
                  <a:lnTo>
                    <a:pt x="260" y="916"/>
                  </a:lnTo>
                  <a:lnTo>
                    <a:pt x="261" y="895"/>
                  </a:lnTo>
                  <a:lnTo>
                    <a:pt x="262" y="872"/>
                  </a:lnTo>
                  <a:lnTo>
                    <a:pt x="261" y="846"/>
                  </a:lnTo>
                  <a:lnTo>
                    <a:pt x="259" y="819"/>
                  </a:lnTo>
                  <a:lnTo>
                    <a:pt x="256" y="789"/>
                  </a:lnTo>
                  <a:lnTo>
                    <a:pt x="251" y="759"/>
                  </a:lnTo>
                  <a:lnTo>
                    <a:pt x="245" y="727"/>
                  </a:lnTo>
                  <a:lnTo>
                    <a:pt x="237" y="695"/>
                  </a:lnTo>
                  <a:lnTo>
                    <a:pt x="229" y="661"/>
                  </a:lnTo>
                  <a:lnTo>
                    <a:pt x="220" y="627"/>
                  </a:lnTo>
                  <a:lnTo>
                    <a:pt x="210" y="593"/>
                  </a:lnTo>
                  <a:lnTo>
                    <a:pt x="199" y="558"/>
                  </a:lnTo>
                  <a:lnTo>
                    <a:pt x="188" y="524"/>
                  </a:lnTo>
                  <a:lnTo>
                    <a:pt x="175" y="490"/>
                  </a:lnTo>
                  <a:lnTo>
                    <a:pt x="163" y="457"/>
                  </a:lnTo>
                  <a:lnTo>
                    <a:pt x="153" y="432"/>
                  </a:lnTo>
                  <a:lnTo>
                    <a:pt x="143" y="409"/>
                  </a:lnTo>
                  <a:lnTo>
                    <a:pt x="133" y="386"/>
                  </a:lnTo>
                  <a:lnTo>
                    <a:pt x="122" y="364"/>
                  </a:lnTo>
                  <a:lnTo>
                    <a:pt x="113" y="343"/>
                  </a:lnTo>
                  <a:lnTo>
                    <a:pt x="102" y="322"/>
                  </a:lnTo>
                  <a:lnTo>
                    <a:pt x="92" y="302"/>
                  </a:lnTo>
                  <a:lnTo>
                    <a:pt x="81" y="283"/>
                  </a:lnTo>
                  <a:lnTo>
                    <a:pt x="71" y="265"/>
                  </a:lnTo>
                  <a:lnTo>
                    <a:pt x="61" y="247"/>
                  </a:lnTo>
                  <a:lnTo>
                    <a:pt x="50" y="231"/>
                  </a:lnTo>
                  <a:lnTo>
                    <a:pt x="40" y="216"/>
                  </a:lnTo>
                  <a:lnTo>
                    <a:pt x="30" y="201"/>
                  </a:lnTo>
                  <a:lnTo>
                    <a:pt x="20" y="188"/>
                  </a:lnTo>
                  <a:lnTo>
                    <a:pt x="10" y="176"/>
                  </a:lnTo>
                  <a:lnTo>
                    <a:pt x="0" y="165"/>
                  </a:lnTo>
                  <a:lnTo>
                    <a:pt x="681" y="0"/>
                  </a:lnTo>
                  <a:lnTo>
                    <a:pt x="709" y="26"/>
                  </a:lnTo>
                  <a:lnTo>
                    <a:pt x="735" y="55"/>
                  </a:lnTo>
                  <a:lnTo>
                    <a:pt x="759" y="86"/>
                  </a:lnTo>
                  <a:lnTo>
                    <a:pt x="782" y="119"/>
                  </a:lnTo>
                  <a:lnTo>
                    <a:pt x="803" y="154"/>
                  </a:lnTo>
                  <a:lnTo>
                    <a:pt x="822" y="190"/>
                  </a:lnTo>
                  <a:lnTo>
                    <a:pt x="839" y="228"/>
                  </a:lnTo>
                  <a:lnTo>
                    <a:pt x="854" y="266"/>
                  </a:lnTo>
                  <a:lnTo>
                    <a:pt x="868" y="305"/>
                  </a:lnTo>
                  <a:lnTo>
                    <a:pt x="880" y="344"/>
                  </a:lnTo>
                  <a:lnTo>
                    <a:pt x="891" y="384"/>
                  </a:lnTo>
                  <a:lnTo>
                    <a:pt x="900" y="423"/>
                  </a:lnTo>
                  <a:lnTo>
                    <a:pt x="907" y="461"/>
                  </a:lnTo>
                  <a:lnTo>
                    <a:pt x="914" y="498"/>
                  </a:lnTo>
                  <a:lnTo>
                    <a:pt x="918" y="534"/>
                  </a:lnTo>
                  <a:lnTo>
                    <a:pt x="922" y="569"/>
                  </a:lnTo>
                  <a:lnTo>
                    <a:pt x="924" y="627"/>
                  </a:lnTo>
                  <a:lnTo>
                    <a:pt x="923" y="671"/>
                  </a:lnTo>
                  <a:lnTo>
                    <a:pt x="919" y="701"/>
                  </a:lnTo>
                  <a:lnTo>
                    <a:pt x="913" y="718"/>
                  </a:lnTo>
                  <a:close/>
                </a:path>
              </a:pathLst>
            </a:custGeom>
            <a:solidFill>
              <a:srgbClr val="D8E0E8"/>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57" name="Freeform 161"/>
            <p:cNvSpPr>
              <a:spLocks/>
            </p:cNvSpPr>
            <p:nvPr/>
          </p:nvSpPr>
          <p:spPr bwMode="auto">
            <a:xfrm>
              <a:off x="6430963" y="1760538"/>
              <a:ext cx="1157288" cy="368300"/>
            </a:xfrm>
            <a:custGeom>
              <a:avLst/>
              <a:gdLst/>
              <a:ahLst/>
              <a:cxnLst>
                <a:cxn ang="0">
                  <a:pos x="684" y="0"/>
                </a:cxn>
                <a:cxn ang="0">
                  <a:pos x="0" y="170"/>
                </a:cxn>
                <a:cxn ang="0">
                  <a:pos x="6" y="177"/>
                </a:cxn>
                <a:cxn ang="0">
                  <a:pos x="11" y="184"/>
                </a:cxn>
                <a:cxn ang="0">
                  <a:pos x="16" y="192"/>
                </a:cxn>
                <a:cxn ang="0">
                  <a:pos x="22" y="200"/>
                </a:cxn>
                <a:cxn ang="0">
                  <a:pos x="27" y="207"/>
                </a:cxn>
                <a:cxn ang="0">
                  <a:pos x="32" y="216"/>
                </a:cxn>
                <a:cxn ang="0">
                  <a:pos x="37" y="224"/>
                </a:cxn>
                <a:cxn ang="0">
                  <a:pos x="42" y="232"/>
                </a:cxn>
                <a:cxn ang="0">
                  <a:pos x="729" y="52"/>
                </a:cxn>
                <a:cxn ang="0">
                  <a:pos x="724" y="46"/>
                </a:cxn>
                <a:cxn ang="0">
                  <a:pos x="718" y="39"/>
                </a:cxn>
                <a:cxn ang="0">
                  <a:pos x="712" y="32"/>
                </a:cxn>
                <a:cxn ang="0">
                  <a:pos x="707" y="25"/>
                </a:cxn>
                <a:cxn ang="0">
                  <a:pos x="701" y="19"/>
                </a:cxn>
                <a:cxn ang="0">
                  <a:pos x="696" y="13"/>
                </a:cxn>
                <a:cxn ang="0">
                  <a:pos x="689" y="6"/>
                </a:cxn>
                <a:cxn ang="0">
                  <a:pos x="684" y="0"/>
                </a:cxn>
              </a:cxnLst>
              <a:rect l="0" t="0" r="r" b="b"/>
              <a:pathLst>
                <a:path w="729" h="232">
                  <a:moveTo>
                    <a:pt x="684" y="0"/>
                  </a:moveTo>
                  <a:lnTo>
                    <a:pt x="0" y="170"/>
                  </a:lnTo>
                  <a:lnTo>
                    <a:pt x="6" y="177"/>
                  </a:lnTo>
                  <a:lnTo>
                    <a:pt x="11" y="184"/>
                  </a:lnTo>
                  <a:lnTo>
                    <a:pt x="16" y="192"/>
                  </a:lnTo>
                  <a:lnTo>
                    <a:pt x="22" y="200"/>
                  </a:lnTo>
                  <a:lnTo>
                    <a:pt x="27" y="207"/>
                  </a:lnTo>
                  <a:lnTo>
                    <a:pt x="32" y="216"/>
                  </a:lnTo>
                  <a:lnTo>
                    <a:pt x="37" y="224"/>
                  </a:lnTo>
                  <a:lnTo>
                    <a:pt x="42" y="232"/>
                  </a:lnTo>
                  <a:lnTo>
                    <a:pt x="729" y="52"/>
                  </a:lnTo>
                  <a:lnTo>
                    <a:pt x="724" y="46"/>
                  </a:lnTo>
                  <a:lnTo>
                    <a:pt x="718" y="39"/>
                  </a:lnTo>
                  <a:lnTo>
                    <a:pt x="712" y="32"/>
                  </a:lnTo>
                  <a:lnTo>
                    <a:pt x="707" y="25"/>
                  </a:lnTo>
                  <a:lnTo>
                    <a:pt x="701" y="19"/>
                  </a:lnTo>
                  <a:lnTo>
                    <a:pt x="696" y="13"/>
                  </a:lnTo>
                  <a:lnTo>
                    <a:pt x="689" y="6"/>
                  </a:lnTo>
                  <a:lnTo>
                    <a:pt x="68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58" name="Freeform 162"/>
            <p:cNvSpPr>
              <a:spLocks/>
            </p:cNvSpPr>
            <p:nvPr/>
          </p:nvSpPr>
          <p:spPr bwMode="auto">
            <a:xfrm>
              <a:off x="6564313" y="1985963"/>
              <a:ext cx="282575" cy="234950"/>
            </a:xfrm>
            <a:custGeom>
              <a:avLst/>
              <a:gdLst/>
              <a:ahLst/>
              <a:cxnLst>
                <a:cxn ang="0">
                  <a:pos x="54" y="144"/>
                </a:cxn>
                <a:cxn ang="0">
                  <a:pos x="62" y="141"/>
                </a:cxn>
                <a:cxn ang="0">
                  <a:pos x="66" y="137"/>
                </a:cxn>
                <a:cxn ang="0">
                  <a:pos x="66" y="132"/>
                </a:cxn>
                <a:cxn ang="0">
                  <a:pos x="64" y="127"/>
                </a:cxn>
                <a:cxn ang="0">
                  <a:pos x="19" y="43"/>
                </a:cxn>
                <a:cxn ang="0">
                  <a:pos x="11" y="40"/>
                </a:cxn>
                <a:cxn ang="0">
                  <a:pos x="7" y="39"/>
                </a:cxn>
                <a:cxn ang="0">
                  <a:pos x="4" y="38"/>
                </a:cxn>
                <a:cxn ang="0">
                  <a:pos x="0" y="34"/>
                </a:cxn>
                <a:cxn ang="0">
                  <a:pos x="145" y="78"/>
                </a:cxn>
                <a:cxn ang="0">
                  <a:pos x="122" y="27"/>
                </a:cxn>
                <a:cxn ang="0">
                  <a:pos x="117" y="20"/>
                </a:cxn>
                <a:cxn ang="0">
                  <a:pos x="112" y="16"/>
                </a:cxn>
                <a:cxn ang="0">
                  <a:pos x="109" y="15"/>
                </a:cxn>
                <a:cxn ang="0">
                  <a:pos x="105" y="15"/>
                </a:cxn>
                <a:cxn ang="0">
                  <a:pos x="100" y="15"/>
                </a:cxn>
                <a:cxn ang="0">
                  <a:pos x="95" y="15"/>
                </a:cxn>
                <a:cxn ang="0">
                  <a:pos x="135" y="0"/>
                </a:cxn>
                <a:cxn ang="0">
                  <a:pos x="134" y="6"/>
                </a:cxn>
                <a:cxn ang="0">
                  <a:pos x="129" y="9"/>
                </a:cxn>
                <a:cxn ang="0">
                  <a:pos x="126" y="13"/>
                </a:cxn>
                <a:cxn ang="0">
                  <a:pos x="127" y="19"/>
                </a:cxn>
                <a:cxn ang="0">
                  <a:pos x="178" y="121"/>
                </a:cxn>
                <a:cxn ang="0">
                  <a:pos x="40" y="54"/>
                </a:cxn>
                <a:cxn ang="0">
                  <a:pos x="72" y="121"/>
                </a:cxn>
                <a:cxn ang="0">
                  <a:pos x="76" y="127"/>
                </a:cxn>
                <a:cxn ang="0">
                  <a:pos x="80" y="131"/>
                </a:cxn>
                <a:cxn ang="0">
                  <a:pos x="83" y="133"/>
                </a:cxn>
                <a:cxn ang="0">
                  <a:pos x="88" y="134"/>
                </a:cxn>
                <a:cxn ang="0">
                  <a:pos x="93" y="134"/>
                </a:cxn>
                <a:cxn ang="0">
                  <a:pos x="99" y="133"/>
                </a:cxn>
                <a:cxn ang="0">
                  <a:pos x="56" y="148"/>
                </a:cxn>
              </a:cxnLst>
              <a:rect l="0" t="0" r="r" b="b"/>
              <a:pathLst>
                <a:path w="178" h="148">
                  <a:moveTo>
                    <a:pt x="56" y="148"/>
                  </a:moveTo>
                  <a:lnTo>
                    <a:pt x="54" y="144"/>
                  </a:lnTo>
                  <a:lnTo>
                    <a:pt x="58" y="143"/>
                  </a:lnTo>
                  <a:lnTo>
                    <a:pt x="62" y="141"/>
                  </a:lnTo>
                  <a:lnTo>
                    <a:pt x="65" y="139"/>
                  </a:lnTo>
                  <a:lnTo>
                    <a:pt x="66" y="137"/>
                  </a:lnTo>
                  <a:lnTo>
                    <a:pt x="66" y="135"/>
                  </a:lnTo>
                  <a:lnTo>
                    <a:pt x="66" y="132"/>
                  </a:lnTo>
                  <a:lnTo>
                    <a:pt x="65" y="129"/>
                  </a:lnTo>
                  <a:lnTo>
                    <a:pt x="64" y="127"/>
                  </a:lnTo>
                  <a:lnTo>
                    <a:pt x="25" y="46"/>
                  </a:lnTo>
                  <a:lnTo>
                    <a:pt x="19" y="43"/>
                  </a:lnTo>
                  <a:lnTo>
                    <a:pt x="14" y="42"/>
                  </a:lnTo>
                  <a:lnTo>
                    <a:pt x="11" y="40"/>
                  </a:lnTo>
                  <a:lnTo>
                    <a:pt x="8" y="39"/>
                  </a:lnTo>
                  <a:lnTo>
                    <a:pt x="7" y="39"/>
                  </a:lnTo>
                  <a:lnTo>
                    <a:pt x="6" y="38"/>
                  </a:lnTo>
                  <a:lnTo>
                    <a:pt x="4" y="38"/>
                  </a:lnTo>
                  <a:lnTo>
                    <a:pt x="2" y="39"/>
                  </a:lnTo>
                  <a:lnTo>
                    <a:pt x="0" y="34"/>
                  </a:lnTo>
                  <a:lnTo>
                    <a:pt x="42" y="24"/>
                  </a:lnTo>
                  <a:lnTo>
                    <a:pt x="145" y="78"/>
                  </a:lnTo>
                  <a:lnTo>
                    <a:pt x="146" y="77"/>
                  </a:lnTo>
                  <a:lnTo>
                    <a:pt x="122" y="27"/>
                  </a:lnTo>
                  <a:lnTo>
                    <a:pt x="119" y="23"/>
                  </a:lnTo>
                  <a:lnTo>
                    <a:pt x="117" y="20"/>
                  </a:lnTo>
                  <a:lnTo>
                    <a:pt x="114" y="17"/>
                  </a:lnTo>
                  <a:lnTo>
                    <a:pt x="112" y="16"/>
                  </a:lnTo>
                  <a:lnTo>
                    <a:pt x="111" y="15"/>
                  </a:lnTo>
                  <a:lnTo>
                    <a:pt x="109" y="15"/>
                  </a:lnTo>
                  <a:lnTo>
                    <a:pt x="107" y="15"/>
                  </a:lnTo>
                  <a:lnTo>
                    <a:pt x="105" y="15"/>
                  </a:lnTo>
                  <a:lnTo>
                    <a:pt x="103" y="15"/>
                  </a:lnTo>
                  <a:lnTo>
                    <a:pt x="100" y="15"/>
                  </a:lnTo>
                  <a:lnTo>
                    <a:pt x="98" y="15"/>
                  </a:lnTo>
                  <a:lnTo>
                    <a:pt x="95" y="15"/>
                  </a:lnTo>
                  <a:lnTo>
                    <a:pt x="93" y="10"/>
                  </a:lnTo>
                  <a:lnTo>
                    <a:pt x="135" y="0"/>
                  </a:lnTo>
                  <a:lnTo>
                    <a:pt x="138" y="4"/>
                  </a:lnTo>
                  <a:lnTo>
                    <a:pt x="134" y="6"/>
                  </a:lnTo>
                  <a:lnTo>
                    <a:pt x="131" y="8"/>
                  </a:lnTo>
                  <a:lnTo>
                    <a:pt x="129" y="9"/>
                  </a:lnTo>
                  <a:lnTo>
                    <a:pt x="127" y="11"/>
                  </a:lnTo>
                  <a:lnTo>
                    <a:pt x="126" y="13"/>
                  </a:lnTo>
                  <a:lnTo>
                    <a:pt x="126" y="15"/>
                  </a:lnTo>
                  <a:lnTo>
                    <a:pt x="127" y="19"/>
                  </a:lnTo>
                  <a:lnTo>
                    <a:pt x="129" y="22"/>
                  </a:lnTo>
                  <a:lnTo>
                    <a:pt x="178" y="121"/>
                  </a:lnTo>
                  <a:lnTo>
                    <a:pt x="172" y="123"/>
                  </a:lnTo>
                  <a:lnTo>
                    <a:pt x="40" y="54"/>
                  </a:lnTo>
                  <a:lnTo>
                    <a:pt x="39" y="55"/>
                  </a:lnTo>
                  <a:lnTo>
                    <a:pt x="72" y="121"/>
                  </a:lnTo>
                  <a:lnTo>
                    <a:pt x="73" y="124"/>
                  </a:lnTo>
                  <a:lnTo>
                    <a:pt x="76" y="127"/>
                  </a:lnTo>
                  <a:lnTo>
                    <a:pt x="77" y="129"/>
                  </a:lnTo>
                  <a:lnTo>
                    <a:pt x="80" y="131"/>
                  </a:lnTo>
                  <a:lnTo>
                    <a:pt x="81" y="132"/>
                  </a:lnTo>
                  <a:lnTo>
                    <a:pt x="83" y="133"/>
                  </a:lnTo>
                  <a:lnTo>
                    <a:pt x="85" y="134"/>
                  </a:lnTo>
                  <a:lnTo>
                    <a:pt x="88" y="134"/>
                  </a:lnTo>
                  <a:lnTo>
                    <a:pt x="90" y="134"/>
                  </a:lnTo>
                  <a:lnTo>
                    <a:pt x="93" y="134"/>
                  </a:lnTo>
                  <a:lnTo>
                    <a:pt x="96" y="134"/>
                  </a:lnTo>
                  <a:lnTo>
                    <a:pt x="99" y="133"/>
                  </a:lnTo>
                  <a:lnTo>
                    <a:pt x="101" y="137"/>
                  </a:lnTo>
                  <a:lnTo>
                    <a:pt x="56" y="1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59" name="Freeform 163"/>
            <p:cNvSpPr>
              <a:spLocks/>
            </p:cNvSpPr>
            <p:nvPr/>
          </p:nvSpPr>
          <p:spPr bwMode="auto">
            <a:xfrm>
              <a:off x="6796088" y="1936751"/>
              <a:ext cx="274638" cy="227013"/>
            </a:xfrm>
            <a:custGeom>
              <a:avLst/>
              <a:gdLst/>
              <a:ahLst/>
              <a:cxnLst>
                <a:cxn ang="0">
                  <a:pos x="57" y="143"/>
                </a:cxn>
                <a:cxn ang="0">
                  <a:pos x="59" y="138"/>
                </a:cxn>
                <a:cxn ang="0">
                  <a:pos x="64" y="135"/>
                </a:cxn>
                <a:cxn ang="0">
                  <a:pos x="68" y="132"/>
                </a:cxn>
                <a:cxn ang="0">
                  <a:pos x="68" y="126"/>
                </a:cxn>
                <a:cxn ang="0">
                  <a:pos x="26" y="41"/>
                </a:cxn>
                <a:cxn ang="0">
                  <a:pos x="22" y="35"/>
                </a:cxn>
                <a:cxn ang="0">
                  <a:pos x="16" y="32"/>
                </a:cxn>
                <a:cxn ang="0">
                  <a:pos x="10" y="32"/>
                </a:cxn>
                <a:cxn ang="0">
                  <a:pos x="3" y="33"/>
                </a:cxn>
                <a:cxn ang="0">
                  <a:pos x="115" y="0"/>
                </a:cxn>
                <a:cxn ang="0">
                  <a:pos x="127" y="36"/>
                </a:cxn>
                <a:cxn ang="0">
                  <a:pos x="122" y="29"/>
                </a:cxn>
                <a:cxn ang="0">
                  <a:pos x="115" y="23"/>
                </a:cxn>
                <a:cxn ang="0">
                  <a:pos x="110" y="19"/>
                </a:cxn>
                <a:cxn ang="0">
                  <a:pos x="103" y="16"/>
                </a:cxn>
                <a:cxn ang="0">
                  <a:pos x="96" y="15"/>
                </a:cxn>
                <a:cxn ang="0">
                  <a:pos x="88" y="15"/>
                </a:cxn>
                <a:cxn ang="0">
                  <a:pos x="79" y="16"/>
                </a:cxn>
                <a:cxn ang="0">
                  <a:pos x="67" y="18"/>
                </a:cxn>
                <a:cxn ang="0">
                  <a:pos x="60" y="21"/>
                </a:cxn>
                <a:cxn ang="0">
                  <a:pos x="57" y="23"/>
                </a:cxn>
                <a:cxn ang="0">
                  <a:pos x="56" y="26"/>
                </a:cxn>
                <a:cxn ang="0">
                  <a:pos x="57" y="31"/>
                </a:cxn>
                <a:cxn ang="0">
                  <a:pos x="80" y="69"/>
                </a:cxn>
                <a:cxn ang="0">
                  <a:pos x="87" y="66"/>
                </a:cxn>
                <a:cxn ang="0">
                  <a:pos x="92" y="63"/>
                </a:cxn>
                <a:cxn ang="0">
                  <a:pos x="96" y="60"/>
                </a:cxn>
                <a:cxn ang="0">
                  <a:pos x="98" y="54"/>
                </a:cxn>
                <a:cxn ang="0">
                  <a:pos x="98" y="43"/>
                </a:cxn>
                <a:cxn ang="0">
                  <a:pos x="102" y="35"/>
                </a:cxn>
                <a:cxn ang="0">
                  <a:pos x="125" y="93"/>
                </a:cxn>
                <a:cxn ang="0">
                  <a:pos x="120" y="87"/>
                </a:cxn>
                <a:cxn ang="0">
                  <a:pos x="115" y="82"/>
                </a:cxn>
                <a:cxn ang="0">
                  <a:pos x="111" y="78"/>
                </a:cxn>
                <a:cxn ang="0">
                  <a:pos x="106" y="75"/>
                </a:cxn>
                <a:cxn ang="0">
                  <a:pos x="101" y="74"/>
                </a:cxn>
                <a:cxn ang="0">
                  <a:pos x="95" y="73"/>
                </a:cxn>
                <a:cxn ang="0">
                  <a:pos x="87" y="74"/>
                </a:cxn>
                <a:cxn ang="0">
                  <a:pos x="79" y="75"/>
                </a:cxn>
                <a:cxn ang="0">
                  <a:pos x="101" y="119"/>
                </a:cxn>
                <a:cxn ang="0">
                  <a:pos x="104" y="122"/>
                </a:cxn>
                <a:cxn ang="0">
                  <a:pos x="109" y="123"/>
                </a:cxn>
                <a:cxn ang="0">
                  <a:pos x="117" y="123"/>
                </a:cxn>
                <a:cxn ang="0">
                  <a:pos x="126" y="120"/>
                </a:cxn>
                <a:cxn ang="0">
                  <a:pos x="134" y="117"/>
                </a:cxn>
                <a:cxn ang="0">
                  <a:pos x="141" y="113"/>
                </a:cxn>
                <a:cxn ang="0">
                  <a:pos x="146" y="109"/>
                </a:cxn>
                <a:cxn ang="0">
                  <a:pos x="153" y="102"/>
                </a:cxn>
                <a:cxn ang="0">
                  <a:pos x="157" y="87"/>
                </a:cxn>
                <a:cxn ang="0">
                  <a:pos x="164" y="77"/>
                </a:cxn>
              </a:cxnLst>
              <a:rect l="0" t="0" r="r" b="b"/>
              <a:pathLst>
                <a:path w="173" h="143">
                  <a:moveTo>
                    <a:pt x="173" y="114"/>
                  </a:moveTo>
                  <a:lnTo>
                    <a:pt x="57" y="143"/>
                  </a:lnTo>
                  <a:lnTo>
                    <a:pt x="55" y="139"/>
                  </a:lnTo>
                  <a:lnTo>
                    <a:pt x="59" y="138"/>
                  </a:lnTo>
                  <a:lnTo>
                    <a:pt x="62" y="136"/>
                  </a:lnTo>
                  <a:lnTo>
                    <a:pt x="64" y="135"/>
                  </a:lnTo>
                  <a:lnTo>
                    <a:pt x="66" y="134"/>
                  </a:lnTo>
                  <a:lnTo>
                    <a:pt x="68" y="132"/>
                  </a:lnTo>
                  <a:lnTo>
                    <a:pt x="68" y="129"/>
                  </a:lnTo>
                  <a:lnTo>
                    <a:pt x="68" y="126"/>
                  </a:lnTo>
                  <a:lnTo>
                    <a:pt x="67" y="123"/>
                  </a:lnTo>
                  <a:lnTo>
                    <a:pt x="26" y="41"/>
                  </a:lnTo>
                  <a:lnTo>
                    <a:pt x="25" y="37"/>
                  </a:lnTo>
                  <a:lnTo>
                    <a:pt x="22" y="35"/>
                  </a:lnTo>
                  <a:lnTo>
                    <a:pt x="19" y="33"/>
                  </a:lnTo>
                  <a:lnTo>
                    <a:pt x="16" y="32"/>
                  </a:lnTo>
                  <a:lnTo>
                    <a:pt x="14" y="32"/>
                  </a:lnTo>
                  <a:lnTo>
                    <a:pt x="10" y="32"/>
                  </a:lnTo>
                  <a:lnTo>
                    <a:pt x="7" y="33"/>
                  </a:lnTo>
                  <a:lnTo>
                    <a:pt x="3" y="33"/>
                  </a:lnTo>
                  <a:lnTo>
                    <a:pt x="0" y="29"/>
                  </a:lnTo>
                  <a:lnTo>
                    <a:pt x="115" y="0"/>
                  </a:lnTo>
                  <a:lnTo>
                    <a:pt x="132" y="35"/>
                  </a:lnTo>
                  <a:lnTo>
                    <a:pt x="127" y="36"/>
                  </a:lnTo>
                  <a:lnTo>
                    <a:pt x="125" y="32"/>
                  </a:lnTo>
                  <a:lnTo>
                    <a:pt x="122" y="29"/>
                  </a:lnTo>
                  <a:lnTo>
                    <a:pt x="118" y="26"/>
                  </a:lnTo>
                  <a:lnTo>
                    <a:pt x="115" y="23"/>
                  </a:lnTo>
                  <a:lnTo>
                    <a:pt x="113" y="21"/>
                  </a:lnTo>
                  <a:lnTo>
                    <a:pt x="110" y="19"/>
                  </a:lnTo>
                  <a:lnTo>
                    <a:pt x="106" y="17"/>
                  </a:lnTo>
                  <a:lnTo>
                    <a:pt x="103" y="16"/>
                  </a:lnTo>
                  <a:lnTo>
                    <a:pt x="100" y="16"/>
                  </a:lnTo>
                  <a:lnTo>
                    <a:pt x="96" y="15"/>
                  </a:lnTo>
                  <a:lnTo>
                    <a:pt x="92" y="15"/>
                  </a:lnTo>
                  <a:lnTo>
                    <a:pt x="88" y="15"/>
                  </a:lnTo>
                  <a:lnTo>
                    <a:pt x="84" y="16"/>
                  </a:lnTo>
                  <a:lnTo>
                    <a:pt x="79" y="16"/>
                  </a:lnTo>
                  <a:lnTo>
                    <a:pt x="73" y="17"/>
                  </a:lnTo>
                  <a:lnTo>
                    <a:pt x="67" y="18"/>
                  </a:lnTo>
                  <a:lnTo>
                    <a:pt x="63" y="20"/>
                  </a:lnTo>
                  <a:lnTo>
                    <a:pt x="60" y="21"/>
                  </a:lnTo>
                  <a:lnTo>
                    <a:pt x="58" y="22"/>
                  </a:lnTo>
                  <a:lnTo>
                    <a:pt x="57" y="23"/>
                  </a:lnTo>
                  <a:lnTo>
                    <a:pt x="56" y="24"/>
                  </a:lnTo>
                  <a:lnTo>
                    <a:pt x="56" y="26"/>
                  </a:lnTo>
                  <a:lnTo>
                    <a:pt x="56" y="28"/>
                  </a:lnTo>
                  <a:lnTo>
                    <a:pt x="57" y="31"/>
                  </a:lnTo>
                  <a:lnTo>
                    <a:pt x="76" y="70"/>
                  </a:lnTo>
                  <a:lnTo>
                    <a:pt x="80" y="69"/>
                  </a:lnTo>
                  <a:lnTo>
                    <a:pt x="84" y="67"/>
                  </a:lnTo>
                  <a:lnTo>
                    <a:pt x="87" y="66"/>
                  </a:lnTo>
                  <a:lnTo>
                    <a:pt x="90" y="64"/>
                  </a:lnTo>
                  <a:lnTo>
                    <a:pt x="92" y="63"/>
                  </a:lnTo>
                  <a:lnTo>
                    <a:pt x="95" y="62"/>
                  </a:lnTo>
                  <a:lnTo>
                    <a:pt x="96" y="60"/>
                  </a:lnTo>
                  <a:lnTo>
                    <a:pt x="97" y="58"/>
                  </a:lnTo>
                  <a:lnTo>
                    <a:pt x="98" y="54"/>
                  </a:lnTo>
                  <a:lnTo>
                    <a:pt x="99" y="50"/>
                  </a:lnTo>
                  <a:lnTo>
                    <a:pt x="98" y="43"/>
                  </a:lnTo>
                  <a:lnTo>
                    <a:pt x="96" y="36"/>
                  </a:lnTo>
                  <a:lnTo>
                    <a:pt x="102" y="35"/>
                  </a:lnTo>
                  <a:lnTo>
                    <a:pt x="130" y="92"/>
                  </a:lnTo>
                  <a:lnTo>
                    <a:pt x="125" y="93"/>
                  </a:lnTo>
                  <a:lnTo>
                    <a:pt x="122" y="90"/>
                  </a:lnTo>
                  <a:lnTo>
                    <a:pt x="120" y="87"/>
                  </a:lnTo>
                  <a:lnTo>
                    <a:pt x="118" y="84"/>
                  </a:lnTo>
                  <a:lnTo>
                    <a:pt x="115" y="82"/>
                  </a:lnTo>
                  <a:lnTo>
                    <a:pt x="113" y="80"/>
                  </a:lnTo>
                  <a:lnTo>
                    <a:pt x="111" y="78"/>
                  </a:lnTo>
                  <a:lnTo>
                    <a:pt x="109" y="77"/>
                  </a:lnTo>
                  <a:lnTo>
                    <a:pt x="106" y="75"/>
                  </a:lnTo>
                  <a:lnTo>
                    <a:pt x="104" y="74"/>
                  </a:lnTo>
                  <a:lnTo>
                    <a:pt x="101" y="74"/>
                  </a:lnTo>
                  <a:lnTo>
                    <a:pt x="98" y="73"/>
                  </a:lnTo>
                  <a:lnTo>
                    <a:pt x="95" y="73"/>
                  </a:lnTo>
                  <a:lnTo>
                    <a:pt x="91" y="73"/>
                  </a:lnTo>
                  <a:lnTo>
                    <a:pt x="87" y="74"/>
                  </a:lnTo>
                  <a:lnTo>
                    <a:pt x="83" y="74"/>
                  </a:lnTo>
                  <a:lnTo>
                    <a:pt x="79" y="75"/>
                  </a:lnTo>
                  <a:lnTo>
                    <a:pt x="100" y="116"/>
                  </a:lnTo>
                  <a:lnTo>
                    <a:pt x="101" y="119"/>
                  </a:lnTo>
                  <a:lnTo>
                    <a:pt x="103" y="120"/>
                  </a:lnTo>
                  <a:lnTo>
                    <a:pt x="104" y="122"/>
                  </a:lnTo>
                  <a:lnTo>
                    <a:pt x="107" y="123"/>
                  </a:lnTo>
                  <a:lnTo>
                    <a:pt x="109" y="123"/>
                  </a:lnTo>
                  <a:lnTo>
                    <a:pt x="113" y="123"/>
                  </a:lnTo>
                  <a:lnTo>
                    <a:pt x="117" y="123"/>
                  </a:lnTo>
                  <a:lnTo>
                    <a:pt x="121" y="121"/>
                  </a:lnTo>
                  <a:lnTo>
                    <a:pt x="126" y="120"/>
                  </a:lnTo>
                  <a:lnTo>
                    <a:pt x="130" y="119"/>
                  </a:lnTo>
                  <a:lnTo>
                    <a:pt x="134" y="117"/>
                  </a:lnTo>
                  <a:lnTo>
                    <a:pt x="138" y="115"/>
                  </a:lnTo>
                  <a:lnTo>
                    <a:pt x="141" y="113"/>
                  </a:lnTo>
                  <a:lnTo>
                    <a:pt x="144" y="112"/>
                  </a:lnTo>
                  <a:lnTo>
                    <a:pt x="146" y="109"/>
                  </a:lnTo>
                  <a:lnTo>
                    <a:pt x="149" y="107"/>
                  </a:lnTo>
                  <a:lnTo>
                    <a:pt x="153" y="102"/>
                  </a:lnTo>
                  <a:lnTo>
                    <a:pt x="156" y="95"/>
                  </a:lnTo>
                  <a:lnTo>
                    <a:pt x="157" y="87"/>
                  </a:lnTo>
                  <a:lnTo>
                    <a:pt x="159" y="78"/>
                  </a:lnTo>
                  <a:lnTo>
                    <a:pt x="164" y="77"/>
                  </a:lnTo>
                  <a:lnTo>
                    <a:pt x="173" y="1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60" name="Freeform 164"/>
            <p:cNvSpPr>
              <a:spLocks/>
            </p:cNvSpPr>
            <p:nvPr/>
          </p:nvSpPr>
          <p:spPr bwMode="auto">
            <a:xfrm>
              <a:off x="7002463" y="1852613"/>
              <a:ext cx="311150" cy="239713"/>
            </a:xfrm>
            <a:custGeom>
              <a:avLst/>
              <a:gdLst/>
              <a:ahLst/>
              <a:cxnLst>
                <a:cxn ang="0">
                  <a:pos x="59" y="34"/>
                </a:cxn>
                <a:cxn ang="0">
                  <a:pos x="58" y="39"/>
                </a:cxn>
                <a:cxn ang="0">
                  <a:pos x="53" y="41"/>
                </a:cxn>
                <a:cxn ang="0">
                  <a:pos x="51" y="43"/>
                </a:cxn>
                <a:cxn ang="0">
                  <a:pos x="51" y="46"/>
                </a:cxn>
                <a:cxn ang="0">
                  <a:pos x="53" y="50"/>
                </a:cxn>
                <a:cxn ang="0">
                  <a:pos x="54" y="52"/>
                </a:cxn>
                <a:cxn ang="0">
                  <a:pos x="107" y="107"/>
                </a:cxn>
                <a:cxn ang="0">
                  <a:pos x="107" y="51"/>
                </a:cxn>
                <a:cxn ang="0">
                  <a:pos x="106" y="49"/>
                </a:cxn>
                <a:cxn ang="0">
                  <a:pos x="102" y="44"/>
                </a:cxn>
                <a:cxn ang="0">
                  <a:pos x="96" y="39"/>
                </a:cxn>
                <a:cxn ang="0">
                  <a:pos x="93" y="36"/>
                </a:cxn>
                <a:cxn ang="0">
                  <a:pos x="89" y="35"/>
                </a:cxn>
                <a:cxn ang="0">
                  <a:pos x="86" y="34"/>
                </a:cxn>
                <a:cxn ang="0">
                  <a:pos x="82" y="34"/>
                </a:cxn>
                <a:cxn ang="0">
                  <a:pos x="76" y="34"/>
                </a:cxn>
                <a:cxn ang="0">
                  <a:pos x="135" y="15"/>
                </a:cxn>
                <a:cxn ang="0">
                  <a:pos x="134" y="20"/>
                </a:cxn>
                <a:cxn ang="0">
                  <a:pos x="128" y="22"/>
                </a:cxn>
                <a:cxn ang="0">
                  <a:pos x="126" y="24"/>
                </a:cxn>
                <a:cxn ang="0">
                  <a:pos x="126" y="27"/>
                </a:cxn>
                <a:cxn ang="0">
                  <a:pos x="127" y="30"/>
                </a:cxn>
                <a:cxn ang="0">
                  <a:pos x="130" y="34"/>
                </a:cxn>
                <a:cxn ang="0">
                  <a:pos x="181" y="86"/>
                </a:cxn>
                <a:cxn ang="0">
                  <a:pos x="177" y="25"/>
                </a:cxn>
                <a:cxn ang="0">
                  <a:pos x="176" y="22"/>
                </a:cxn>
                <a:cxn ang="0">
                  <a:pos x="175" y="18"/>
                </a:cxn>
                <a:cxn ang="0">
                  <a:pos x="172" y="14"/>
                </a:cxn>
                <a:cxn ang="0">
                  <a:pos x="168" y="13"/>
                </a:cxn>
                <a:cxn ang="0">
                  <a:pos x="164" y="13"/>
                </a:cxn>
                <a:cxn ang="0">
                  <a:pos x="157" y="14"/>
                </a:cxn>
                <a:cxn ang="0">
                  <a:pos x="191" y="0"/>
                </a:cxn>
                <a:cxn ang="0">
                  <a:pos x="192" y="5"/>
                </a:cxn>
                <a:cxn ang="0">
                  <a:pos x="188" y="7"/>
                </a:cxn>
                <a:cxn ang="0">
                  <a:pos x="186" y="10"/>
                </a:cxn>
                <a:cxn ang="0">
                  <a:pos x="185" y="15"/>
                </a:cxn>
                <a:cxn ang="0">
                  <a:pos x="196" y="131"/>
                </a:cxn>
                <a:cxn ang="0">
                  <a:pos x="118" y="61"/>
                </a:cxn>
                <a:cxn ang="0">
                  <a:pos x="119" y="150"/>
                </a:cxn>
                <a:cxn ang="0">
                  <a:pos x="22" y="60"/>
                </a:cxn>
                <a:cxn ang="0">
                  <a:pos x="16" y="55"/>
                </a:cxn>
                <a:cxn ang="0">
                  <a:pos x="12" y="53"/>
                </a:cxn>
                <a:cxn ang="0">
                  <a:pos x="8" y="53"/>
                </a:cxn>
                <a:cxn ang="0">
                  <a:pos x="2" y="53"/>
                </a:cxn>
              </a:cxnLst>
              <a:rect l="0" t="0" r="r" b="b"/>
              <a:pathLst>
                <a:path w="196" h="151">
                  <a:moveTo>
                    <a:pt x="0" y="48"/>
                  </a:moveTo>
                  <a:lnTo>
                    <a:pt x="59" y="34"/>
                  </a:lnTo>
                  <a:lnTo>
                    <a:pt x="61" y="38"/>
                  </a:lnTo>
                  <a:lnTo>
                    <a:pt x="58" y="39"/>
                  </a:lnTo>
                  <a:lnTo>
                    <a:pt x="55" y="40"/>
                  </a:lnTo>
                  <a:lnTo>
                    <a:pt x="53" y="41"/>
                  </a:lnTo>
                  <a:lnTo>
                    <a:pt x="52" y="42"/>
                  </a:lnTo>
                  <a:lnTo>
                    <a:pt x="51" y="43"/>
                  </a:lnTo>
                  <a:lnTo>
                    <a:pt x="51" y="44"/>
                  </a:lnTo>
                  <a:lnTo>
                    <a:pt x="51" y="46"/>
                  </a:lnTo>
                  <a:lnTo>
                    <a:pt x="52" y="48"/>
                  </a:lnTo>
                  <a:lnTo>
                    <a:pt x="53" y="50"/>
                  </a:lnTo>
                  <a:lnTo>
                    <a:pt x="53" y="51"/>
                  </a:lnTo>
                  <a:lnTo>
                    <a:pt x="54" y="52"/>
                  </a:lnTo>
                  <a:lnTo>
                    <a:pt x="56" y="54"/>
                  </a:lnTo>
                  <a:lnTo>
                    <a:pt x="107" y="107"/>
                  </a:lnTo>
                  <a:lnTo>
                    <a:pt x="109" y="107"/>
                  </a:lnTo>
                  <a:lnTo>
                    <a:pt x="107" y="51"/>
                  </a:lnTo>
                  <a:lnTo>
                    <a:pt x="107" y="51"/>
                  </a:lnTo>
                  <a:lnTo>
                    <a:pt x="106" y="49"/>
                  </a:lnTo>
                  <a:lnTo>
                    <a:pt x="104" y="47"/>
                  </a:lnTo>
                  <a:lnTo>
                    <a:pt x="102" y="44"/>
                  </a:lnTo>
                  <a:lnTo>
                    <a:pt x="99" y="42"/>
                  </a:lnTo>
                  <a:lnTo>
                    <a:pt x="96" y="39"/>
                  </a:lnTo>
                  <a:lnTo>
                    <a:pt x="95" y="38"/>
                  </a:lnTo>
                  <a:lnTo>
                    <a:pt x="93" y="36"/>
                  </a:lnTo>
                  <a:lnTo>
                    <a:pt x="91" y="36"/>
                  </a:lnTo>
                  <a:lnTo>
                    <a:pt x="89" y="35"/>
                  </a:lnTo>
                  <a:lnTo>
                    <a:pt x="88" y="34"/>
                  </a:lnTo>
                  <a:lnTo>
                    <a:pt x="86" y="34"/>
                  </a:lnTo>
                  <a:lnTo>
                    <a:pt x="84" y="34"/>
                  </a:lnTo>
                  <a:lnTo>
                    <a:pt x="82" y="34"/>
                  </a:lnTo>
                  <a:lnTo>
                    <a:pt x="79" y="34"/>
                  </a:lnTo>
                  <a:lnTo>
                    <a:pt x="76" y="34"/>
                  </a:lnTo>
                  <a:lnTo>
                    <a:pt x="73" y="30"/>
                  </a:lnTo>
                  <a:lnTo>
                    <a:pt x="135" y="15"/>
                  </a:lnTo>
                  <a:lnTo>
                    <a:pt x="137" y="19"/>
                  </a:lnTo>
                  <a:lnTo>
                    <a:pt x="134" y="20"/>
                  </a:lnTo>
                  <a:lnTo>
                    <a:pt x="130" y="21"/>
                  </a:lnTo>
                  <a:lnTo>
                    <a:pt x="128" y="22"/>
                  </a:lnTo>
                  <a:lnTo>
                    <a:pt x="127" y="23"/>
                  </a:lnTo>
                  <a:lnTo>
                    <a:pt x="126" y="24"/>
                  </a:lnTo>
                  <a:lnTo>
                    <a:pt x="126" y="26"/>
                  </a:lnTo>
                  <a:lnTo>
                    <a:pt x="126" y="27"/>
                  </a:lnTo>
                  <a:lnTo>
                    <a:pt x="126" y="28"/>
                  </a:lnTo>
                  <a:lnTo>
                    <a:pt x="127" y="30"/>
                  </a:lnTo>
                  <a:lnTo>
                    <a:pt x="128" y="31"/>
                  </a:lnTo>
                  <a:lnTo>
                    <a:pt x="130" y="34"/>
                  </a:lnTo>
                  <a:lnTo>
                    <a:pt x="134" y="38"/>
                  </a:lnTo>
                  <a:lnTo>
                    <a:pt x="181" y="86"/>
                  </a:lnTo>
                  <a:lnTo>
                    <a:pt x="183" y="86"/>
                  </a:lnTo>
                  <a:lnTo>
                    <a:pt x="177" y="25"/>
                  </a:lnTo>
                  <a:lnTo>
                    <a:pt x="177" y="24"/>
                  </a:lnTo>
                  <a:lnTo>
                    <a:pt x="176" y="22"/>
                  </a:lnTo>
                  <a:lnTo>
                    <a:pt x="176" y="20"/>
                  </a:lnTo>
                  <a:lnTo>
                    <a:pt x="175" y="18"/>
                  </a:lnTo>
                  <a:lnTo>
                    <a:pt x="173" y="16"/>
                  </a:lnTo>
                  <a:lnTo>
                    <a:pt x="172" y="14"/>
                  </a:lnTo>
                  <a:lnTo>
                    <a:pt x="170" y="13"/>
                  </a:lnTo>
                  <a:lnTo>
                    <a:pt x="168" y="13"/>
                  </a:lnTo>
                  <a:lnTo>
                    <a:pt x="166" y="13"/>
                  </a:lnTo>
                  <a:lnTo>
                    <a:pt x="164" y="13"/>
                  </a:lnTo>
                  <a:lnTo>
                    <a:pt x="161" y="13"/>
                  </a:lnTo>
                  <a:lnTo>
                    <a:pt x="157" y="14"/>
                  </a:lnTo>
                  <a:lnTo>
                    <a:pt x="155" y="9"/>
                  </a:lnTo>
                  <a:lnTo>
                    <a:pt x="191" y="0"/>
                  </a:lnTo>
                  <a:lnTo>
                    <a:pt x="194" y="5"/>
                  </a:lnTo>
                  <a:lnTo>
                    <a:pt x="192" y="5"/>
                  </a:lnTo>
                  <a:lnTo>
                    <a:pt x="190" y="7"/>
                  </a:lnTo>
                  <a:lnTo>
                    <a:pt x="188" y="7"/>
                  </a:lnTo>
                  <a:lnTo>
                    <a:pt x="187" y="8"/>
                  </a:lnTo>
                  <a:lnTo>
                    <a:pt x="186" y="10"/>
                  </a:lnTo>
                  <a:lnTo>
                    <a:pt x="186" y="12"/>
                  </a:lnTo>
                  <a:lnTo>
                    <a:pt x="185" y="15"/>
                  </a:lnTo>
                  <a:lnTo>
                    <a:pt x="185" y="19"/>
                  </a:lnTo>
                  <a:lnTo>
                    <a:pt x="196" y="131"/>
                  </a:lnTo>
                  <a:lnTo>
                    <a:pt x="190" y="132"/>
                  </a:lnTo>
                  <a:lnTo>
                    <a:pt x="118" y="61"/>
                  </a:lnTo>
                  <a:lnTo>
                    <a:pt x="117" y="62"/>
                  </a:lnTo>
                  <a:lnTo>
                    <a:pt x="119" y="150"/>
                  </a:lnTo>
                  <a:lnTo>
                    <a:pt x="114" y="151"/>
                  </a:lnTo>
                  <a:lnTo>
                    <a:pt x="22" y="60"/>
                  </a:lnTo>
                  <a:lnTo>
                    <a:pt x="19" y="57"/>
                  </a:lnTo>
                  <a:lnTo>
                    <a:pt x="16" y="55"/>
                  </a:lnTo>
                  <a:lnTo>
                    <a:pt x="14" y="54"/>
                  </a:lnTo>
                  <a:lnTo>
                    <a:pt x="12" y="53"/>
                  </a:lnTo>
                  <a:lnTo>
                    <a:pt x="10" y="53"/>
                  </a:lnTo>
                  <a:lnTo>
                    <a:pt x="8" y="53"/>
                  </a:lnTo>
                  <a:lnTo>
                    <a:pt x="5" y="53"/>
                  </a:lnTo>
                  <a:lnTo>
                    <a:pt x="2" y="53"/>
                  </a:lnTo>
                  <a:lnTo>
                    <a:pt x="0" y="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61" name="Freeform 165"/>
            <p:cNvSpPr>
              <a:spLocks/>
            </p:cNvSpPr>
            <p:nvPr/>
          </p:nvSpPr>
          <p:spPr bwMode="auto">
            <a:xfrm>
              <a:off x="7326313" y="1812926"/>
              <a:ext cx="200025" cy="227013"/>
            </a:xfrm>
            <a:custGeom>
              <a:avLst/>
              <a:gdLst/>
              <a:ahLst/>
              <a:cxnLst>
                <a:cxn ang="0">
                  <a:pos x="30" y="99"/>
                </a:cxn>
                <a:cxn ang="0">
                  <a:pos x="41" y="111"/>
                </a:cxn>
                <a:cxn ang="0">
                  <a:pos x="52" y="119"/>
                </a:cxn>
                <a:cxn ang="0">
                  <a:pos x="63" y="124"/>
                </a:cxn>
                <a:cxn ang="0">
                  <a:pos x="74" y="126"/>
                </a:cxn>
                <a:cxn ang="0">
                  <a:pos x="85" y="126"/>
                </a:cxn>
                <a:cxn ang="0">
                  <a:pos x="99" y="121"/>
                </a:cxn>
                <a:cxn ang="0">
                  <a:pos x="106" y="111"/>
                </a:cxn>
                <a:cxn ang="0">
                  <a:pos x="105" y="101"/>
                </a:cxn>
                <a:cxn ang="0">
                  <a:pos x="96" y="92"/>
                </a:cxn>
                <a:cxn ang="0">
                  <a:pos x="89" y="89"/>
                </a:cxn>
                <a:cxn ang="0">
                  <a:pos x="82" y="87"/>
                </a:cxn>
                <a:cxn ang="0">
                  <a:pos x="72" y="86"/>
                </a:cxn>
                <a:cxn ang="0">
                  <a:pos x="45" y="82"/>
                </a:cxn>
                <a:cxn ang="0">
                  <a:pos x="32" y="79"/>
                </a:cxn>
                <a:cxn ang="0">
                  <a:pos x="21" y="75"/>
                </a:cxn>
                <a:cxn ang="0">
                  <a:pos x="14" y="69"/>
                </a:cxn>
                <a:cxn ang="0">
                  <a:pos x="7" y="63"/>
                </a:cxn>
                <a:cxn ang="0">
                  <a:pos x="2" y="51"/>
                </a:cxn>
                <a:cxn ang="0">
                  <a:pos x="3" y="31"/>
                </a:cxn>
                <a:cxn ang="0">
                  <a:pos x="9" y="22"/>
                </a:cxn>
                <a:cxn ang="0">
                  <a:pos x="20" y="15"/>
                </a:cxn>
                <a:cxn ang="0">
                  <a:pos x="33" y="12"/>
                </a:cxn>
                <a:cxn ang="0">
                  <a:pos x="41" y="10"/>
                </a:cxn>
                <a:cxn ang="0">
                  <a:pos x="49" y="10"/>
                </a:cxn>
                <a:cxn ang="0">
                  <a:pos x="61" y="10"/>
                </a:cxn>
                <a:cxn ang="0">
                  <a:pos x="67" y="9"/>
                </a:cxn>
                <a:cxn ang="0">
                  <a:pos x="69" y="7"/>
                </a:cxn>
                <a:cxn ang="0">
                  <a:pos x="69" y="3"/>
                </a:cxn>
                <a:cxn ang="0">
                  <a:pos x="93" y="37"/>
                </a:cxn>
                <a:cxn ang="0">
                  <a:pos x="82" y="33"/>
                </a:cxn>
                <a:cxn ang="0">
                  <a:pos x="73" y="26"/>
                </a:cxn>
                <a:cxn ang="0">
                  <a:pos x="63" y="20"/>
                </a:cxn>
                <a:cxn ang="0">
                  <a:pos x="52" y="17"/>
                </a:cxn>
                <a:cxn ang="0">
                  <a:pos x="41" y="16"/>
                </a:cxn>
                <a:cxn ang="0">
                  <a:pos x="29" y="19"/>
                </a:cxn>
                <a:cxn ang="0">
                  <a:pos x="20" y="26"/>
                </a:cxn>
                <a:cxn ang="0">
                  <a:pos x="19" y="36"/>
                </a:cxn>
                <a:cxn ang="0">
                  <a:pos x="25" y="45"/>
                </a:cxn>
                <a:cxn ang="0">
                  <a:pos x="33" y="50"/>
                </a:cxn>
                <a:cxn ang="0">
                  <a:pos x="42" y="52"/>
                </a:cxn>
                <a:cxn ang="0">
                  <a:pos x="56" y="55"/>
                </a:cxn>
                <a:cxn ang="0">
                  <a:pos x="82" y="58"/>
                </a:cxn>
                <a:cxn ang="0">
                  <a:pos x="91" y="60"/>
                </a:cxn>
                <a:cxn ang="0">
                  <a:pos x="98" y="62"/>
                </a:cxn>
                <a:cxn ang="0">
                  <a:pos x="107" y="67"/>
                </a:cxn>
                <a:cxn ang="0">
                  <a:pos x="116" y="74"/>
                </a:cxn>
                <a:cxn ang="0">
                  <a:pos x="122" y="83"/>
                </a:cxn>
                <a:cxn ang="0">
                  <a:pos x="125" y="103"/>
                </a:cxn>
                <a:cxn ang="0">
                  <a:pos x="118" y="117"/>
                </a:cxn>
                <a:cxn ang="0">
                  <a:pos x="107" y="125"/>
                </a:cxn>
                <a:cxn ang="0">
                  <a:pos x="90" y="132"/>
                </a:cxn>
                <a:cxn ang="0">
                  <a:pos x="81" y="133"/>
                </a:cxn>
                <a:cxn ang="0">
                  <a:pos x="71" y="134"/>
                </a:cxn>
                <a:cxn ang="0">
                  <a:pos x="59" y="133"/>
                </a:cxn>
                <a:cxn ang="0">
                  <a:pos x="55" y="134"/>
                </a:cxn>
                <a:cxn ang="0">
                  <a:pos x="52" y="135"/>
                </a:cxn>
                <a:cxn ang="0">
                  <a:pos x="51" y="138"/>
                </a:cxn>
                <a:cxn ang="0">
                  <a:pos x="51" y="141"/>
                </a:cxn>
              </a:cxnLst>
              <a:rect l="0" t="0" r="r" b="b"/>
              <a:pathLst>
                <a:path w="126" h="143">
                  <a:moveTo>
                    <a:pt x="45" y="143"/>
                  </a:moveTo>
                  <a:lnTo>
                    <a:pt x="24" y="101"/>
                  </a:lnTo>
                  <a:lnTo>
                    <a:pt x="30" y="99"/>
                  </a:lnTo>
                  <a:lnTo>
                    <a:pt x="33" y="104"/>
                  </a:lnTo>
                  <a:lnTo>
                    <a:pt x="37" y="107"/>
                  </a:lnTo>
                  <a:lnTo>
                    <a:pt x="41" y="111"/>
                  </a:lnTo>
                  <a:lnTo>
                    <a:pt x="45" y="114"/>
                  </a:lnTo>
                  <a:lnTo>
                    <a:pt x="48" y="117"/>
                  </a:lnTo>
                  <a:lnTo>
                    <a:pt x="52" y="119"/>
                  </a:lnTo>
                  <a:lnTo>
                    <a:pt x="56" y="121"/>
                  </a:lnTo>
                  <a:lnTo>
                    <a:pt x="59" y="123"/>
                  </a:lnTo>
                  <a:lnTo>
                    <a:pt x="63" y="124"/>
                  </a:lnTo>
                  <a:lnTo>
                    <a:pt x="67" y="125"/>
                  </a:lnTo>
                  <a:lnTo>
                    <a:pt x="71" y="126"/>
                  </a:lnTo>
                  <a:lnTo>
                    <a:pt x="74" y="126"/>
                  </a:lnTo>
                  <a:lnTo>
                    <a:pt x="78" y="126"/>
                  </a:lnTo>
                  <a:lnTo>
                    <a:pt x="82" y="126"/>
                  </a:lnTo>
                  <a:lnTo>
                    <a:pt x="85" y="126"/>
                  </a:lnTo>
                  <a:lnTo>
                    <a:pt x="88" y="125"/>
                  </a:lnTo>
                  <a:lnTo>
                    <a:pt x="95" y="124"/>
                  </a:lnTo>
                  <a:lnTo>
                    <a:pt x="99" y="121"/>
                  </a:lnTo>
                  <a:lnTo>
                    <a:pt x="103" y="118"/>
                  </a:lnTo>
                  <a:lnTo>
                    <a:pt x="105" y="115"/>
                  </a:lnTo>
                  <a:lnTo>
                    <a:pt x="106" y="111"/>
                  </a:lnTo>
                  <a:lnTo>
                    <a:pt x="106" y="107"/>
                  </a:lnTo>
                  <a:lnTo>
                    <a:pt x="106" y="104"/>
                  </a:lnTo>
                  <a:lnTo>
                    <a:pt x="105" y="101"/>
                  </a:lnTo>
                  <a:lnTo>
                    <a:pt x="102" y="97"/>
                  </a:lnTo>
                  <a:lnTo>
                    <a:pt x="99" y="94"/>
                  </a:lnTo>
                  <a:lnTo>
                    <a:pt x="96" y="92"/>
                  </a:lnTo>
                  <a:lnTo>
                    <a:pt x="92" y="90"/>
                  </a:lnTo>
                  <a:lnTo>
                    <a:pt x="91" y="90"/>
                  </a:lnTo>
                  <a:lnTo>
                    <a:pt x="89" y="89"/>
                  </a:lnTo>
                  <a:lnTo>
                    <a:pt x="87" y="88"/>
                  </a:lnTo>
                  <a:lnTo>
                    <a:pt x="84" y="88"/>
                  </a:lnTo>
                  <a:lnTo>
                    <a:pt x="82" y="87"/>
                  </a:lnTo>
                  <a:lnTo>
                    <a:pt x="79" y="87"/>
                  </a:lnTo>
                  <a:lnTo>
                    <a:pt x="76" y="86"/>
                  </a:lnTo>
                  <a:lnTo>
                    <a:pt x="72" y="86"/>
                  </a:lnTo>
                  <a:lnTo>
                    <a:pt x="56" y="84"/>
                  </a:lnTo>
                  <a:lnTo>
                    <a:pt x="51" y="83"/>
                  </a:lnTo>
                  <a:lnTo>
                    <a:pt x="45" y="82"/>
                  </a:lnTo>
                  <a:lnTo>
                    <a:pt x="41" y="81"/>
                  </a:lnTo>
                  <a:lnTo>
                    <a:pt x="36" y="80"/>
                  </a:lnTo>
                  <a:lnTo>
                    <a:pt x="32" y="79"/>
                  </a:lnTo>
                  <a:lnTo>
                    <a:pt x="28" y="77"/>
                  </a:lnTo>
                  <a:lnTo>
                    <a:pt x="25" y="76"/>
                  </a:lnTo>
                  <a:lnTo>
                    <a:pt x="21" y="75"/>
                  </a:lnTo>
                  <a:lnTo>
                    <a:pt x="18" y="73"/>
                  </a:lnTo>
                  <a:lnTo>
                    <a:pt x="16" y="71"/>
                  </a:lnTo>
                  <a:lnTo>
                    <a:pt x="14" y="69"/>
                  </a:lnTo>
                  <a:lnTo>
                    <a:pt x="11" y="67"/>
                  </a:lnTo>
                  <a:lnTo>
                    <a:pt x="9" y="65"/>
                  </a:lnTo>
                  <a:lnTo>
                    <a:pt x="7" y="63"/>
                  </a:lnTo>
                  <a:lnTo>
                    <a:pt x="6" y="60"/>
                  </a:lnTo>
                  <a:lnTo>
                    <a:pt x="4" y="57"/>
                  </a:lnTo>
                  <a:lnTo>
                    <a:pt x="2" y="51"/>
                  </a:lnTo>
                  <a:lnTo>
                    <a:pt x="0" y="44"/>
                  </a:lnTo>
                  <a:lnTo>
                    <a:pt x="1" y="38"/>
                  </a:lnTo>
                  <a:lnTo>
                    <a:pt x="3" y="31"/>
                  </a:lnTo>
                  <a:lnTo>
                    <a:pt x="5" y="28"/>
                  </a:lnTo>
                  <a:lnTo>
                    <a:pt x="6" y="25"/>
                  </a:lnTo>
                  <a:lnTo>
                    <a:pt x="9" y="22"/>
                  </a:lnTo>
                  <a:lnTo>
                    <a:pt x="12" y="20"/>
                  </a:lnTo>
                  <a:lnTo>
                    <a:pt x="16" y="18"/>
                  </a:lnTo>
                  <a:lnTo>
                    <a:pt x="20" y="15"/>
                  </a:lnTo>
                  <a:lnTo>
                    <a:pt x="25" y="14"/>
                  </a:lnTo>
                  <a:lnTo>
                    <a:pt x="30" y="13"/>
                  </a:lnTo>
                  <a:lnTo>
                    <a:pt x="33" y="12"/>
                  </a:lnTo>
                  <a:lnTo>
                    <a:pt x="36" y="11"/>
                  </a:lnTo>
                  <a:lnTo>
                    <a:pt x="38" y="11"/>
                  </a:lnTo>
                  <a:lnTo>
                    <a:pt x="41" y="10"/>
                  </a:lnTo>
                  <a:lnTo>
                    <a:pt x="44" y="10"/>
                  </a:lnTo>
                  <a:lnTo>
                    <a:pt x="46" y="10"/>
                  </a:lnTo>
                  <a:lnTo>
                    <a:pt x="49" y="10"/>
                  </a:lnTo>
                  <a:lnTo>
                    <a:pt x="52" y="10"/>
                  </a:lnTo>
                  <a:lnTo>
                    <a:pt x="57" y="10"/>
                  </a:lnTo>
                  <a:lnTo>
                    <a:pt x="61" y="10"/>
                  </a:lnTo>
                  <a:lnTo>
                    <a:pt x="64" y="10"/>
                  </a:lnTo>
                  <a:lnTo>
                    <a:pt x="65" y="10"/>
                  </a:lnTo>
                  <a:lnTo>
                    <a:pt x="67" y="9"/>
                  </a:lnTo>
                  <a:lnTo>
                    <a:pt x="68" y="9"/>
                  </a:lnTo>
                  <a:lnTo>
                    <a:pt x="69" y="7"/>
                  </a:lnTo>
                  <a:lnTo>
                    <a:pt x="69" y="7"/>
                  </a:lnTo>
                  <a:lnTo>
                    <a:pt x="69" y="6"/>
                  </a:lnTo>
                  <a:lnTo>
                    <a:pt x="69" y="5"/>
                  </a:lnTo>
                  <a:lnTo>
                    <a:pt x="69" y="3"/>
                  </a:lnTo>
                  <a:lnTo>
                    <a:pt x="69" y="2"/>
                  </a:lnTo>
                  <a:lnTo>
                    <a:pt x="75" y="0"/>
                  </a:lnTo>
                  <a:lnTo>
                    <a:pt x="93" y="37"/>
                  </a:lnTo>
                  <a:lnTo>
                    <a:pt x="88" y="39"/>
                  </a:lnTo>
                  <a:lnTo>
                    <a:pt x="85" y="36"/>
                  </a:lnTo>
                  <a:lnTo>
                    <a:pt x="82" y="33"/>
                  </a:lnTo>
                  <a:lnTo>
                    <a:pt x="79" y="31"/>
                  </a:lnTo>
                  <a:lnTo>
                    <a:pt x="76" y="28"/>
                  </a:lnTo>
                  <a:lnTo>
                    <a:pt x="73" y="26"/>
                  </a:lnTo>
                  <a:lnTo>
                    <a:pt x="69" y="24"/>
                  </a:lnTo>
                  <a:lnTo>
                    <a:pt x="66" y="22"/>
                  </a:lnTo>
                  <a:lnTo>
                    <a:pt x="63" y="20"/>
                  </a:lnTo>
                  <a:lnTo>
                    <a:pt x="59" y="19"/>
                  </a:lnTo>
                  <a:lnTo>
                    <a:pt x="55" y="18"/>
                  </a:lnTo>
                  <a:lnTo>
                    <a:pt x="52" y="17"/>
                  </a:lnTo>
                  <a:lnTo>
                    <a:pt x="48" y="16"/>
                  </a:lnTo>
                  <a:lnTo>
                    <a:pt x="45" y="16"/>
                  </a:lnTo>
                  <a:lnTo>
                    <a:pt x="41" y="16"/>
                  </a:lnTo>
                  <a:lnTo>
                    <a:pt x="37" y="17"/>
                  </a:lnTo>
                  <a:lnTo>
                    <a:pt x="34" y="17"/>
                  </a:lnTo>
                  <a:lnTo>
                    <a:pt x="29" y="19"/>
                  </a:lnTo>
                  <a:lnTo>
                    <a:pt x="25" y="21"/>
                  </a:lnTo>
                  <a:lnTo>
                    <a:pt x="22" y="23"/>
                  </a:lnTo>
                  <a:lnTo>
                    <a:pt x="20" y="26"/>
                  </a:lnTo>
                  <a:lnTo>
                    <a:pt x="19" y="29"/>
                  </a:lnTo>
                  <a:lnTo>
                    <a:pt x="18" y="32"/>
                  </a:lnTo>
                  <a:lnTo>
                    <a:pt x="19" y="36"/>
                  </a:lnTo>
                  <a:lnTo>
                    <a:pt x="20" y="39"/>
                  </a:lnTo>
                  <a:lnTo>
                    <a:pt x="22" y="42"/>
                  </a:lnTo>
                  <a:lnTo>
                    <a:pt x="25" y="45"/>
                  </a:lnTo>
                  <a:lnTo>
                    <a:pt x="28" y="48"/>
                  </a:lnTo>
                  <a:lnTo>
                    <a:pt x="31" y="49"/>
                  </a:lnTo>
                  <a:lnTo>
                    <a:pt x="33" y="50"/>
                  </a:lnTo>
                  <a:lnTo>
                    <a:pt x="36" y="51"/>
                  </a:lnTo>
                  <a:lnTo>
                    <a:pt x="39" y="51"/>
                  </a:lnTo>
                  <a:lnTo>
                    <a:pt x="42" y="52"/>
                  </a:lnTo>
                  <a:lnTo>
                    <a:pt x="46" y="53"/>
                  </a:lnTo>
                  <a:lnTo>
                    <a:pt x="51" y="53"/>
                  </a:lnTo>
                  <a:lnTo>
                    <a:pt x="56" y="55"/>
                  </a:lnTo>
                  <a:lnTo>
                    <a:pt x="61" y="55"/>
                  </a:lnTo>
                  <a:lnTo>
                    <a:pt x="79" y="57"/>
                  </a:lnTo>
                  <a:lnTo>
                    <a:pt x="82" y="58"/>
                  </a:lnTo>
                  <a:lnTo>
                    <a:pt x="85" y="59"/>
                  </a:lnTo>
                  <a:lnTo>
                    <a:pt x="88" y="59"/>
                  </a:lnTo>
                  <a:lnTo>
                    <a:pt x="91" y="60"/>
                  </a:lnTo>
                  <a:lnTo>
                    <a:pt x="93" y="60"/>
                  </a:lnTo>
                  <a:lnTo>
                    <a:pt x="95" y="61"/>
                  </a:lnTo>
                  <a:lnTo>
                    <a:pt x="98" y="62"/>
                  </a:lnTo>
                  <a:lnTo>
                    <a:pt x="100" y="63"/>
                  </a:lnTo>
                  <a:lnTo>
                    <a:pt x="104" y="65"/>
                  </a:lnTo>
                  <a:lnTo>
                    <a:pt x="107" y="67"/>
                  </a:lnTo>
                  <a:lnTo>
                    <a:pt x="110" y="69"/>
                  </a:lnTo>
                  <a:lnTo>
                    <a:pt x="113" y="71"/>
                  </a:lnTo>
                  <a:lnTo>
                    <a:pt x="116" y="74"/>
                  </a:lnTo>
                  <a:lnTo>
                    <a:pt x="118" y="77"/>
                  </a:lnTo>
                  <a:lnTo>
                    <a:pt x="121" y="80"/>
                  </a:lnTo>
                  <a:lnTo>
                    <a:pt x="122" y="83"/>
                  </a:lnTo>
                  <a:lnTo>
                    <a:pt x="125" y="90"/>
                  </a:lnTo>
                  <a:lnTo>
                    <a:pt x="126" y="96"/>
                  </a:lnTo>
                  <a:lnTo>
                    <a:pt x="125" y="103"/>
                  </a:lnTo>
                  <a:lnTo>
                    <a:pt x="122" y="110"/>
                  </a:lnTo>
                  <a:lnTo>
                    <a:pt x="121" y="114"/>
                  </a:lnTo>
                  <a:lnTo>
                    <a:pt x="118" y="117"/>
                  </a:lnTo>
                  <a:lnTo>
                    <a:pt x="115" y="120"/>
                  </a:lnTo>
                  <a:lnTo>
                    <a:pt x="111" y="123"/>
                  </a:lnTo>
                  <a:lnTo>
                    <a:pt x="107" y="125"/>
                  </a:lnTo>
                  <a:lnTo>
                    <a:pt x="102" y="128"/>
                  </a:lnTo>
                  <a:lnTo>
                    <a:pt x="97" y="130"/>
                  </a:lnTo>
                  <a:lnTo>
                    <a:pt x="90" y="132"/>
                  </a:lnTo>
                  <a:lnTo>
                    <a:pt x="87" y="132"/>
                  </a:lnTo>
                  <a:lnTo>
                    <a:pt x="84" y="133"/>
                  </a:lnTo>
                  <a:lnTo>
                    <a:pt x="81" y="133"/>
                  </a:lnTo>
                  <a:lnTo>
                    <a:pt x="78" y="133"/>
                  </a:lnTo>
                  <a:lnTo>
                    <a:pt x="74" y="134"/>
                  </a:lnTo>
                  <a:lnTo>
                    <a:pt x="71" y="134"/>
                  </a:lnTo>
                  <a:lnTo>
                    <a:pt x="67" y="134"/>
                  </a:lnTo>
                  <a:lnTo>
                    <a:pt x="64" y="134"/>
                  </a:lnTo>
                  <a:lnTo>
                    <a:pt x="59" y="133"/>
                  </a:lnTo>
                  <a:lnTo>
                    <a:pt x="58" y="133"/>
                  </a:lnTo>
                  <a:lnTo>
                    <a:pt x="56" y="133"/>
                  </a:lnTo>
                  <a:lnTo>
                    <a:pt x="55" y="134"/>
                  </a:lnTo>
                  <a:lnTo>
                    <a:pt x="54" y="134"/>
                  </a:lnTo>
                  <a:lnTo>
                    <a:pt x="53" y="134"/>
                  </a:lnTo>
                  <a:lnTo>
                    <a:pt x="52" y="135"/>
                  </a:lnTo>
                  <a:lnTo>
                    <a:pt x="51" y="136"/>
                  </a:lnTo>
                  <a:lnTo>
                    <a:pt x="51" y="137"/>
                  </a:lnTo>
                  <a:lnTo>
                    <a:pt x="51" y="138"/>
                  </a:lnTo>
                  <a:lnTo>
                    <a:pt x="51" y="139"/>
                  </a:lnTo>
                  <a:lnTo>
                    <a:pt x="51" y="140"/>
                  </a:lnTo>
                  <a:lnTo>
                    <a:pt x="51" y="141"/>
                  </a:lnTo>
                  <a:lnTo>
                    <a:pt x="45" y="14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62" name="Freeform 166"/>
            <p:cNvSpPr>
              <a:spLocks/>
            </p:cNvSpPr>
            <p:nvPr/>
          </p:nvSpPr>
          <p:spPr bwMode="auto">
            <a:xfrm>
              <a:off x="6292851" y="2122488"/>
              <a:ext cx="466725" cy="1109663"/>
            </a:xfrm>
            <a:custGeom>
              <a:avLst/>
              <a:gdLst/>
              <a:ahLst/>
              <a:cxnLst>
                <a:cxn ang="0">
                  <a:pos x="276" y="698"/>
                </a:cxn>
                <a:cxn ang="0">
                  <a:pos x="286" y="694"/>
                </a:cxn>
                <a:cxn ang="0">
                  <a:pos x="289" y="611"/>
                </a:cxn>
                <a:cxn ang="0">
                  <a:pos x="260" y="456"/>
                </a:cxn>
                <a:cxn ang="0">
                  <a:pos x="216" y="309"/>
                </a:cxn>
                <a:cxn ang="0">
                  <a:pos x="171" y="189"/>
                </a:cxn>
                <a:cxn ang="0">
                  <a:pos x="139" y="114"/>
                </a:cxn>
                <a:cxn ang="0">
                  <a:pos x="109" y="50"/>
                </a:cxn>
                <a:cxn ang="0">
                  <a:pos x="85" y="0"/>
                </a:cxn>
                <a:cxn ang="0">
                  <a:pos x="135" y="120"/>
                </a:cxn>
                <a:cxn ang="0">
                  <a:pos x="216" y="325"/>
                </a:cxn>
                <a:cxn ang="0">
                  <a:pos x="277" y="560"/>
                </a:cxn>
                <a:cxn ang="0">
                  <a:pos x="258" y="512"/>
                </a:cxn>
                <a:cxn ang="0">
                  <a:pos x="185" y="283"/>
                </a:cxn>
                <a:cxn ang="0">
                  <a:pos x="109" y="93"/>
                </a:cxn>
                <a:cxn ang="0">
                  <a:pos x="81" y="42"/>
                </a:cxn>
                <a:cxn ang="0">
                  <a:pos x="150" y="206"/>
                </a:cxn>
                <a:cxn ang="0">
                  <a:pos x="227" y="423"/>
                </a:cxn>
                <a:cxn ang="0">
                  <a:pos x="282" y="657"/>
                </a:cxn>
                <a:cxn ang="0">
                  <a:pos x="213" y="424"/>
                </a:cxn>
                <a:cxn ang="0">
                  <a:pos x="136" y="210"/>
                </a:cxn>
                <a:cxn ang="0">
                  <a:pos x="73" y="50"/>
                </a:cxn>
                <a:cxn ang="0">
                  <a:pos x="91" y="111"/>
                </a:cxn>
                <a:cxn ang="0">
                  <a:pos x="162" y="297"/>
                </a:cxn>
                <a:cxn ang="0">
                  <a:pos x="238" y="522"/>
                </a:cxn>
                <a:cxn ang="0">
                  <a:pos x="244" y="569"/>
                </a:cxn>
                <a:cxn ang="0">
                  <a:pos x="163" y="342"/>
                </a:cxn>
                <a:cxn ang="0">
                  <a:pos x="93" y="149"/>
                </a:cxn>
                <a:cxn ang="0">
                  <a:pos x="49" y="47"/>
                </a:cxn>
                <a:cxn ang="0">
                  <a:pos x="101" y="189"/>
                </a:cxn>
                <a:cxn ang="0">
                  <a:pos x="175" y="391"/>
                </a:cxn>
                <a:cxn ang="0">
                  <a:pos x="256" y="619"/>
                </a:cxn>
                <a:cxn ang="0">
                  <a:pos x="195" y="482"/>
                </a:cxn>
                <a:cxn ang="0">
                  <a:pos x="114" y="268"/>
                </a:cxn>
                <a:cxn ang="0">
                  <a:pos x="57" y="102"/>
                </a:cxn>
                <a:cxn ang="0">
                  <a:pos x="54" y="108"/>
                </a:cxn>
                <a:cxn ang="0">
                  <a:pos x="110" y="275"/>
                </a:cxn>
                <a:cxn ang="0">
                  <a:pos x="191" y="486"/>
                </a:cxn>
                <a:cxn ang="0">
                  <a:pos x="243" y="622"/>
                </a:cxn>
                <a:cxn ang="0">
                  <a:pos x="142" y="399"/>
                </a:cxn>
                <a:cxn ang="0">
                  <a:pos x="72" y="205"/>
                </a:cxn>
                <a:cxn ang="0">
                  <a:pos x="31" y="70"/>
                </a:cxn>
                <a:cxn ang="0">
                  <a:pos x="58" y="179"/>
                </a:cxn>
                <a:cxn ang="0">
                  <a:pos x="121" y="363"/>
                </a:cxn>
                <a:cxn ang="0">
                  <a:pos x="216" y="580"/>
                </a:cxn>
                <a:cxn ang="0">
                  <a:pos x="185" y="535"/>
                </a:cxn>
                <a:cxn ang="0">
                  <a:pos x="91" y="325"/>
                </a:cxn>
                <a:cxn ang="0">
                  <a:pos x="37" y="155"/>
                </a:cxn>
                <a:cxn ang="0">
                  <a:pos x="14" y="86"/>
                </a:cxn>
                <a:cxn ang="0">
                  <a:pos x="49" y="219"/>
                </a:cxn>
                <a:cxn ang="0">
                  <a:pos x="118" y="408"/>
                </a:cxn>
                <a:cxn ang="0">
                  <a:pos x="229" y="627"/>
                </a:cxn>
                <a:cxn ang="0">
                  <a:pos x="141" y="487"/>
                </a:cxn>
                <a:cxn ang="0">
                  <a:pos x="54" y="279"/>
                </a:cxn>
                <a:cxn ang="0">
                  <a:pos x="13" y="125"/>
                </a:cxn>
                <a:cxn ang="0">
                  <a:pos x="5" y="115"/>
                </a:cxn>
                <a:cxn ang="0">
                  <a:pos x="33" y="232"/>
                </a:cxn>
                <a:cxn ang="0">
                  <a:pos x="73" y="351"/>
                </a:cxn>
                <a:cxn ang="0">
                  <a:pos x="134" y="484"/>
                </a:cxn>
                <a:cxn ang="0">
                  <a:pos x="221" y="632"/>
                </a:cxn>
              </a:cxnLst>
              <a:rect l="0" t="0" r="r" b="b"/>
              <a:pathLst>
                <a:path w="294" h="699">
                  <a:moveTo>
                    <a:pt x="265" y="693"/>
                  </a:moveTo>
                  <a:lnTo>
                    <a:pt x="268" y="695"/>
                  </a:lnTo>
                  <a:lnTo>
                    <a:pt x="271" y="696"/>
                  </a:lnTo>
                  <a:lnTo>
                    <a:pt x="273" y="697"/>
                  </a:lnTo>
                  <a:lnTo>
                    <a:pt x="276" y="698"/>
                  </a:lnTo>
                  <a:lnTo>
                    <a:pt x="278" y="699"/>
                  </a:lnTo>
                  <a:lnTo>
                    <a:pt x="279" y="699"/>
                  </a:lnTo>
                  <a:lnTo>
                    <a:pt x="281" y="699"/>
                  </a:lnTo>
                  <a:lnTo>
                    <a:pt x="282" y="699"/>
                  </a:lnTo>
                  <a:lnTo>
                    <a:pt x="286" y="694"/>
                  </a:lnTo>
                  <a:lnTo>
                    <a:pt x="289" y="688"/>
                  </a:lnTo>
                  <a:lnTo>
                    <a:pt x="292" y="680"/>
                  </a:lnTo>
                  <a:lnTo>
                    <a:pt x="294" y="672"/>
                  </a:lnTo>
                  <a:lnTo>
                    <a:pt x="292" y="641"/>
                  </a:lnTo>
                  <a:lnTo>
                    <a:pt x="289" y="611"/>
                  </a:lnTo>
                  <a:lnTo>
                    <a:pt x="285" y="580"/>
                  </a:lnTo>
                  <a:lnTo>
                    <a:pt x="281" y="549"/>
                  </a:lnTo>
                  <a:lnTo>
                    <a:pt x="274" y="518"/>
                  </a:lnTo>
                  <a:lnTo>
                    <a:pt x="268" y="487"/>
                  </a:lnTo>
                  <a:lnTo>
                    <a:pt x="260" y="456"/>
                  </a:lnTo>
                  <a:lnTo>
                    <a:pt x="252" y="426"/>
                  </a:lnTo>
                  <a:lnTo>
                    <a:pt x="244" y="396"/>
                  </a:lnTo>
                  <a:lnTo>
                    <a:pt x="235" y="367"/>
                  </a:lnTo>
                  <a:lnTo>
                    <a:pt x="226" y="337"/>
                  </a:lnTo>
                  <a:lnTo>
                    <a:pt x="216" y="309"/>
                  </a:lnTo>
                  <a:lnTo>
                    <a:pt x="206" y="281"/>
                  </a:lnTo>
                  <a:lnTo>
                    <a:pt x="197" y="255"/>
                  </a:lnTo>
                  <a:lnTo>
                    <a:pt x="187" y="230"/>
                  </a:lnTo>
                  <a:lnTo>
                    <a:pt x="178" y="206"/>
                  </a:lnTo>
                  <a:lnTo>
                    <a:pt x="171" y="189"/>
                  </a:lnTo>
                  <a:lnTo>
                    <a:pt x="164" y="173"/>
                  </a:lnTo>
                  <a:lnTo>
                    <a:pt x="158" y="158"/>
                  </a:lnTo>
                  <a:lnTo>
                    <a:pt x="152" y="143"/>
                  </a:lnTo>
                  <a:lnTo>
                    <a:pt x="145" y="129"/>
                  </a:lnTo>
                  <a:lnTo>
                    <a:pt x="139" y="114"/>
                  </a:lnTo>
                  <a:lnTo>
                    <a:pt x="133" y="100"/>
                  </a:lnTo>
                  <a:lnTo>
                    <a:pt x="127" y="87"/>
                  </a:lnTo>
                  <a:lnTo>
                    <a:pt x="121" y="75"/>
                  </a:lnTo>
                  <a:lnTo>
                    <a:pt x="115" y="62"/>
                  </a:lnTo>
                  <a:lnTo>
                    <a:pt x="109" y="50"/>
                  </a:lnTo>
                  <a:lnTo>
                    <a:pt x="104" y="39"/>
                  </a:lnTo>
                  <a:lnTo>
                    <a:pt x="99" y="29"/>
                  </a:lnTo>
                  <a:lnTo>
                    <a:pt x="94" y="18"/>
                  </a:lnTo>
                  <a:lnTo>
                    <a:pt x="90" y="9"/>
                  </a:lnTo>
                  <a:lnTo>
                    <a:pt x="85" y="0"/>
                  </a:lnTo>
                  <a:lnTo>
                    <a:pt x="81" y="6"/>
                  </a:lnTo>
                  <a:lnTo>
                    <a:pt x="93" y="29"/>
                  </a:lnTo>
                  <a:lnTo>
                    <a:pt x="106" y="56"/>
                  </a:lnTo>
                  <a:lnTo>
                    <a:pt x="120" y="87"/>
                  </a:lnTo>
                  <a:lnTo>
                    <a:pt x="135" y="120"/>
                  </a:lnTo>
                  <a:lnTo>
                    <a:pt x="151" y="157"/>
                  </a:lnTo>
                  <a:lnTo>
                    <a:pt x="167" y="196"/>
                  </a:lnTo>
                  <a:lnTo>
                    <a:pt x="183" y="237"/>
                  </a:lnTo>
                  <a:lnTo>
                    <a:pt x="200" y="280"/>
                  </a:lnTo>
                  <a:lnTo>
                    <a:pt x="216" y="325"/>
                  </a:lnTo>
                  <a:lnTo>
                    <a:pt x="231" y="371"/>
                  </a:lnTo>
                  <a:lnTo>
                    <a:pt x="244" y="417"/>
                  </a:lnTo>
                  <a:lnTo>
                    <a:pt x="256" y="464"/>
                  </a:lnTo>
                  <a:lnTo>
                    <a:pt x="267" y="512"/>
                  </a:lnTo>
                  <a:lnTo>
                    <a:pt x="277" y="560"/>
                  </a:lnTo>
                  <a:lnTo>
                    <a:pt x="283" y="606"/>
                  </a:lnTo>
                  <a:lnTo>
                    <a:pt x="288" y="653"/>
                  </a:lnTo>
                  <a:lnTo>
                    <a:pt x="279" y="606"/>
                  </a:lnTo>
                  <a:lnTo>
                    <a:pt x="269" y="559"/>
                  </a:lnTo>
                  <a:lnTo>
                    <a:pt x="258" y="512"/>
                  </a:lnTo>
                  <a:lnTo>
                    <a:pt x="244" y="465"/>
                  </a:lnTo>
                  <a:lnTo>
                    <a:pt x="231" y="418"/>
                  </a:lnTo>
                  <a:lnTo>
                    <a:pt x="216" y="372"/>
                  </a:lnTo>
                  <a:lnTo>
                    <a:pt x="201" y="326"/>
                  </a:lnTo>
                  <a:lnTo>
                    <a:pt x="185" y="283"/>
                  </a:lnTo>
                  <a:lnTo>
                    <a:pt x="169" y="240"/>
                  </a:lnTo>
                  <a:lnTo>
                    <a:pt x="154" y="200"/>
                  </a:lnTo>
                  <a:lnTo>
                    <a:pt x="138" y="161"/>
                  </a:lnTo>
                  <a:lnTo>
                    <a:pt x="123" y="126"/>
                  </a:lnTo>
                  <a:lnTo>
                    <a:pt x="109" y="93"/>
                  </a:lnTo>
                  <a:lnTo>
                    <a:pt x="96" y="63"/>
                  </a:lnTo>
                  <a:lnTo>
                    <a:pt x="85" y="37"/>
                  </a:lnTo>
                  <a:lnTo>
                    <a:pt x="74" y="14"/>
                  </a:lnTo>
                  <a:lnTo>
                    <a:pt x="71" y="19"/>
                  </a:lnTo>
                  <a:lnTo>
                    <a:pt x="81" y="42"/>
                  </a:lnTo>
                  <a:lnTo>
                    <a:pt x="93" y="69"/>
                  </a:lnTo>
                  <a:lnTo>
                    <a:pt x="106" y="99"/>
                  </a:lnTo>
                  <a:lnTo>
                    <a:pt x="120" y="132"/>
                  </a:lnTo>
                  <a:lnTo>
                    <a:pt x="135" y="168"/>
                  </a:lnTo>
                  <a:lnTo>
                    <a:pt x="150" y="206"/>
                  </a:lnTo>
                  <a:lnTo>
                    <a:pt x="166" y="246"/>
                  </a:lnTo>
                  <a:lnTo>
                    <a:pt x="181" y="288"/>
                  </a:lnTo>
                  <a:lnTo>
                    <a:pt x="197" y="333"/>
                  </a:lnTo>
                  <a:lnTo>
                    <a:pt x="212" y="377"/>
                  </a:lnTo>
                  <a:lnTo>
                    <a:pt x="227" y="423"/>
                  </a:lnTo>
                  <a:lnTo>
                    <a:pt x="240" y="471"/>
                  </a:lnTo>
                  <a:lnTo>
                    <a:pt x="253" y="517"/>
                  </a:lnTo>
                  <a:lnTo>
                    <a:pt x="265" y="564"/>
                  </a:lnTo>
                  <a:lnTo>
                    <a:pt x="274" y="611"/>
                  </a:lnTo>
                  <a:lnTo>
                    <a:pt x="282" y="657"/>
                  </a:lnTo>
                  <a:lnTo>
                    <a:pt x="270" y="611"/>
                  </a:lnTo>
                  <a:lnTo>
                    <a:pt x="257" y="564"/>
                  </a:lnTo>
                  <a:lnTo>
                    <a:pt x="243" y="517"/>
                  </a:lnTo>
                  <a:lnTo>
                    <a:pt x="228" y="471"/>
                  </a:lnTo>
                  <a:lnTo>
                    <a:pt x="213" y="424"/>
                  </a:lnTo>
                  <a:lnTo>
                    <a:pt x="197" y="379"/>
                  </a:lnTo>
                  <a:lnTo>
                    <a:pt x="182" y="334"/>
                  </a:lnTo>
                  <a:lnTo>
                    <a:pt x="166" y="291"/>
                  </a:lnTo>
                  <a:lnTo>
                    <a:pt x="151" y="249"/>
                  </a:lnTo>
                  <a:lnTo>
                    <a:pt x="136" y="210"/>
                  </a:lnTo>
                  <a:lnTo>
                    <a:pt x="122" y="172"/>
                  </a:lnTo>
                  <a:lnTo>
                    <a:pt x="108" y="137"/>
                  </a:lnTo>
                  <a:lnTo>
                    <a:pt x="95" y="105"/>
                  </a:lnTo>
                  <a:lnTo>
                    <a:pt x="83" y="76"/>
                  </a:lnTo>
                  <a:lnTo>
                    <a:pt x="73" y="50"/>
                  </a:lnTo>
                  <a:lnTo>
                    <a:pt x="64" y="28"/>
                  </a:lnTo>
                  <a:lnTo>
                    <a:pt x="60" y="33"/>
                  </a:lnTo>
                  <a:lnTo>
                    <a:pt x="69" y="56"/>
                  </a:lnTo>
                  <a:lnTo>
                    <a:pt x="79" y="82"/>
                  </a:lnTo>
                  <a:lnTo>
                    <a:pt x="91" y="111"/>
                  </a:lnTo>
                  <a:lnTo>
                    <a:pt x="104" y="144"/>
                  </a:lnTo>
                  <a:lnTo>
                    <a:pt x="118" y="179"/>
                  </a:lnTo>
                  <a:lnTo>
                    <a:pt x="132" y="216"/>
                  </a:lnTo>
                  <a:lnTo>
                    <a:pt x="147" y="256"/>
                  </a:lnTo>
                  <a:lnTo>
                    <a:pt x="162" y="297"/>
                  </a:lnTo>
                  <a:lnTo>
                    <a:pt x="178" y="340"/>
                  </a:lnTo>
                  <a:lnTo>
                    <a:pt x="193" y="384"/>
                  </a:lnTo>
                  <a:lnTo>
                    <a:pt x="208" y="430"/>
                  </a:lnTo>
                  <a:lnTo>
                    <a:pt x="223" y="476"/>
                  </a:lnTo>
                  <a:lnTo>
                    <a:pt x="238" y="522"/>
                  </a:lnTo>
                  <a:lnTo>
                    <a:pt x="252" y="569"/>
                  </a:lnTo>
                  <a:lnTo>
                    <a:pt x="265" y="615"/>
                  </a:lnTo>
                  <a:lnTo>
                    <a:pt x="277" y="661"/>
                  </a:lnTo>
                  <a:lnTo>
                    <a:pt x="261" y="615"/>
                  </a:lnTo>
                  <a:lnTo>
                    <a:pt x="244" y="569"/>
                  </a:lnTo>
                  <a:lnTo>
                    <a:pt x="228" y="522"/>
                  </a:lnTo>
                  <a:lnTo>
                    <a:pt x="212" y="476"/>
                  </a:lnTo>
                  <a:lnTo>
                    <a:pt x="195" y="430"/>
                  </a:lnTo>
                  <a:lnTo>
                    <a:pt x="179" y="386"/>
                  </a:lnTo>
                  <a:lnTo>
                    <a:pt x="163" y="342"/>
                  </a:lnTo>
                  <a:lnTo>
                    <a:pt x="148" y="300"/>
                  </a:lnTo>
                  <a:lnTo>
                    <a:pt x="133" y="259"/>
                  </a:lnTo>
                  <a:lnTo>
                    <a:pt x="118" y="220"/>
                  </a:lnTo>
                  <a:lnTo>
                    <a:pt x="105" y="183"/>
                  </a:lnTo>
                  <a:lnTo>
                    <a:pt x="93" y="149"/>
                  </a:lnTo>
                  <a:lnTo>
                    <a:pt x="81" y="118"/>
                  </a:lnTo>
                  <a:lnTo>
                    <a:pt x="70" y="89"/>
                  </a:lnTo>
                  <a:lnTo>
                    <a:pt x="61" y="64"/>
                  </a:lnTo>
                  <a:lnTo>
                    <a:pt x="53" y="42"/>
                  </a:lnTo>
                  <a:lnTo>
                    <a:pt x="49" y="47"/>
                  </a:lnTo>
                  <a:lnTo>
                    <a:pt x="57" y="69"/>
                  </a:lnTo>
                  <a:lnTo>
                    <a:pt x="67" y="95"/>
                  </a:lnTo>
                  <a:lnTo>
                    <a:pt x="77" y="123"/>
                  </a:lnTo>
                  <a:lnTo>
                    <a:pt x="89" y="155"/>
                  </a:lnTo>
                  <a:lnTo>
                    <a:pt x="101" y="189"/>
                  </a:lnTo>
                  <a:lnTo>
                    <a:pt x="115" y="226"/>
                  </a:lnTo>
                  <a:lnTo>
                    <a:pt x="129" y="265"/>
                  </a:lnTo>
                  <a:lnTo>
                    <a:pt x="144" y="306"/>
                  </a:lnTo>
                  <a:lnTo>
                    <a:pt x="159" y="348"/>
                  </a:lnTo>
                  <a:lnTo>
                    <a:pt x="175" y="391"/>
                  </a:lnTo>
                  <a:lnTo>
                    <a:pt x="191" y="436"/>
                  </a:lnTo>
                  <a:lnTo>
                    <a:pt x="208" y="482"/>
                  </a:lnTo>
                  <a:lnTo>
                    <a:pt x="224" y="527"/>
                  </a:lnTo>
                  <a:lnTo>
                    <a:pt x="240" y="573"/>
                  </a:lnTo>
                  <a:lnTo>
                    <a:pt x="256" y="619"/>
                  </a:lnTo>
                  <a:lnTo>
                    <a:pt x="273" y="665"/>
                  </a:lnTo>
                  <a:lnTo>
                    <a:pt x="252" y="619"/>
                  </a:lnTo>
                  <a:lnTo>
                    <a:pt x="233" y="573"/>
                  </a:lnTo>
                  <a:lnTo>
                    <a:pt x="213" y="527"/>
                  </a:lnTo>
                  <a:lnTo>
                    <a:pt x="195" y="482"/>
                  </a:lnTo>
                  <a:lnTo>
                    <a:pt x="178" y="437"/>
                  </a:lnTo>
                  <a:lnTo>
                    <a:pt x="160" y="392"/>
                  </a:lnTo>
                  <a:lnTo>
                    <a:pt x="144" y="350"/>
                  </a:lnTo>
                  <a:lnTo>
                    <a:pt x="129" y="308"/>
                  </a:lnTo>
                  <a:lnTo>
                    <a:pt x="114" y="268"/>
                  </a:lnTo>
                  <a:lnTo>
                    <a:pt x="101" y="230"/>
                  </a:lnTo>
                  <a:lnTo>
                    <a:pt x="89" y="194"/>
                  </a:lnTo>
                  <a:lnTo>
                    <a:pt x="77" y="161"/>
                  </a:lnTo>
                  <a:lnTo>
                    <a:pt x="67" y="130"/>
                  </a:lnTo>
                  <a:lnTo>
                    <a:pt x="57" y="102"/>
                  </a:lnTo>
                  <a:lnTo>
                    <a:pt x="49" y="77"/>
                  </a:lnTo>
                  <a:lnTo>
                    <a:pt x="42" y="56"/>
                  </a:lnTo>
                  <a:lnTo>
                    <a:pt x="38" y="61"/>
                  </a:lnTo>
                  <a:lnTo>
                    <a:pt x="45" y="83"/>
                  </a:lnTo>
                  <a:lnTo>
                    <a:pt x="54" y="108"/>
                  </a:lnTo>
                  <a:lnTo>
                    <a:pt x="63" y="136"/>
                  </a:lnTo>
                  <a:lnTo>
                    <a:pt x="73" y="167"/>
                  </a:lnTo>
                  <a:lnTo>
                    <a:pt x="85" y="201"/>
                  </a:lnTo>
                  <a:lnTo>
                    <a:pt x="97" y="237"/>
                  </a:lnTo>
                  <a:lnTo>
                    <a:pt x="110" y="275"/>
                  </a:lnTo>
                  <a:lnTo>
                    <a:pt x="125" y="314"/>
                  </a:lnTo>
                  <a:lnTo>
                    <a:pt x="140" y="356"/>
                  </a:lnTo>
                  <a:lnTo>
                    <a:pt x="156" y="398"/>
                  </a:lnTo>
                  <a:lnTo>
                    <a:pt x="173" y="442"/>
                  </a:lnTo>
                  <a:lnTo>
                    <a:pt x="191" y="486"/>
                  </a:lnTo>
                  <a:lnTo>
                    <a:pt x="209" y="532"/>
                  </a:lnTo>
                  <a:lnTo>
                    <a:pt x="228" y="577"/>
                  </a:lnTo>
                  <a:lnTo>
                    <a:pt x="247" y="622"/>
                  </a:lnTo>
                  <a:lnTo>
                    <a:pt x="267" y="668"/>
                  </a:lnTo>
                  <a:lnTo>
                    <a:pt x="243" y="622"/>
                  </a:lnTo>
                  <a:lnTo>
                    <a:pt x="220" y="576"/>
                  </a:lnTo>
                  <a:lnTo>
                    <a:pt x="199" y="532"/>
                  </a:lnTo>
                  <a:lnTo>
                    <a:pt x="179" y="486"/>
                  </a:lnTo>
                  <a:lnTo>
                    <a:pt x="160" y="442"/>
                  </a:lnTo>
                  <a:lnTo>
                    <a:pt x="142" y="399"/>
                  </a:lnTo>
                  <a:lnTo>
                    <a:pt x="125" y="357"/>
                  </a:lnTo>
                  <a:lnTo>
                    <a:pt x="110" y="316"/>
                  </a:lnTo>
                  <a:lnTo>
                    <a:pt x="96" y="277"/>
                  </a:lnTo>
                  <a:lnTo>
                    <a:pt x="83" y="240"/>
                  </a:lnTo>
                  <a:lnTo>
                    <a:pt x="72" y="205"/>
                  </a:lnTo>
                  <a:lnTo>
                    <a:pt x="62" y="172"/>
                  </a:lnTo>
                  <a:lnTo>
                    <a:pt x="52" y="142"/>
                  </a:lnTo>
                  <a:lnTo>
                    <a:pt x="44" y="115"/>
                  </a:lnTo>
                  <a:lnTo>
                    <a:pt x="37" y="91"/>
                  </a:lnTo>
                  <a:lnTo>
                    <a:pt x="31" y="70"/>
                  </a:lnTo>
                  <a:lnTo>
                    <a:pt x="26" y="76"/>
                  </a:lnTo>
                  <a:lnTo>
                    <a:pt x="33" y="97"/>
                  </a:lnTo>
                  <a:lnTo>
                    <a:pt x="40" y="122"/>
                  </a:lnTo>
                  <a:lnTo>
                    <a:pt x="48" y="149"/>
                  </a:lnTo>
                  <a:lnTo>
                    <a:pt x="58" y="179"/>
                  </a:lnTo>
                  <a:lnTo>
                    <a:pt x="68" y="212"/>
                  </a:lnTo>
                  <a:lnTo>
                    <a:pt x="79" y="247"/>
                  </a:lnTo>
                  <a:lnTo>
                    <a:pt x="93" y="284"/>
                  </a:lnTo>
                  <a:lnTo>
                    <a:pt x="106" y="322"/>
                  </a:lnTo>
                  <a:lnTo>
                    <a:pt x="121" y="363"/>
                  </a:lnTo>
                  <a:lnTo>
                    <a:pt x="138" y="404"/>
                  </a:lnTo>
                  <a:lnTo>
                    <a:pt x="156" y="447"/>
                  </a:lnTo>
                  <a:lnTo>
                    <a:pt x="174" y="491"/>
                  </a:lnTo>
                  <a:lnTo>
                    <a:pt x="194" y="535"/>
                  </a:lnTo>
                  <a:lnTo>
                    <a:pt x="216" y="580"/>
                  </a:lnTo>
                  <a:lnTo>
                    <a:pt x="239" y="625"/>
                  </a:lnTo>
                  <a:lnTo>
                    <a:pt x="262" y="670"/>
                  </a:lnTo>
                  <a:lnTo>
                    <a:pt x="234" y="625"/>
                  </a:lnTo>
                  <a:lnTo>
                    <a:pt x="208" y="580"/>
                  </a:lnTo>
                  <a:lnTo>
                    <a:pt x="185" y="535"/>
                  </a:lnTo>
                  <a:lnTo>
                    <a:pt x="162" y="491"/>
                  </a:lnTo>
                  <a:lnTo>
                    <a:pt x="142" y="448"/>
                  </a:lnTo>
                  <a:lnTo>
                    <a:pt x="124" y="406"/>
                  </a:lnTo>
                  <a:lnTo>
                    <a:pt x="106" y="364"/>
                  </a:lnTo>
                  <a:lnTo>
                    <a:pt x="91" y="325"/>
                  </a:lnTo>
                  <a:lnTo>
                    <a:pt x="78" y="287"/>
                  </a:lnTo>
                  <a:lnTo>
                    <a:pt x="66" y="250"/>
                  </a:lnTo>
                  <a:lnTo>
                    <a:pt x="55" y="216"/>
                  </a:lnTo>
                  <a:lnTo>
                    <a:pt x="45" y="184"/>
                  </a:lnTo>
                  <a:lnTo>
                    <a:pt x="37" y="155"/>
                  </a:lnTo>
                  <a:lnTo>
                    <a:pt x="31" y="129"/>
                  </a:lnTo>
                  <a:lnTo>
                    <a:pt x="25" y="105"/>
                  </a:lnTo>
                  <a:lnTo>
                    <a:pt x="20" y="84"/>
                  </a:lnTo>
                  <a:lnTo>
                    <a:pt x="18" y="87"/>
                  </a:lnTo>
                  <a:lnTo>
                    <a:pt x="14" y="86"/>
                  </a:lnTo>
                  <a:lnTo>
                    <a:pt x="19" y="107"/>
                  </a:lnTo>
                  <a:lnTo>
                    <a:pt x="25" y="130"/>
                  </a:lnTo>
                  <a:lnTo>
                    <a:pt x="32" y="157"/>
                  </a:lnTo>
                  <a:lnTo>
                    <a:pt x="40" y="187"/>
                  </a:lnTo>
                  <a:lnTo>
                    <a:pt x="49" y="219"/>
                  </a:lnTo>
                  <a:lnTo>
                    <a:pt x="60" y="253"/>
                  </a:lnTo>
                  <a:lnTo>
                    <a:pt x="72" y="289"/>
                  </a:lnTo>
                  <a:lnTo>
                    <a:pt x="86" y="327"/>
                  </a:lnTo>
                  <a:lnTo>
                    <a:pt x="102" y="367"/>
                  </a:lnTo>
                  <a:lnTo>
                    <a:pt x="118" y="408"/>
                  </a:lnTo>
                  <a:lnTo>
                    <a:pt x="137" y="450"/>
                  </a:lnTo>
                  <a:lnTo>
                    <a:pt x="157" y="494"/>
                  </a:lnTo>
                  <a:lnTo>
                    <a:pt x="179" y="537"/>
                  </a:lnTo>
                  <a:lnTo>
                    <a:pt x="204" y="582"/>
                  </a:lnTo>
                  <a:lnTo>
                    <a:pt x="229" y="627"/>
                  </a:lnTo>
                  <a:lnTo>
                    <a:pt x="257" y="672"/>
                  </a:lnTo>
                  <a:lnTo>
                    <a:pt x="224" y="625"/>
                  </a:lnTo>
                  <a:lnTo>
                    <a:pt x="193" y="579"/>
                  </a:lnTo>
                  <a:lnTo>
                    <a:pt x="166" y="532"/>
                  </a:lnTo>
                  <a:lnTo>
                    <a:pt x="141" y="487"/>
                  </a:lnTo>
                  <a:lnTo>
                    <a:pt x="119" y="442"/>
                  </a:lnTo>
                  <a:lnTo>
                    <a:pt x="100" y="399"/>
                  </a:lnTo>
                  <a:lnTo>
                    <a:pt x="82" y="357"/>
                  </a:lnTo>
                  <a:lnTo>
                    <a:pt x="67" y="317"/>
                  </a:lnTo>
                  <a:lnTo>
                    <a:pt x="54" y="279"/>
                  </a:lnTo>
                  <a:lnTo>
                    <a:pt x="43" y="243"/>
                  </a:lnTo>
                  <a:lnTo>
                    <a:pt x="33" y="209"/>
                  </a:lnTo>
                  <a:lnTo>
                    <a:pt x="25" y="178"/>
                  </a:lnTo>
                  <a:lnTo>
                    <a:pt x="18" y="150"/>
                  </a:lnTo>
                  <a:lnTo>
                    <a:pt x="13" y="125"/>
                  </a:lnTo>
                  <a:lnTo>
                    <a:pt x="9" y="103"/>
                  </a:lnTo>
                  <a:lnTo>
                    <a:pt x="6" y="84"/>
                  </a:lnTo>
                  <a:lnTo>
                    <a:pt x="0" y="83"/>
                  </a:lnTo>
                  <a:lnTo>
                    <a:pt x="2" y="98"/>
                  </a:lnTo>
                  <a:lnTo>
                    <a:pt x="5" y="115"/>
                  </a:lnTo>
                  <a:lnTo>
                    <a:pt x="9" y="134"/>
                  </a:lnTo>
                  <a:lnTo>
                    <a:pt x="13" y="156"/>
                  </a:lnTo>
                  <a:lnTo>
                    <a:pt x="19" y="179"/>
                  </a:lnTo>
                  <a:lnTo>
                    <a:pt x="25" y="204"/>
                  </a:lnTo>
                  <a:lnTo>
                    <a:pt x="33" y="232"/>
                  </a:lnTo>
                  <a:lnTo>
                    <a:pt x="41" y="261"/>
                  </a:lnTo>
                  <a:lnTo>
                    <a:pt x="48" y="281"/>
                  </a:lnTo>
                  <a:lnTo>
                    <a:pt x="56" y="304"/>
                  </a:lnTo>
                  <a:lnTo>
                    <a:pt x="64" y="327"/>
                  </a:lnTo>
                  <a:lnTo>
                    <a:pt x="73" y="351"/>
                  </a:lnTo>
                  <a:lnTo>
                    <a:pt x="83" y="376"/>
                  </a:lnTo>
                  <a:lnTo>
                    <a:pt x="94" y="402"/>
                  </a:lnTo>
                  <a:lnTo>
                    <a:pt x="106" y="429"/>
                  </a:lnTo>
                  <a:lnTo>
                    <a:pt x="120" y="456"/>
                  </a:lnTo>
                  <a:lnTo>
                    <a:pt x="134" y="484"/>
                  </a:lnTo>
                  <a:lnTo>
                    <a:pt x="149" y="513"/>
                  </a:lnTo>
                  <a:lnTo>
                    <a:pt x="165" y="542"/>
                  </a:lnTo>
                  <a:lnTo>
                    <a:pt x="183" y="572"/>
                  </a:lnTo>
                  <a:lnTo>
                    <a:pt x="201" y="602"/>
                  </a:lnTo>
                  <a:lnTo>
                    <a:pt x="221" y="632"/>
                  </a:lnTo>
                  <a:lnTo>
                    <a:pt x="243" y="663"/>
                  </a:lnTo>
                  <a:lnTo>
                    <a:pt x="265" y="693"/>
                  </a:lnTo>
                  <a:close/>
                </a:path>
              </a:pathLst>
            </a:custGeom>
            <a:solidFill>
              <a:srgbClr val="CCD6E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63" name="Freeform 167"/>
            <p:cNvSpPr>
              <a:spLocks/>
            </p:cNvSpPr>
            <p:nvPr/>
          </p:nvSpPr>
          <p:spPr bwMode="auto">
            <a:xfrm>
              <a:off x="6769101" y="2470151"/>
              <a:ext cx="1092200" cy="663575"/>
            </a:xfrm>
            <a:custGeom>
              <a:avLst/>
              <a:gdLst/>
              <a:ahLst/>
              <a:cxnLst>
                <a:cxn ang="0">
                  <a:pos x="686" y="99"/>
                </a:cxn>
                <a:cxn ang="0">
                  <a:pos x="683" y="75"/>
                </a:cxn>
                <a:cxn ang="0">
                  <a:pos x="680" y="51"/>
                </a:cxn>
                <a:cxn ang="0">
                  <a:pos x="677" y="26"/>
                </a:cxn>
                <a:cxn ang="0">
                  <a:pos x="673" y="0"/>
                </a:cxn>
                <a:cxn ang="0">
                  <a:pos x="0" y="216"/>
                </a:cxn>
                <a:cxn ang="0">
                  <a:pos x="6" y="245"/>
                </a:cxn>
                <a:cxn ang="0">
                  <a:pos x="12" y="272"/>
                </a:cxn>
                <a:cxn ang="0">
                  <a:pos x="17" y="300"/>
                </a:cxn>
                <a:cxn ang="0">
                  <a:pos x="21" y="326"/>
                </a:cxn>
                <a:cxn ang="0">
                  <a:pos x="24" y="351"/>
                </a:cxn>
                <a:cxn ang="0">
                  <a:pos x="25" y="375"/>
                </a:cxn>
                <a:cxn ang="0">
                  <a:pos x="26" y="398"/>
                </a:cxn>
                <a:cxn ang="0">
                  <a:pos x="26" y="418"/>
                </a:cxn>
                <a:cxn ang="0">
                  <a:pos x="686" y="206"/>
                </a:cxn>
                <a:cxn ang="0">
                  <a:pos x="687" y="185"/>
                </a:cxn>
                <a:cxn ang="0">
                  <a:pos x="688" y="161"/>
                </a:cxn>
                <a:cxn ang="0">
                  <a:pos x="687" y="132"/>
                </a:cxn>
                <a:cxn ang="0">
                  <a:pos x="686" y="99"/>
                </a:cxn>
              </a:cxnLst>
              <a:rect l="0" t="0" r="r" b="b"/>
              <a:pathLst>
                <a:path w="688" h="418">
                  <a:moveTo>
                    <a:pt x="686" y="99"/>
                  </a:moveTo>
                  <a:lnTo>
                    <a:pt x="683" y="75"/>
                  </a:lnTo>
                  <a:lnTo>
                    <a:pt x="680" y="51"/>
                  </a:lnTo>
                  <a:lnTo>
                    <a:pt x="677" y="26"/>
                  </a:lnTo>
                  <a:lnTo>
                    <a:pt x="673" y="0"/>
                  </a:lnTo>
                  <a:lnTo>
                    <a:pt x="0" y="216"/>
                  </a:lnTo>
                  <a:lnTo>
                    <a:pt x="6" y="245"/>
                  </a:lnTo>
                  <a:lnTo>
                    <a:pt x="12" y="272"/>
                  </a:lnTo>
                  <a:lnTo>
                    <a:pt x="17" y="300"/>
                  </a:lnTo>
                  <a:lnTo>
                    <a:pt x="21" y="326"/>
                  </a:lnTo>
                  <a:lnTo>
                    <a:pt x="24" y="351"/>
                  </a:lnTo>
                  <a:lnTo>
                    <a:pt x="25" y="375"/>
                  </a:lnTo>
                  <a:lnTo>
                    <a:pt x="26" y="398"/>
                  </a:lnTo>
                  <a:lnTo>
                    <a:pt x="26" y="418"/>
                  </a:lnTo>
                  <a:lnTo>
                    <a:pt x="686" y="206"/>
                  </a:lnTo>
                  <a:lnTo>
                    <a:pt x="687" y="185"/>
                  </a:lnTo>
                  <a:lnTo>
                    <a:pt x="688" y="161"/>
                  </a:lnTo>
                  <a:lnTo>
                    <a:pt x="687" y="132"/>
                  </a:lnTo>
                  <a:lnTo>
                    <a:pt x="686" y="99"/>
                  </a:lnTo>
                  <a:close/>
                </a:path>
              </a:pathLst>
            </a:custGeom>
            <a:solidFill>
              <a:srgbClr val="B7C6D3"/>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64" name="Freeform 168"/>
            <p:cNvSpPr>
              <a:spLocks/>
            </p:cNvSpPr>
            <p:nvPr/>
          </p:nvSpPr>
          <p:spPr bwMode="auto">
            <a:xfrm>
              <a:off x="6723063" y="2303463"/>
              <a:ext cx="1104900" cy="457200"/>
            </a:xfrm>
            <a:custGeom>
              <a:avLst/>
              <a:gdLst/>
              <a:ahLst/>
              <a:cxnLst>
                <a:cxn ang="0">
                  <a:pos x="679" y="0"/>
                </a:cxn>
                <a:cxn ang="0">
                  <a:pos x="0" y="218"/>
                </a:cxn>
                <a:cxn ang="0">
                  <a:pos x="3" y="227"/>
                </a:cxn>
                <a:cxn ang="0">
                  <a:pos x="6" y="236"/>
                </a:cxn>
                <a:cxn ang="0">
                  <a:pos x="8" y="244"/>
                </a:cxn>
                <a:cxn ang="0">
                  <a:pos x="11" y="253"/>
                </a:cxn>
                <a:cxn ang="0">
                  <a:pos x="13" y="262"/>
                </a:cxn>
                <a:cxn ang="0">
                  <a:pos x="15" y="270"/>
                </a:cxn>
                <a:cxn ang="0">
                  <a:pos x="18" y="279"/>
                </a:cxn>
                <a:cxn ang="0">
                  <a:pos x="20" y="288"/>
                </a:cxn>
                <a:cxn ang="0">
                  <a:pos x="696" y="71"/>
                </a:cxn>
                <a:cxn ang="0">
                  <a:pos x="692" y="54"/>
                </a:cxn>
                <a:cxn ang="0">
                  <a:pos x="688" y="36"/>
                </a:cxn>
                <a:cxn ang="0">
                  <a:pos x="684" y="18"/>
                </a:cxn>
                <a:cxn ang="0">
                  <a:pos x="679" y="0"/>
                </a:cxn>
              </a:cxnLst>
              <a:rect l="0" t="0" r="r" b="b"/>
              <a:pathLst>
                <a:path w="696" h="288">
                  <a:moveTo>
                    <a:pt x="679" y="0"/>
                  </a:moveTo>
                  <a:lnTo>
                    <a:pt x="0" y="218"/>
                  </a:lnTo>
                  <a:lnTo>
                    <a:pt x="3" y="227"/>
                  </a:lnTo>
                  <a:lnTo>
                    <a:pt x="6" y="236"/>
                  </a:lnTo>
                  <a:lnTo>
                    <a:pt x="8" y="244"/>
                  </a:lnTo>
                  <a:lnTo>
                    <a:pt x="11" y="253"/>
                  </a:lnTo>
                  <a:lnTo>
                    <a:pt x="13" y="262"/>
                  </a:lnTo>
                  <a:lnTo>
                    <a:pt x="15" y="270"/>
                  </a:lnTo>
                  <a:lnTo>
                    <a:pt x="18" y="279"/>
                  </a:lnTo>
                  <a:lnTo>
                    <a:pt x="20" y="288"/>
                  </a:lnTo>
                  <a:lnTo>
                    <a:pt x="696" y="71"/>
                  </a:lnTo>
                  <a:lnTo>
                    <a:pt x="692" y="54"/>
                  </a:lnTo>
                  <a:lnTo>
                    <a:pt x="688" y="36"/>
                  </a:lnTo>
                  <a:lnTo>
                    <a:pt x="684" y="18"/>
                  </a:lnTo>
                  <a:lnTo>
                    <a:pt x="679" y="0"/>
                  </a:lnTo>
                  <a:close/>
                </a:path>
              </a:pathLst>
            </a:custGeom>
            <a:solidFill>
              <a:srgbClr val="B7C6D3"/>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65" name="Freeform 169"/>
            <p:cNvSpPr>
              <a:spLocks/>
            </p:cNvSpPr>
            <p:nvPr/>
          </p:nvSpPr>
          <p:spPr bwMode="auto">
            <a:xfrm>
              <a:off x="6677026" y="2225676"/>
              <a:ext cx="280988" cy="84138"/>
            </a:xfrm>
            <a:custGeom>
              <a:avLst/>
              <a:gdLst/>
              <a:ahLst/>
              <a:cxnLst>
                <a:cxn ang="0">
                  <a:pos x="173" y="0"/>
                </a:cxn>
                <a:cxn ang="0">
                  <a:pos x="0" y="47"/>
                </a:cxn>
                <a:cxn ang="0">
                  <a:pos x="0" y="49"/>
                </a:cxn>
                <a:cxn ang="0">
                  <a:pos x="1" y="50"/>
                </a:cxn>
                <a:cxn ang="0">
                  <a:pos x="2" y="52"/>
                </a:cxn>
                <a:cxn ang="0">
                  <a:pos x="2" y="53"/>
                </a:cxn>
                <a:cxn ang="0">
                  <a:pos x="177" y="7"/>
                </a:cxn>
                <a:cxn ang="0">
                  <a:pos x="176" y="5"/>
                </a:cxn>
                <a:cxn ang="0">
                  <a:pos x="175" y="3"/>
                </a:cxn>
                <a:cxn ang="0">
                  <a:pos x="174" y="1"/>
                </a:cxn>
                <a:cxn ang="0">
                  <a:pos x="173" y="0"/>
                </a:cxn>
              </a:cxnLst>
              <a:rect l="0" t="0" r="r" b="b"/>
              <a:pathLst>
                <a:path w="177" h="53">
                  <a:moveTo>
                    <a:pt x="173" y="0"/>
                  </a:moveTo>
                  <a:lnTo>
                    <a:pt x="0" y="47"/>
                  </a:lnTo>
                  <a:lnTo>
                    <a:pt x="0" y="49"/>
                  </a:lnTo>
                  <a:lnTo>
                    <a:pt x="1" y="50"/>
                  </a:lnTo>
                  <a:lnTo>
                    <a:pt x="2" y="52"/>
                  </a:lnTo>
                  <a:lnTo>
                    <a:pt x="2" y="53"/>
                  </a:lnTo>
                  <a:lnTo>
                    <a:pt x="177" y="7"/>
                  </a:lnTo>
                  <a:lnTo>
                    <a:pt x="176" y="5"/>
                  </a:lnTo>
                  <a:lnTo>
                    <a:pt x="175" y="3"/>
                  </a:lnTo>
                  <a:lnTo>
                    <a:pt x="174" y="1"/>
                  </a:lnTo>
                  <a:lnTo>
                    <a:pt x="17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66" name="Freeform 170"/>
            <p:cNvSpPr>
              <a:spLocks/>
            </p:cNvSpPr>
            <p:nvPr/>
          </p:nvSpPr>
          <p:spPr bwMode="auto">
            <a:xfrm>
              <a:off x="6697663" y="2273301"/>
              <a:ext cx="280988" cy="84138"/>
            </a:xfrm>
            <a:custGeom>
              <a:avLst/>
              <a:gdLst/>
              <a:ahLst/>
              <a:cxnLst>
                <a:cxn ang="0">
                  <a:pos x="173" y="0"/>
                </a:cxn>
                <a:cxn ang="0">
                  <a:pos x="0" y="47"/>
                </a:cxn>
                <a:cxn ang="0">
                  <a:pos x="0" y="49"/>
                </a:cxn>
                <a:cxn ang="0">
                  <a:pos x="1" y="50"/>
                </a:cxn>
                <a:cxn ang="0">
                  <a:pos x="2" y="52"/>
                </a:cxn>
                <a:cxn ang="0">
                  <a:pos x="3" y="53"/>
                </a:cxn>
                <a:cxn ang="0">
                  <a:pos x="177" y="6"/>
                </a:cxn>
                <a:cxn ang="0">
                  <a:pos x="176" y="4"/>
                </a:cxn>
                <a:cxn ang="0">
                  <a:pos x="175" y="3"/>
                </a:cxn>
                <a:cxn ang="0">
                  <a:pos x="175" y="1"/>
                </a:cxn>
                <a:cxn ang="0">
                  <a:pos x="173" y="0"/>
                </a:cxn>
              </a:cxnLst>
              <a:rect l="0" t="0" r="r" b="b"/>
              <a:pathLst>
                <a:path w="177" h="53">
                  <a:moveTo>
                    <a:pt x="173" y="0"/>
                  </a:moveTo>
                  <a:lnTo>
                    <a:pt x="0" y="47"/>
                  </a:lnTo>
                  <a:lnTo>
                    <a:pt x="0" y="49"/>
                  </a:lnTo>
                  <a:lnTo>
                    <a:pt x="1" y="50"/>
                  </a:lnTo>
                  <a:lnTo>
                    <a:pt x="2" y="52"/>
                  </a:lnTo>
                  <a:lnTo>
                    <a:pt x="3" y="53"/>
                  </a:lnTo>
                  <a:lnTo>
                    <a:pt x="177" y="6"/>
                  </a:lnTo>
                  <a:lnTo>
                    <a:pt x="176" y="4"/>
                  </a:lnTo>
                  <a:lnTo>
                    <a:pt x="175" y="3"/>
                  </a:lnTo>
                  <a:lnTo>
                    <a:pt x="175" y="1"/>
                  </a:lnTo>
                  <a:lnTo>
                    <a:pt x="17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67" name="Freeform 171"/>
            <p:cNvSpPr>
              <a:spLocks/>
            </p:cNvSpPr>
            <p:nvPr/>
          </p:nvSpPr>
          <p:spPr bwMode="auto">
            <a:xfrm>
              <a:off x="6718301" y="2319338"/>
              <a:ext cx="279400" cy="87313"/>
            </a:xfrm>
            <a:custGeom>
              <a:avLst/>
              <a:gdLst/>
              <a:ahLst/>
              <a:cxnLst>
                <a:cxn ang="0">
                  <a:pos x="174" y="0"/>
                </a:cxn>
                <a:cxn ang="0">
                  <a:pos x="0" y="48"/>
                </a:cxn>
                <a:cxn ang="0">
                  <a:pos x="1" y="49"/>
                </a:cxn>
                <a:cxn ang="0">
                  <a:pos x="1" y="51"/>
                </a:cxn>
                <a:cxn ang="0">
                  <a:pos x="2" y="53"/>
                </a:cxn>
                <a:cxn ang="0">
                  <a:pos x="3" y="55"/>
                </a:cxn>
                <a:cxn ang="0">
                  <a:pos x="176" y="7"/>
                </a:cxn>
                <a:cxn ang="0">
                  <a:pos x="175" y="5"/>
                </a:cxn>
                <a:cxn ang="0">
                  <a:pos x="175" y="3"/>
                </a:cxn>
                <a:cxn ang="0">
                  <a:pos x="174" y="2"/>
                </a:cxn>
                <a:cxn ang="0">
                  <a:pos x="174" y="0"/>
                </a:cxn>
              </a:cxnLst>
              <a:rect l="0" t="0" r="r" b="b"/>
              <a:pathLst>
                <a:path w="176" h="55">
                  <a:moveTo>
                    <a:pt x="174" y="0"/>
                  </a:moveTo>
                  <a:lnTo>
                    <a:pt x="0" y="48"/>
                  </a:lnTo>
                  <a:lnTo>
                    <a:pt x="1" y="49"/>
                  </a:lnTo>
                  <a:lnTo>
                    <a:pt x="1" y="51"/>
                  </a:lnTo>
                  <a:lnTo>
                    <a:pt x="2" y="53"/>
                  </a:lnTo>
                  <a:lnTo>
                    <a:pt x="3" y="55"/>
                  </a:lnTo>
                  <a:lnTo>
                    <a:pt x="176" y="7"/>
                  </a:lnTo>
                  <a:lnTo>
                    <a:pt x="175" y="5"/>
                  </a:lnTo>
                  <a:lnTo>
                    <a:pt x="175" y="3"/>
                  </a:lnTo>
                  <a:lnTo>
                    <a:pt x="174" y="2"/>
                  </a:lnTo>
                  <a:lnTo>
                    <a:pt x="17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68" name="Freeform 172"/>
            <p:cNvSpPr>
              <a:spLocks/>
            </p:cNvSpPr>
            <p:nvPr/>
          </p:nvSpPr>
          <p:spPr bwMode="auto">
            <a:xfrm>
              <a:off x="6737351" y="2366963"/>
              <a:ext cx="279400" cy="85725"/>
            </a:xfrm>
            <a:custGeom>
              <a:avLst/>
              <a:gdLst/>
              <a:ahLst/>
              <a:cxnLst>
                <a:cxn ang="0">
                  <a:pos x="174" y="0"/>
                </a:cxn>
                <a:cxn ang="0">
                  <a:pos x="0" y="48"/>
                </a:cxn>
                <a:cxn ang="0">
                  <a:pos x="1" y="50"/>
                </a:cxn>
                <a:cxn ang="0">
                  <a:pos x="2" y="51"/>
                </a:cxn>
                <a:cxn ang="0">
                  <a:pos x="2" y="53"/>
                </a:cxn>
                <a:cxn ang="0">
                  <a:pos x="3" y="54"/>
                </a:cxn>
                <a:cxn ang="0">
                  <a:pos x="176" y="7"/>
                </a:cxn>
                <a:cxn ang="0">
                  <a:pos x="175" y="4"/>
                </a:cxn>
                <a:cxn ang="0">
                  <a:pos x="174" y="2"/>
                </a:cxn>
                <a:cxn ang="0">
                  <a:pos x="174" y="0"/>
                </a:cxn>
                <a:cxn ang="0">
                  <a:pos x="174" y="0"/>
                </a:cxn>
              </a:cxnLst>
              <a:rect l="0" t="0" r="r" b="b"/>
              <a:pathLst>
                <a:path w="176" h="54">
                  <a:moveTo>
                    <a:pt x="174" y="0"/>
                  </a:moveTo>
                  <a:lnTo>
                    <a:pt x="0" y="48"/>
                  </a:lnTo>
                  <a:lnTo>
                    <a:pt x="1" y="50"/>
                  </a:lnTo>
                  <a:lnTo>
                    <a:pt x="2" y="51"/>
                  </a:lnTo>
                  <a:lnTo>
                    <a:pt x="2" y="53"/>
                  </a:lnTo>
                  <a:lnTo>
                    <a:pt x="3" y="54"/>
                  </a:lnTo>
                  <a:lnTo>
                    <a:pt x="176" y="7"/>
                  </a:lnTo>
                  <a:lnTo>
                    <a:pt x="175" y="4"/>
                  </a:lnTo>
                  <a:lnTo>
                    <a:pt x="174" y="2"/>
                  </a:lnTo>
                  <a:lnTo>
                    <a:pt x="174" y="0"/>
                  </a:lnTo>
                  <a:lnTo>
                    <a:pt x="17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69" name="Freeform 173"/>
            <p:cNvSpPr>
              <a:spLocks/>
            </p:cNvSpPr>
            <p:nvPr/>
          </p:nvSpPr>
          <p:spPr bwMode="auto">
            <a:xfrm>
              <a:off x="6756401" y="2414588"/>
              <a:ext cx="277813" cy="87313"/>
            </a:xfrm>
            <a:custGeom>
              <a:avLst/>
              <a:gdLst/>
              <a:ahLst/>
              <a:cxnLst>
                <a:cxn ang="0">
                  <a:pos x="173" y="0"/>
                </a:cxn>
                <a:cxn ang="0">
                  <a:pos x="0" y="48"/>
                </a:cxn>
                <a:cxn ang="0">
                  <a:pos x="1" y="50"/>
                </a:cxn>
                <a:cxn ang="0">
                  <a:pos x="1" y="51"/>
                </a:cxn>
                <a:cxn ang="0">
                  <a:pos x="2" y="53"/>
                </a:cxn>
                <a:cxn ang="0">
                  <a:pos x="2" y="55"/>
                </a:cxn>
                <a:cxn ang="0">
                  <a:pos x="175" y="7"/>
                </a:cxn>
                <a:cxn ang="0">
                  <a:pos x="175" y="5"/>
                </a:cxn>
                <a:cxn ang="0">
                  <a:pos x="174" y="3"/>
                </a:cxn>
                <a:cxn ang="0">
                  <a:pos x="174" y="1"/>
                </a:cxn>
                <a:cxn ang="0">
                  <a:pos x="173" y="0"/>
                </a:cxn>
              </a:cxnLst>
              <a:rect l="0" t="0" r="r" b="b"/>
              <a:pathLst>
                <a:path w="175" h="55">
                  <a:moveTo>
                    <a:pt x="173" y="0"/>
                  </a:moveTo>
                  <a:lnTo>
                    <a:pt x="0" y="48"/>
                  </a:lnTo>
                  <a:lnTo>
                    <a:pt x="1" y="50"/>
                  </a:lnTo>
                  <a:lnTo>
                    <a:pt x="1" y="51"/>
                  </a:lnTo>
                  <a:lnTo>
                    <a:pt x="2" y="53"/>
                  </a:lnTo>
                  <a:lnTo>
                    <a:pt x="2" y="55"/>
                  </a:lnTo>
                  <a:lnTo>
                    <a:pt x="175" y="7"/>
                  </a:lnTo>
                  <a:lnTo>
                    <a:pt x="175" y="5"/>
                  </a:lnTo>
                  <a:lnTo>
                    <a:pt x="174" y="3"/>
                  </a:lnTo>
                  <a:lnTo>
                    <a:pt x="174" y="1"/>
                  </a:lnTo>
                  <a:lnTo>
                    <a:pt x="17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70" name="Freeform 174"/>
            <p:cNvSpPr>
              <a:spLocks/>
            </p:cNvSpPr>
            <p:nvPr/>
          </p:nvSpPr>
          <p:spPr bwMode="auto">
            <a:xfrm>
              <a:off x="6773863" y="2462213"/>
              <a:ext cx="277813" cy="87313"/>
            </a:xfrm>
            <a:custGeom>
              <a:avLst/>
              <a:gdLst/>
              <a:ahLst/>
              <a:cxnLst>
                <a:cxn ang="0">
                  <a:pos x="173" y="0"/>
                </a:cxn>
                <a:cxn ang="0">
                  <a:pos x="0" y="48"/>
                </a:cxn>
                <a:cxn ang="0">
                  <a:pos x="1" y="50"/>
                </a:cxn>
                <a:cxn ang="0">
                  <a:pos x="1" y="52"/>
                </a:cxn>
                <a:cxn ang="0">
                  <a:pos x="2" y="54"/>
                </a:cxn>
                <a:cxn ang="0">
                  <a:pos x="2" y="55"/>
                </a:cxn>
                <a:cxn ang="0">
                  <a:pos x="175" y="7"/>
                </a:cxn>
                <a:cxn ang="0">
                  <a:pos x="175" y="5"/>
                </a:cxn>
                <a:cxn ang="0">
                  <a:pos x="174" y="3"/>
                </a:cxn>
                <a:cxn ang="0">
                  <a:pos x="174" y="1"/>
                </a:cxn>
                <a:cxn ang="0">
                  <a:pos x="173" y="0"/>
                </a:cxn>
              </a:cxnLst>
              <a:rect l="0" t="0" r="r" b="b"/>
              <a:pathLst>
                <a:path w="175" h="55">
                  <a:moveTo>
                    <a:pt x="173" y="0"/>
                  </a:moveTo>
                  <a:lnTo>
                    <a:pt x="0" y="48"/>
                  </a:lnTo>
                  <a:lnTo>
                    <a:pt x="1" y="50"/>
                  </a:lnTo>
                  <a:lnTo>
                    <a:pt x="1" y="52"/>
                  </a:lnTo>
                  <a:lnTo>
                    <a:pt x="2" y="54"/>
                  </a:lnTo>
                  <a:lnTo>
                    <a:pt x="2" y="55"/>
                  </a:lnTo>
                  <a:lnTo>
                    <a:pt x="175" y="7"/>
                  </a:lnTo>
                  <a:lnTo>
                    <a:pt x="175" y="5"/>
                  </a:lnTo>
                  <a:lnTo>
                    <a:pt x="174" y="3"/>
                  </a:lnTo>
                  <a:lnTo>
                    <a:pt x="174" y="1"/>
                  </a:lnTo>
                  <a:lnTo>
                    <a:pt x="17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71" name="Freeform 175"/>
            <p:cNvSpPr>
              <a:spLocks/>
            </p:cNvSpPr>
            <p:nvPr/>
          </p:nvSpPr>
          <p:spPr bwMode="auto">
            <a:xfrm>
              <a:off x="6789738" y="2509838"/>
              <a:ext cx="279400" cy="87313"/>
            </a:xfrm>
            <a:custGeom>
              <a:avLst/>
              <a:gdLst/>
              <a:ahLst/>
              <a:cxnLst>
                <a:cxn ang="0">
                  <a:pos x="173" y="0"/>
                </a:cxn>
                <a:cxn ang="0">
                  <a:pos x="0" y="48"/>
                </a:cxn>
                <a:cxn ang="0">
                  <a:pos x="1" y="50"/>
                </a:cxn>
                <a:cxn ang="0">
                  <a:pos x="2" y="52"/>
                </a:cxn>
                <a:cxn ang="0">
                  <a:pos x="2" y="54"/>
                </a:cxn>
                <a:cxn ang="0">
                  <a:pos x="3" y="55"/>
                </a:cxn>
                <a:cxn ang="0">
                  <a:pos x="176" y="7"/>
                </a:cxn>
                <a:cxn ang="0">
                  <a:pos x="175" y="5"/>
                </a:cxn>
                <a:cxn ang="0">
                  <a:pos x="175" y="4"/>
                </a:cxn>
                <a:cxn ang="0">
                  <a:pos x="174" y="2"/>
                </a:cxn>
                <a:cxn ang="0">
                  <a:pos x="173" y="0"/>
                </a:cxn>
              </a:cxnLst>
              <a:rect l="0" t="0" r="r" b="b"/>
              <a:pathLst>
                <a:path w="176" h="55">
                  <a:moveTo>
                    <a:pt x="173" y="0"/>
                  </a:moveTo>
                  <a:lnTo>
                    <a:pt x="0" y="48"/>
                  </a:lnTo>
                  <a:lnTo>
                    <a:pt x="1" y="50"/>
                  </a:lnTo>
                  <a:lnTo>
                    <a:pt x="2" y="52"/>
                  </a:lnTo>
                  <a:lnTo>
                    <a:pt x="2" y="54"/>
                  </a:lnTo>
                  <a:lnTo>
                    <a:pt x="3" y="55"/>
                  </a:lnTo>
                  <a:lnTo>
                    <a:pt x="176" y="7"/>
                  </a:lnTo>
                  <a:lnTo>
                    <a:pt x="175" y="5"/>
                  </a:lnTo>
                  <a:lnTo>
                    <a:pt x="175" y="4"/>
                  </a:lnTo>
                  <a:lnTo>
                    <a:pt x="174" y="2"/>
                  </a:lnTo>
                  <a:lnTo>
                    <a:pt x="17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72" name="Freeform 176"/>
            <p:cNvSpPr>
              <a:spLocks/>
            </p:cNvSpPr>
            <p:nvPr/>
          </p:nvSpPr>
          <p:spPr bwMode="auto">
            <a:xfrm>
              <a:off x="6807201" y="2559051"/>
              <a:ext cx="277813" cy="87313"/>
            </a:xfrm>
            <a:custGeom>
              <a:avLst/>
              <a:gdLst/>
              <a:ahLst/>
              <a:cxnLst>
                <a:cxn ang="0">
                  <a:pos x="172" y="0"/>
                </a:cxn>
                <a:cxn ang="0">
                  <a:pos x="0" y="48"/>
                </a:cxn>
                <a:cxn ang="0">
                  <a:pos x="0" y="50"/>
                </a:cxn>
                <a:cxn ang="0">
                  <a:pos x="1" y="52"/>
                </a:cxn>
                <a:cxn ang="0">
                  <a:pos x="1" y="54"/>
                </a:cxn>
                <a:cxn ang="0">
                  <a:pos x="1" y="55"/>
                </a:cxn>
                <a:cxn ang="0">
                  <a:pos x="175" y="6"/>
                </a:cxn>
                <a:cxn ang="0">
                  <a:pos x="174" y="4"/>
                </a:cxn>
                <a:cxn ang="0">
                  <a:pos x="173" y="2"/>
                </a:cxn>
                <a:cxn ang="0">
                  <a:pos x="173" y="1"/>
                </a:cxn>
                <a:cxn ang="0">
                  <a:pos x="172" y="0"/>
                </a:cxn>
              </a:cxnLst>
              <a:rect l="0" t="0" r="r" b="b"/>
              <a:pathLst>
                <a:path w="175" h="55">
                  <a:moveTo>
                    <a:pt x="172" y="0"/>
                  </a:moveTo>
                  <a:lnTo>
                    <a:pt x="0" y="48"/>
                  </a:lnTo>
                  <a:lnTo>
                    <a:pt x="0" y="50"/>
                  </a:lnTo>
                  <a:lnTo>
                    <a:pt x="1" y="52"/>
                  </a:lnTo>
                  <a:lnTo>
                    <a:pt x="1" y="54"/>
                  </a:lnTo>
                  <a:lnTo>
                    <a:pt x="1" y="55"/>
                  </a:lnTo>
                  <a:lnTo>
                    <a:pt x="175" y="6"/>
                  </a:lnTo>
                  <a:lnTo>
                    <a:pt x="174" y="4"/>
                  </a:lnTo>
                  <a:lnTo>
                    <a:pt x="173" y="2"/>
                  </a:lnTo>
                  <a:lnTo>
                    <a:pt x="173" y="1"/>
                  </a:lnTo>
                  <a:lnTo>
                    <a:pt x="17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73" name="Freeform 177"/>
            <p:cNvSpPr>
              <a:spLocks/>
            </p:cNvSpPr>
            <p:nvPr/>
          </p:nvSpPr>
          <p:spPr bwMode="auto">
            <a:xfrm>
              <a:off x="6821488" y="2605088"/>
              <a:ext cx="277813" cy="90488"/>
            </a:xfrm>
            <a:custGeom>
              <a:avLst/>
              <a:gdLst/>
              <a:ahLst/>
              <a:cxnLst>
                <a:cxn ang="0">
                  <a:pos x="172" y="0"/>
                </a:cxn>
                <a:cxn ang="0">
                  <a:pos x="0" y="50"/>
                </a:cxn>
                <a:cxn ang="0">
                  <a:pos x="1" y="52"/>
                </a:cxn>
                <a:cxn ang="0">
                  <a:pos x="1" y="54"/>
                </a:cxn>
                <a:cxn ang="0">
                  <a:pos x="2" y="56"/>
                </a:cxn>
                <a:cxn ang="0">
                  <a:pos x="2" y="57"/>
                </a:cxn>
                <a:cxn ang="0">
                  <a:pos x="175" y="7"/>
                </a:cxn>
                <a:cxn ang="0">
                  <a:pos x="174" y="6"/>
                </a:cxn>
                <a:cxn ang="0">
                  <a:pos x="174" y="4"/>
                </a:cxn>
                <a:cxn ang="0">
                  <a:pos x="173" y="2"/>
                </a:cxn>
                <a:cxn ang="0">
                  <a:pos x="172" y="0"/>
                </a:cxn>
              </a:cxnLst>
              <a:rect l="0" t="0" r="r" b="b"/>
              <a:pathLst>
                <a:path w="175" h="57">
                  <a:moveTo>
                    <a:pt x="172" y="0"/>
                  </a:moveTo>
                  <a:lnTo>
                    <a:pt x="0" y="50"/>
                  </a:lnTo>
                  <a:lnTo>
                    <a:pt x="1" y="52"/>
                  </a:lnTo>
                  <a:lnTo>
                    <a:pt x="1" y="54"/>
                  </a:lnTo>
                  <a:lnTo>
                    <a:pt x="2" y="56"/>
                  </a:lnTo>
                  <a:lnTo>
                    <a:pt x="2" y="57"/>
                  </a:lnTo>
                  <a:lnTo>
                    <a:pt x="175" y="7"/>
                  </a:lnTo>
                  <a:lnTo>
                    <a:pt x="174" y="6"/>
                  </a:lnTo>
                  <a:lnTo>
                    <a:pt x="174" y="4"/>
                  </a:lnTo>
                  <a:lnTo>
                    <a:pt x="173" y="2"/>
                  </a:lnTo>
                  <a:lnTo>
                    <a:pt x="17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74" name="Freeform 178"/>
            <p:cNvSpPr>
              <a:spLocks/>
            </p:cNvSpPr>
            <p:nvPr/>
          </p:nvSpPr>
          <p:spPr bwMode="auto">
            <a:xfrm>
              <a:off x="6835776" y="2654301"/>
              <a:ext cx="276225" cy="90488"/>
            </a:xfrm>
            <a:custGeom>
              <a:avLst/>
              <a:gdLst/>
              <a:ahLst/>
              <a:cxnLst>
                <a:cxn ang="0">
                  <a:pos x="172" y="0"/>
                </a:cxn>
                <a:cxn ang="0">
                  <a:pos x="0" y="51"/>
                </a:cxn>
                <a:cxn ang="0">
                  <a:pos x="0" y="52"/>
                </a:cxn>
                <a:cxn ang="0">
                  <a:pos x="1" y="54"/>
                </a:cxn>
                <a:cxn ang="0">
                  <a:pos x="1" y="56"/>
                </a:cxn>
                <a:cxn ang="0">
                  <a:pos x="2" y="57"/>
                </a:cxn>
                <a:cxn ang="0">
                  <a:pos x="174" y="7"/>
                </a:cxn>
                <a:cxn ang="0">
                  <a:pos x="174" y="5"/>
                </a:cxn>
                <a:cxn ang="0">
                  <a:pos x="173" y="3"/>
                </a:cxn>
                <a:cxn ang="0">
                  <a:pos x="173" y="2"/>
                </a:cxn>
                <a:cxn ang="0">
                  <a:pos x="172" y="0"/>
                </a:cxn>
              </a:cxnLst>
              <a:rect l="0" t="0" r="r" b="b"/>
              <a:pathLst>
                <a:path w="174" h="57">
                  <a:moveTo>
                    <a:pt x="172" y="0"/>
                  </a:moveTo>
                  <a:lnTo>
                    <a:pt x="0" y="51"/>
                  </a:lnTo>
                  <a:lnTo>
                    <a:pt x="0" y="52"/>
                  </a:lnTo>
                  <a:lnTo>
                    <a:pt x="1" y="54"/>
                  </a:lnTo>
                  <a:lnTo>
                    <a:pt x="1" y="56"/>
                  </a:lnTo>
                  <a:lnTo>
                    <a:pt x="2" y="57"/>
                  </a:lnTo>
                  <a:lnTo>
                    <a:pt x="174" y="7"/>
                  </a:lnTo>
                  <a:lnTo>
                    <a:pt x="174" y="5"/>
                  </a:lnTo>
                  <a:lnTo>
                    <a:pt x="173" y="3"/>
                  </a:lnTo>
                  <a:lnTo>
                    <a:pt x="173" y="2"/>
                  </a:lnTo>
                  <a:lnTo>
                    <a:pt x="17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75" name="Freeform 179"/>
            <p:cNvSpPr>
              <a:spLocks/>
            </p:cNvSpPr>
            <p:nvPr/>
          </p:nvSpPr>
          <p:spPr bwMode="auto">
            <a:xfrm>
              <a:off x="6848476" y="2703513"/>
              <a:ext cx="276225" cy="90488"/>
            </a:xfrm>
            <a:custGeom>
              <a:avLst/>
              <a:gdLst/>
              <a:ahLst/>
              <a:cxnLst>
                <a:cxn ang="0">
                  <a:pos x="172" y="0"/>
                </a:cxn>
                <a:cxn ang="0">
                  <a:pos x="0" y="51"/>
                </a:cxn>
                <a:cxn ang="0">
                  <a:pos x="1" y="52"/>
                </a:cxn>
                <a:cxn ang="0">
                  <a:pos x="1" y="54"/>
                </a:cxn>
                <a:cxn ang="0">
                  <a:pos x="1" y="56"/>
                </a:cxn>
                <a:cxn ang="0">
                  <a:pos x="2" y="57"/>
                </a:cxn>
                <a:cxn ang="0">
                  <a:pos x="174" y="7"/>
                </a:cxn>
                <a:cxn ang="0">
                  <a:pos x="174" y="5"/>
                </a:cxn>
                <a:cxn ang="0">
                  <a:pos x="173" y="3"/>
                </a:cxn>
                <a:cxn ang="0">
                  <a:pos x="173" y="2"/>
                </a:cxn>
                <a:cxn ang="0">
                  <a:pos x="172" y="0"/>
                </a:cxn>
              </a:cxnLst>
              <a:rect l="0" t="0" r="r" b="b"/>
              <a:pathLst>
                <a:path w="174" h="57">
                  <a:moveTo>
                    <a:pt x="172" y="0"/>
                  </a:moveTo>
                  <a:lnTo>
                    <a:pt x="0" y="51"/>
                  </a:lnTo>
                  <a:lnTo>
                    <a:pt x="1" y="52"/>
                  </a:lnTo>
                  <a:lnTo>
                    <a:pt x="1" y="54"/>
                  </a:lnTo>
                  <a:lnTo>
                    <a:pt x="1" y="56"/>
                  </a:lnTo>
                  <a:lnTo>
                    <a:pt x="2" y="57"/>
                  </a:lnTo>
                  <a:lnTo>
                    <a:pt x="174" y="7"/>
                  </a:lnTo>
                  <a:lnTo>
                    <a:pt x="174" y="5"/>
                  </a:lnTo>
                  <a:lnTo>
                    <a:pt x="173" y="3"/>
                  </a:lnTo>
                  <a:lnTo>
                    <a:pt x="173" y="2"/>
                  </a:lnTo>
                  <a:lnTo>
                    <a:pt x="17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76" name="Freeform 180"/>
            <p:cNvSpPr>
              <a:spLocks/>
            </p:cNvSpPr>
            <p:nvPr/>
          </p:nvSpPr>
          <p:spPr bwMode="auto">
            <a:xfrm>
              <a:off x="6861176" y="2751138"/>
              <a:ext cx="274638" cy="93663"/>
            </a:xfrm>
            <a:custGeom>
              <a:avLst/>
              <a:gdLst/>
              <a:ahLst/>
              <a:cxnLst>
                <a:cxn ang="0">
                  <a:pos x="172" y="0"/>
                </a:cxn>
                <a:cxn ang="0">
                  <a:pos x="0" y="52"/>
                </a:cxn>
                <a:cxn ang="0">
                  <a:pos x="0" y="54"/>
                </a:cxn>
                <a:cxn ang="0">
                  <a:pos x="1" y="56"/>
                </a:cxn>
                <a:cxn ang="0">
                  <a:pos x="1" y="57"/>
                </a:cxn>
                <a:cxn ang="0">
                  <a:pos x="1" y="59"/>
                </a:cxn>
                <a:cxn ang="0">
                  <a:pos x="173" y="8"/>
                </a:cxn>
                <a:cxn ang="0">
                  <a:pos x="173" y="6"/>
                </a:cxn>
                <a:cxn ang="0">
                  <a:pos x="173" y="4"/>
                </a:cxn>
                <a:cxn ang="0">
                  <a:pos x="172" y="3"/>
                </a:cxn>
                <a:cxn ang="0">
                  <a:pos x="172" y="0"/>
                </a:cxn>
              </a:cxnLst>
              <a:rect l="0" t="0" r="r" b="b"/>
              <a:pathLst>
                <a:path w="173" h="59">
                  <a:moveTo>
                    <a:pt x="172" y="0"/>
                  </a:moveTo>
                  <a:lnTo>
                    <a:pt x="0" y="52"/>
                  </a:lnTo>
                  <a:lnTo>
                    <a:pt x="0" y="54"/>
                  </a:lnTo>
                  <a:lnTo>
                    <a:pt x="1" y="56"/>
                  </a:lnTo>
                  <a:lnTo>
                    <a:pt x="1" y="57"/>
                  </a:lnTo>
                  <a:lnTo>
                    <a:pt x="1" y="59"/>
                  </a:lnTo>
                  <a:lnTo>
                    <a:pt x="173" y="8"/>
                  </a:lnTo>
                  <a:lnTo>
                    <a:pt x="173" y="6"/>
                  </a:lnTo>
                  <a:lnTo>
                    <a:pt x="173" y="4"/>
                  </a:lnTo>
                  <a:lnTo>
                    <a:pt x="172" y="3"/>
                  </a:lnTo>
                  <a:lnTo>
                    <a:pt x="17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77" name="Freeform 181"/>
            <p:cNvSpPr>
              <a:spLocks/>
            </p:cNvSpPr>
            <p:nvPr/>
          </p:nvSpPr>
          <p:spPr bwMode="auto">
            <a:xfrm>
              <a:off x="6872288" y="2801938"/>
              <a:ext cx="274638" cy="93663"/>
            </a:xfrm>
            <a:custGeom>
              <a:avLst/>
              <a:gdLst/>
              <a:ahLst/>
              <a:cxnLst>
                <a:cxn ang="0">
                  <a:pos x="171" y="0"/>
                </a:cxn>
                <a:cxn ang="0">
                  <a:pos x="0" y="52"/>
                </a:cxn>
                <a:cxn ang="0">
                  <a:pos x="0" y="54"/>
                </a:cxn>
                <a:cxn ang="0">
                  <a:pos x="0" y="55"/>
                </a:cxn>
                <a:cxn ang="0">
                  <a:pos x="0" y="57"/>
                </a:cxn>
                <a:cxn ang="0">
                  <a:pos x="1" y="59"/>
                </a:cxn>
                <a:cxn ang="0">
                  <a:pos x="173" y="7"/>
                </a:cxn>
                <a:cxn ang="0">
                  <a:pos x="173" y="5"/>
                </a:cxn>
                <a:cxn ang="0">
                  <a:pos x="173" y="3"/>
                </a:cxn>
                <a:cxn ang="0">
                  <a:pos x="172" y="2"/>
                </a:cxn>
                <a:cxn ang="0">
                  <a:pos x="171" y="0"/>
                </a:cxn>
              </a:cxnLst>
              <a:rect l="0" t="0" r="r" b="b"/>
              <a:pathLst>
                <a:path w="173" h="59">
                  <a:moveTo>
                    <a:pt x="171" y="0"/>
                  </a:moveTo>
                  <a:lnTo>
                    <a:pt x="0" y="52"/>
                  </a:lnTo>
                  <a:lnTo>
                    <a:pt x="0" y="54"/>
                  </a:lnTo>
                  <a:lnTo>
                    <a:pt x="0" y="55"/>
                  </a:lnTo>
                  <a:lnTo>
                    <a:pt x="0" y="57"/>
                  </a:lnTo>
                  <a:lnTo>
                    <a:pt x="1" y="59"/>
                  </a:lnTo>
                  <a:lnTo>
                    <a:pt x="173" y="7"/>
                  </a:lnTo>
                  <a:lnTo>
                    <a:pt x="173" y="5"/>
                  </a:lnTo>
                  <a:lnTo>
                    <a:pt x="173" y="3"/>
                  </a:lnTo>
                  <a:lnTo>
                    <a:pt x="172" y="2"/>
                  </a:lnTo>
                  <a:lnTo>
                    <a:pt x="17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78" name="Freeform 182"/>
            <p:cNvSpPr>
              <a:spLocks/>
            </p:cNvSpPr>
            <p:nvPr/>
          </p:nvSpPr>
          <p:spPr bwMode="auto">
            <a:xfrm>
              <a:off x="6880226" y="2852738"/>
              <a:ext cx="276225" cy="93663"/>
            </a:xfrm>
            <a:custGeom>
              <a:avLst/>
              <a:gdLst/>
              <a:ahLst/>
              <a:cxnLst>
                <a:cxn ang="0">
                  <a:pos x="173" y="0"/>
                </a:cxn>
                <a:cxn ang="0">
                  <a:pos x="0" y="51"/>
                </a:cxn>
                <a:cxn ang="0">
                  <a:pos x="1" y="54"/>
                </a:cxn>
                <a:cxn ang="0">
                  <a:pos x="1" y="55"/>
                </a:cxn>
                <a:cxn ang="0">
                  <a:pos x="1" y="57"/>
                </a:cxn>
                <a:cxn ang="0">
                  <a:pos x="1" y="59"/>
                </a:cxn>
                <a:cxn ang="0">
                  <a:pos x="174" y="7"/>
                </a:cxn>
                <a:cxn ang="0">
                  <a:pos x="173" y="5"/>
                </a:cxn>
                <a:cxn ang="0">
                  <a:pos x="173" y="3"/>
                </a:cxn>
                <a:cxn ang="0">
                  <a:pos x="173" y="1"/>
                </a:cxn>
                <a:cxn ang="0">
                  <a:pos x="173" y="0"/>
                </a:cxn>
              </a:cxnLst>
              <a:rect l="0" t="0" r="r" b="b"/>
              <a:pathLst>
                <a:path w="174" h="59">
                  <a:moveTo>
                    <a:pt x="173" y="0"/>
                  </a:moveTo>
                  <a:lnTo>
                    <a:pt x="0" y="51"/>
                  </a:lnTo>
                  <a:lnTo>
                    <a:pt x="1" y="54"/>
                  </a:lnTo>
                  <a:lnTo>
                    <a:pt x="1" y="55"/>
                  </a:lnTo>
                  <a:lnTo>
                    <a:pt x="1" y="57"/>
                  </a:lnTo>
                  <a:lnTo>
                    <a:pt x="1" y="59"/>
                  </a:lnTo>
                  <a:lnTo>
                    <a:pt x="174" y="7"/>
                  </a:lnTo>
                  <a:lnTo>
                    <a:pt x="173" y="5"/>
                  </a:lnTo>
                  <a:lnTo>
                    <a:pt x="173" y="3"/>
                  </a:lnTo>
                  <a:lnTo>
                    <a:pt x="173" y="1"/>
                  </a:lnTo>
                  <a:lnTo>
                    <a:pt x="17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79" name="Freeform 183"/>
            <p:cNvSpPr>
              <a:spLocks/>
            </p:cNvSpPr>
            <p:nvPr/>
          </p:nvSpPr>
          <p:spPr bwMode="auto">
            <a:xfrm>
              <a:off x="6888163" y="2901951"/>
              <a:ext cx="276225" cy="95250"/>
            </a:xfrm>
            <a:custGeom>
              <a:avLst/>
              <a:gdLst/>
              <a:ahLst/>
              <a:cxnLst>
                <a:cxn ang="0">
                  <a:pos x="172" y="0"/>
                </a:cxn>
                <a:cxn ang="0">
                  <a:pos x="0" y="53"/>
                </a:cxn>
                <a:cxn ang="0">
                  <a:pos x="0" y="55"/>
                </a:cxn>
                <a:cxn ang="0">
                  <a:pos x="1" y="57"/>
                </a:cxn>
                <a:cxn ang="0">
                  <a:pos x="1" y="58"/>
                </a:cxn>
                <a:cxn ang="0">
                  <a:pos x="1" y="60"/>
                </a:cxn>
                <a:cxn ang="0">
                  <a:pos x="174" y="7"/>
                </a:cxn>
                <a:cxn ang="0">
                  <a:pos x="173" y="5"/>
                </a:cxn>
                <a:cxn ang="0">
                  <a:pos x="173" y="4"/>
                </a:cxn>
                <a:cxn ang="0">
                  <a:pos x="173" y="2"/>
                </a:cxn>
                <a:cxn ang="0">
                  <a:pos x="172" y="0"/>
                </a:cxn>
              </a:cxnLst>
              <a:rect l="0" t="0" r="r" b="b"/>
              <a:pathLst>
                <a:path w="174" h="60">
                  <a:moveTo>
                    <a:pt x="172" y="0"/>
                  </a:moveTo>
                  <a:lnTo>
                    <a:pt x="0" y="53"/>
                  </a:lnTo>
                  <a:lnTo>
                    <a:pt x="0" y="55"/>
                  </a:lnTo>
                  <a:lnTo>
                    <a:pt x="1" y="57"/>
                  </a:lnTo>
                  <a:lnTo>
                    <a:pt x="1" y="58"/>
                  </a:lnTo>
                  <a:lnTo>
                    <a:pt x="1" y="60"/>
                  </a:lnTo>
                  <a:lnTo>
                    <a:pt x="174" y="7"/>
                  </a:lnTo>
                  <a:lnTo>
                    <a:pt x="173" y="5"/>
                  </a:lnTo>
                  <a:lnTo>
                    <a:pt x="173" y="4"/>
                  </a:lnTo>
                  <a:lnTo>
                    <a:pt x="173" y="2"/>
                  </a:lnTo>
                  <a:lnTo>
                    <a:pt x="17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80" name="Freeform 184"/>
            <p:cNvSpPr>
              <a:spLocks/>
            </p:cNvSpPr>
            <p:nvPr/>
          </p:nvSpPr>
          <p:spPr bwMode="auto">
            <a:xfrm>
              <a:off x="6894513" y="2952751"/>
              <a:ext cx="274638" cy="96838"/>
            </a:xfrm>
            <a:custGeom>
              <a:avLst/>
              <a:gdLst/>
              <a:ahLst/>
              <a:cxnLst>
                <a:cxn ang="0">
                  <a:pos x="172" y="0"/>
                </a:cxn>
                <a:cxn ang="0">
                  <a:pos x="0" y="53"/>
                </a:cxn>
                <a:cxn ang="0">
                  <a:pos x="1" y="55"/>
                </a:cxn>
                <a:cxn ang="0">
                  <a:pos x="1" y="57"/>
                </a:cxn>
                <a:cxn ang="0">
                  <a:pos x="1" y="59"/>
                </a:cxn>
                <a:cxn ang="0">
                  <a:pos x="1" y="61"/>
                </a:cxn>
                <a:cxn ang="0">
                  <a:pos x="173" y="8"/>
                </a:cxn>
                <a:cxn ang="0">
                  <a:pos x="173" y="6"/>
                </a:cxn>
                <a:cxn ang="0">
                  <a:pos x="173" y="4"/>
                </a:cxn>
                <a:cxn ang="0">
                  <a:pos x="172" y="2"/>
                </a:cxn>
                <a:cxn ang="0">
                  <a:pos x="172" y="0"/>
                </a:cxn>
              </a:cxnLst>
              <a:rect l="0" t="0" r="r" b="b"/>
              <a:pathLst>
                <a:path w="173" h="61">
                  <a:moveTo>
                    <a:pt x="172" y="0"/>
                  </a:moveTo>
                  <a:lnTo>
                    <a:pt x="0" y="53"/>
                  </a:lnTo>
                  <a:lnTo>
                    <a:pt x="1" y="55"/>
                  </a:lnTo>
                  <a:lnTo>
                    <a:pt x="1" y="57"/>
                  </a:lnTo>
                  <a:lnTo>
                    <a:pt x="1" y="59"/>
                  </a:lnTo>
                  <a:lnTo>
                    <a:pt x="1" y="61"/>
                  </a:lnTo>
                  <a:lnTo>
                    <a:pt x="173" y="8"/>
                  </a:lnTo>
                  <a:lnTo>
                    <a:pt x="173" y="6"/>
                  </a:lnTo>
                  <a:lnTo>
                    <a:pt x="173" y="4"/>
                  </a:lnTo>
                  <a:lnTo>
                    <a:pt x="172" y="2"/>
                  </a:lnTo>
                  <a:lnTo>
                    <a:pt x="17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81" name="Freeform 185"/>
            <p:cNvSpPr>
              <a:spLocks/>
            </p:cNvSpPr>
            <p:nvPr/>
          </p:nvSpPr>
          <p:spPr bwMode="auto">
            <a:xfrm>
              <a:off x="6897688" y="3005138"/>
              <a:ext cx="274638" cy="96838"/>
            </a:xfrm>
            <a:custGeom>
              <a:avLst/>
              <a:gdLst/>
              <a:ahLst/>
              <a:cxnLst>
                <a:cxn ang="0">
                  <a:pos x="173" y="0"/>
                </a:cxn>
                <a:cxn ang="0">
                  <a:pos x="0" y="54"/>
                </a:cxn>
                <a:cxn ang="0">
                  <a:pos x="0" y="55"/>
                </a:cxn>
                <a:cxn ang="0">
                  <a:pos x="0" y="57"/>
                </a:cxn>
                <a:cxn ang="0">
                  <a:pos x="0" y="59"/>
                </a:cxn>
                <a:cxn ang="0">
                  <a:pos x="0" y="61"/>
                </a:cxn>
                <a:cxn ang="0">
                  <a:pos x="173" y="8"/>
                </a:cxn>
                <a:cxn ang="0">
                  <a:pos x="173" y="5"/>
                </a:cxn>
                <a:cxn ang="0">
                  <a:pos x="173" y="4"/>
                </a:cxn>
                <a:cxn ang="0">
                  <a:pos x="173" y="2"/>
                </a:cxn>
                <a:cxn ang="0">
                  <a:pos x="173" y="0"/>
                </a:cxn>
              </a:cxnLst>
              <a:rect l="0" t="0" r="r" b="b"/>
              <a:pathLst>
                <a:path w="173" h="61">
                  <a:moveTo>
                    <a:pt x="173" y="0"/>
                  </a:moveTo>
                  <a:lnTo>
                    <a:pt x="0" y="54"/>
                  </a:lnTo>
                  <a:lnTo>
                    <a:pt x="0" y="55"/>
                  </a:lnTo>
                  <a:lnTo>
                    <a:pt x="0" y="57"/>
                  </a:lnTo>
                  <a:lnTo>
                    <a:pt x="0" y="59"/>
                  </a:lnTo>
                  <a:lnTo>
                    <a:pt x="0" y="61"/>
                  </a:lnTo>
                  <a:lnTo>
                    <a:pt x="173" y="8"/>
                  </a:lnTo>
                  <a:lnTo>
                    <a:pt x="173" y="5"/>
                  </a:lnTo>
                  <a:lnTo>
                    <a:pt x="173" y="4"/>
                  </a:lnTo>
                  <a:lnTo>
                    <a:pt x="173" y="2"/>
                  </a:lnTo>
                  <a:lnTo>
                    <a:pt x="17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82" name="Freeform 186"/>
            <p:cNvSpPr>
              <a:spLocks/>
            </p:cNvSpPr>
            <p:nvPr/>
          </p:nvSpPr>
          <p:spPr bwMode="auto">
            <a:xfrm>
              <a:off x="7011988" y="2128838"/>
              <a:ext cx="280988" cy="84138"/>
            </a:xfrm>
            <a:custGeom>
              <a:avLst/>
              <a:gdLst/>
              <a:ahLst/>
              <a:cxnLst>
                <a:cxn ang="0">
                  <a:pos x="174" y="0"/>
                </a:cxn>
                <a:cxn ang="0">
                  <a:pos x="0" y="47"/>
                </a:cxn>
                <a:cxn ang="0">
                  <a:pos x="1" y="49"/>
                </a:cxn>
                <a:cxn ang="0">
                  <a:pos x="2" y="50"/>
                </a:cxn>
                <a:cxn ang="0">
                  <a:pos x="2" y="52"/>
                </a:cxn>
                <a:cxn ang="0">
                  <a:pos x="3" y="53"/>
                </a:cxn>
                <a:cxn ang="0">
                  <a:pos x="177" y="7"/>
                </a:cxn>
                <a:cxn ang="0">
                  <a:pos x="176" y="5"/>
                </a:cxn>
                <a:cxn ang="0">
                  <a:pos x="175" y="3"/>
                </a:cxn>
                <a:cxn ang="0">
                  <a:pos x="174" y="2"/>
                </a:cxn>
                <a:cxn ang="0">
                  <a:pos x="174" y="0"/>
                </a:cxn>
              </a:cxnLst>
              <a:rect l="0" t="0" r="r" b="b"/>
              <a:pathLst>
                <a:path w="177" h="53">
                  <a:moveTo>
                    <a:pt x="174" y="0"/>
                  </a:moveTo>
                  <a:lnTo>
                    <a:pt x="0" y="47"/>
                  </a:lnTo>
                  <a:lnTo>
                    <a:pt x="1" y="49"/>
                  </a:lnTo>
                  <a:lnTo>
                    <a:pt x="2" y="50"/>
                  </a:lnTo>
                  <a:lnTo>
                    <a:pt x="2" y="52"/>
                  </a:lnTo>
                  <a:lnTo>
                    <a:pt x="3" y="53"/>
                  </a:lnTo>
                  <a:lnTo>
                    <a:pt x="177" y="7"/>
                  </a:lnTo>
                  <a:lnTo>
                    <a:pt x="176" y="5"/>
                  </a:lnTo>
                  <a:lnTo>
                    <a:pt x="175" y="3"/>
                  </a:lnTo>
                  <a:lnTo>
                    <a:pt x="174" y="2"/>
                  </a:lnTo>
                  <a:lnTo>
                    <a:pt x="17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83" name="Freeform 187"/>
            <p:cNvSpPr>
              <a:spLocks/>
            </p:cNvSpPr>
            <p:nvPr/>
          </p:nvSpPr>
          <p:spPr bwMode="auto">
            <a:xfrm>
              <a:off x="7034213" y="2176463"/>
              <a:ext cx="279400" cy="85725"/>
            </a:xfrm>
            <a:custGeom>
              <a:avLst/>
              <a:gdLst/>
              <a:ahLst/>
              <a:cxnLst>
                <a:cxn ang="0">
                  <a:pos x="173" y="0"/>
                </a:cxn>
                <a:cxn ang="0">
                  <a:pos x="0" y="47"/>
                </a:cxn>
                <a:cxn ang="0">
                  <a:pos x="0" y="49"/>
                </a:cxn>
                <a:cxn ang="0">
                  <a:pos x="1" y="50"/>
                </a:cxn>
                <a:cxn ang="0">
                  <a:pos x="2" y="52"/>
                </a:cxn>
                <a:cxn ang="0">
                  <a:pos x="3" y="54"/>
                </a:cxn>
                <a:cxn ang="0">
                  <a:pos x="176" y="6"/>
                </a:cxn>
                <a:cxn ang="0">
                  <a:pos x="175" y="4"/>
                </a:cxn>
                <a:cxn ang="0">
                  <a:pos x="175" y="3"/>
                </a:cxn>
                <a:cxn ang="0">
                  <a:pos x="174" y="1"/>
                </a:cxn>
                <a:cxn ang="0">
                  <a:pos x="173" y="0"/>
                </a:cxn>
              </a:cxnLst>
              <a:rect l="0" t="0" r="r" b="b"/>
              <a:pathLst>
                <a:path w="176" h="54">
                  <a:moveTo>
                    <a:pt x="173" y="0"/>
                  </a:moveTo>
                  <a:lnTo>
                    <a:pt x="0" y="47"/>
                  </a:lnTo>
                  <a:lnTo>
                    <a:pt x="0" y="49"/>
                  </a:lnTo>
                  <a:lnTo>
                    <a:pt x="1" y="50"/>
                  </a:lnTo>
                  <a:lnTo>
                    <a:pt x="2" y="52"/>
                  </a:lnTo>
                  <a:lnTo>
                    <a:pt x="3" y="54"/>
                  </a:lnTo>
                  <a:lnTo>
                    <a:pt x="176" y="6"/>
                  </a:lnTo>
                  <a:lnTo>
                    <a:pt x="175" y="4"/>
                  </a:lnTo>
                  <a:lnTo>
                    <a:pt x="175" y="3"/>
                  </a:lnTo>
                  <a:lnTo>
                    <a:pt x="174" y="1"/>
                  </a:lnTo>
                  <a:lnTo>
                    <a:pt x="17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84" name="Freeform 188"/>
            <p:cNvSpPr>
              <a:spLocks/>
            </p:cNvSpPr>
            <p:nvPr/>
          </p:nvSpPr>
          <p:spPr bwMode="auto">
            <a:xfrm>
              <a:off x="7054851" y="2222501"/>
              <a:ext cx="279400" cy="87313"/>
            </a:xfrm>
            <a:custGeom>
              <a:avLst/>
              <a:gdLst/>
              <a:ahLst/>
              <a:cxnLst>
                <a:cxn ang="0">
                  <a:pos x="173" y="0"/>
                </a:cxn>
                <a:cxn ang="0">
                  <a:pos x="0" y="48"/>
                </a:cxn>
                <a:cxn ang="0">
                  <a:pos x="0" y="49"/>
                </a:cxn>
                <a:cxn ang="0">
                  <a:pos x="1" y="51"/>
                </a:cxn>
                <a:cxn ang="0">
                  <a:pos x="2" y="53"/>
                </a:cxn>
                <a:cxn ang="0">
                  <a:pos x="2" y="55"/>
                </a:cxn>
                <a:cxn ang="0">
                  <a:pos x="176" y="7"/>
                </a:cxn>
                <a:cxn ang="0">
                  <a:pos x="175" y="5"/>
                </a:cxn>
                <a:cxn ang="0">
                  <a:pos x="174" y="3"/>
                </a:cxn>
                <a:cxn ang="0">
                  <a:pos x="173" y="2"/>
                </a:cxn>
                <a:cxn ang="0">
                  <a:pos x="173" y="0"/>
                </a:cxn>
              </a:cxnLst>
              <a:rect l="0" t="0" r="r" b="b"/>
              <a:pathLst>
                <a:path w="176" h="55">
                  <a:moveTo>
                    <a:pt x="173" y="0"/>
                  </a:moveTo>
                  <a:lnTo>
                    <a:pt x="0" y="48"/>
                  </a:lnTo>
                  <a:lnTo>
                    <a:pt x="0" y="49"/>
                  </a:lnTo>
                  <a:lnTo>
                    <a:pt x="1" y="51"/>
                  </a:lnTo>
                  <a:lnTo>
                    <a:pt x="2" y="53"/>
                  </a:lnTo>
                  <a:lnTo>
                    <a:pt x="2" y="55"/>
                  </a:lnTo>
                  <a:lnTo>
                    <a:pt x="176" y="7"/>
                  </a:lnTo>
                  <a:lnTo>
                    <a:pt x="175" y="5"/>
                  </a:lnTo>
                  <a:lnTo>
                    <a:pt x="174" y="3"/>
                  </a:lnTo>
                  <a:lnTo>
                    <a:pt x="173" y="2"/>
                  </a:lnTo>
                  <a:lnTo>
                    <a:pt x="17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85" name="Freeform 189"/>
            <p:cNvSpPr>
              <a:spLocks/>
            </p:cNvSpPr>
            <p:nvPr/>
          </p:nvSpPr>
          <p:spPr bwMode="auto">
            <a:xfrm>
              <a:off x="7073901" y="2270126"/>
              <a:ext cx="279400" cy="87313"/>
            </a:xfrm>
            <a:custGeom>
              <a:avLst/>
              <a:gdLst/>
              <a:ahLst/>
              <a:cxnLst>
                <a:cxn ang="0">
                  <a:pos x="173" y="0"/>
                </a:cxn>
                <a:cxn ang="0">
                  <a:pos x="0" y="48"/>
                </a:cxn>
                <a:cxn ang="0">
                  <a:pos x="1" y="50"/>
                </a:cxn>
                <a:cxn ang="0">
                  <a:pos x="1" y="51"/>
                </a:cxn>
                <a:cxn ang="0">
                  <a:pos x="2" y="53"/>
                </a:cxn>
                <a:cxn ang="0">
                  <a:pos x="3" y="55"/>
                </a:cxn>
                <a:cxn ang="0">
                  <a:pos x="176" y="7"/>
                </a:cxn>
                <a:cxn ang="0">
                  <a:pos x="174" y="4"/>
                </a:cxn>
                <a:cxn ang="0">
                  <a:pos x="174" y="2"/>
                </a:cxn>
                <a:cxn ang="0">
                  <a:pos x="173" y="0"/>
                </a:cxn>
                <a:cxn ang="0">
                  <a:pos x="173" y="0"/>
                </a:cxn>
              </a:cxnLst>
              <a:rect l="0" t="0" r="r" b="b"/>
              <a:pathLst>
                <a:path w="176" h="55">
                  <a:moveTo>
                    <a:pt x="173" y="0"/>
                  </a:moveTo>
                  <a:lnTo>
                    <a:pt x="0" y="48"/>
                  </a:lnTo>
                  <a:lnTo>
                    <a:pt x="1" y="50"/>
                  </a:lnTo>
                  <a:lnTo>
                    <a:pt x="1" y="51"/>
                  </a:lnTo>
                  <a:lnTo>
                    <a:pt x="2" y="53"/>
                  </a:lnTo>
                  <a:lnTo>
                    <a:pt x="3" y="55"/>
                  </a:lnTo>
                  <a:lnTo>
                    <a:pt x="176" y="7"/>
                  </a:lnTo>
                  <a:lnTo>
                    <a:pt x="174" y="4"/>
                  </a:lnTo>
                  <a:lnTo>
                    <a:pt x="174" y="2"/>
                  </a:lnTo>
                  <a:lnTo>
                    <a:pt x="173" y="0"/>
                  </a:lnTo>
                  <a:lnTo>
                    <a:pt x="17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86" name="Freeform 190"/>
            <p:cNvSpPr>
              <a:spLocks/>
            </p:cNvSpPr>
            <p:nvPr/>
          </p:nvSpPr>
          <p:spPr bwMode="auto">
            <a:xfrm>
              <a:off x="7092951" y="2317751"/>
              <a:ext cx="277813" cy="87313"/>
            </a:xfrm>
            <a:custGeom>
              <a:avLst/>
              <a:gdLst/>
              <a:ahLst/>
              <a:cxnLst>
                <a:cxn ang="0">
                  <a:pos x="172" y="0"/>
                </a:cxn>
                <a:cxn ang="0">
                  <a:pos x="0" y="48"/>
                </a:cxn>
                <a:cxn ang="0">
                  <a:pos x="0" y="50"/>
                </a:cxn>
                <a:cxn ang="0">
                  <a:pos x="1" y="52"/>
                </a:cxn>
                <a:cxn ang="0">
                  <a:pos x="2" y="53"/>
                </a:cxn>
                <a:cxn ang="0">
                  <a:pos x="3" y="55"/>
                </a:cxn>
                <a:cxn ang="0">
                  <a:pos x="175" y="7"/>
                </a:cxn>
                <a:cxn ang="0">
                  <a:pos x="175" y="5"/>
                </a:cxn>
                <a:cxn ang="0">
                  <a:pos x="174" y="3"/>
                </a:cxn>
                <a:cxn ang="0">
                  <a:pos x="173" y="2"/>
                </a:cxn>
                <a:cxn ang="0">
                  <a:pos x="172" y="0"/>
                </a:cxn>
              </a:cxnLst>
              <a:rect l="0" t="0" r="r" b="b"/>
              <a:pathLst>
                <a:path w="175" h="55">
                  <a:moveTo>
                    <a:pt x="172" y="0"/>
                  </a:moveTo>
                  <a:lnTo>
                    <a:pt x="0" y="48"/>
                  </a:lnTo>
                  <a:lnTo>
                    <a:pt x="0" y="50"/>
                  </a:lnTo>
                  <a:lnTo>
                    <a:pt x="1" y="52"/>
                  </a:lnTo>
                  <a:lnTo>
                    <a:pt x="2" y="53"/>
                  </a:lnTo>
                  <a:lnTo>
                    <a:pt x="3" y="55"/>
                  </a:lnTo>
                  <a:lnTo>
                    <a:pt x="175" y="7"/>
                  </a:lnTo>
                  <a:lnTo>
                    <a:pt x="175" y="5"/>
                  </a:lnTo>
                  <a:lnTo>
                    <a:pt x="174" y="3"/>
                  </a:lnTo>
                  <a:lnTo>
                    <a:pt x="173" y="2"/>
                  </a:lnTo>
                  <a:lnTo>
                    <a:pt x="17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87" name="Freeform 191"/>
            <p:cNvSpPr>
              <a:spLocks/>
            </p:cNvSpPr>
            <p:nvPr/>
          </p:nvSpPr>
          <p:spPr bwMode="auto">
            <a:xfrm>
              <a:off x="7110413" y="2365376"/>
              <a:ext cx="277813" cy="87313"/>
            </a:xfrm>
            <a:custGeom>
              <a:avLst/>
              <a:gdLst/>
              <a:ahLst/>
              <a:cxnLst>
                <a:cxn ang="0">
                  <a:pos x="172" y="0"/>
                </a:cxn>
                <a:cxn ang="0">
                  <a:pos x="0" y="49"/>
                </a:cxn>
                <a:cxn ang="0">
                  <a:pos x="1" y="50"/>
                </a:cxn>
                <a:cxn ang="0">
                  <a:pos x="1" y="52"/>
                </a:cxn>
                <a:cxn ang="0">
                  <a:pos x="2" y="54"/>
                </a:cxn>
                <a:cxn ang="0">
                  <a:pos x="3" y="55"/>
                </a:cxn>
                <a:cxn ang="0">
                  <a:pos x="175" y="7"/>
                </a:cxn>
                <a:cxn ang="0">
                  <a:pos x="174" y="5"/>
                </a:cxn>
                <a:cxn ang="0">
                  <a:pos x="174" y="3"/>
                </a:cxn>
                <a:cxn ang="0">
                  <a:pos x="173" y="1"/>
                </a:cxn>
                <a:cxn ang="0">
                  <a:pos x="172" y="0"/>
                </a:cxn>
              </a:cxnLst>
              <a:rect l="0" t="0" r="r" b="b"/>
              <a:pathLst>
                <a:path w="175" h="55">
                  <a:moveTo>
                    <a:pt x="172" y="0"/>
                  </a:moveTo>
                  <a:lnTo>
                    <a:pt x="0" y="49"/>
                  </a:lnTo>
                  <a:lnTo>
                    <a:pt x="1" y="50"/>
                  </a:lnTo>
                  <a:lnTo>
                    <a:pt x="1" y="52"/>
                  </a:lnTo>
                  <a:lnTo>
                    <a:pt x="2" y="54"/>
                  </a:lnTo>
                  <a:lnTo>
                    <a:pt x="3" y="55"/>
                  </a:lnTo>
                  <a:lnTo>
                    <a:pt x="175" y="7"/>
                  </a:lnTo>
                  <a:lnTo>
                    <a:pt x="174" y="5"/>
                  </a:lnTo>
                  <a:lnTo>
                    <a:pt x="174" y="3"/>
                  </a:lnTo>
                  <a:lnTo>
                    <a:pt x="173" y="1"/>
                  </a:lnTo>
                  <a:lnTo>
                    <a:pt x="17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88" name="Freeform 192"/>
            <p:cNvSpPr>
              <a:spLocks/>
            </p:cNvSpPr>
            <p:nvPr/>
          </p:nvSpPr>
          <p:spPr bwMode="auto">
            <a:xfrm>
              <a:off x="7127876" y="2413001"/>
              <a:ext cx="276225" cy="88900"/>
            </a:xfrm>
            <a:custGeom>
              <a:avLst/>
              <a:gdLst/>
              <a:ahLst/>
              <a:cxnLst>
                <a:cxn ang="0">
                  <a:pos x="172" y="0"/>
                </a:cxn>
                <a:cxn ang="0">
                  <a:pos x="0" y="50"/>
                </a:cxn>
                <a:cxn ang="0">
                  <a:pos x="0" y="51"/>
                </a:cxn>
                <a:cxn ang="0">
                  <a:pos x="1" y="52"/>
                </a:cxn>
                <a:cxn ang="0">
                  <a:pos x="1" y="54"/>
                </a:cxn>
                <a:cxn ang="0">
                  <a:pos x="2" y="56"/>
                </a:cxn>
                <a:cxn ang="0">
                  <a:pos x="174" y="7"/>
                </a:cxn>
                <a:cxn ang="0">
                  <a:pos x="173" y="5"/>
                </a:cxn>
                <a:cxn ang="0">
                  <a:pos x="173" y="4"/>
                </a:cxn>
                <a:cxn ang="0">
                  <a:pos x="173" y="2"/>
                </a:cxn>
                <a:cxn ang="0">
                  <a:pos x="172" y="0"/>
                </a:cxn>
              </a:cxnLst>
              <a:rect l="0" t="0" r="r" b="b"/>
              <a:pathLst>
                <a:path w="174" h="56">
                  <a:moveTo>
                    <a:pt x="172" y="0"/>
                  </a:moveTo>
                  <a:lnTo>
                    <a:pt x="0" y="50"/>
                  </a:lnTo>
                  <a:lnTo>
                    <a:pt x="0" y="51"/>
                  </a:lnTo>
                  <a:lnTo>
                    <a:pt x="1" y="52"/>
                  </a:lnTo>
                  <a:lnTo>
                    <a:pt x="1" y="54"/>
                  </a:lnTo>
                  <a:lnTo>
                    <a:pt x="2" y="56"/>
                  </a:lnTo>
                  <a:lnTo>
                    <a:pt x="174" y="7"/>
                  </a:lnTo>
                  <a:lnTo>
                    <a:pt x="173" y="5"/>
                  </a:lnTo>
                  <a:lnTo>
                    <a:pt x="173" y="4"/>
                  </a:lnTo>
                  <a:lnTo>
                    <a:pt x="173" y="2"/>
                  </a:lnTo>
                  <a:lnTo>
                    <a:pt x="17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89" name="Freeform 193"/>
            <p:cNvSpPr>
              <a:spLocks/>
            </p:cNvSpPr>
            <p:nvPr/>
          </p:nvSpPr>
          <p:spPr bwMode="auto">
            <a:xfrm>
              <a:off x="7142163" y="2462213"/>
              <a:ext cx="277813" cy="88900"/>
            </a:xfrm>
            <a:custGeom>
              <a:avLst/>
              <a:gdLst/>
              <a:ahLst/>
              <a:cxnLst>
                <a:cxn ang="0">
                  <a:pos x="173" y="0"/>
                </a:cxn>
                <a:cxn ang="0">
                  <a:pos x="0" y="49"/>
                </a:cxn>
                <a:cxn ang="0">
                  <a:pos x="1" y="51"/>
                </a:cxn>
                <a:cxn ang="0">
                  <a:pos x="1" y="53"/>
                </a:cxn>
                <a:cxn ang="0">
                  <a:pos x="2" y="54"/>
                </a:cxn>
                <a:cxn ang="0">
                  <a:pos x="3" y="56"/>
                </a:cxn>
                <a:cxn ang="0">
                  <a:pos x="175" y="6"/>
                </a:cxn>
                <a:cxn ang="0">
                  <a:pos x="174" y="4"/>
                </a:cxn>
                <a:cxn ang="0">
                  <a:pos x="174" y="3"/>
                </a:cxn>
                <a:cxn ang="0">
                  <a:pos x="173" y="1"/>
                </a:cxn>
                <a:cxn ang="0">
                  <a:pos x="173" y="0"/>
                </a:cxn>
              </a:cxnLst>
              <a:rect l="0" t="0" r="r" b="b"/>
              <a:pathLst>
                <a:path w="175" h="56">
                  <a:moveTo>
                    <a:pt x="173" y="0"/>
                  </a:moveTo>
                  <a:lnTo>
                    <a:pt x="0" y="49"/>
                  </a:lnTo>
                  <a:lnTo>
                    <a:pt x="1" y="51"/>
                  </a:lnTo>
                  <a:lnTo>
                    <a:pt x="1" y="53"/>
                  </a:lnTo>
                  <a:lnTo>
                    <a:pt x="2" y="54"/>
                  </a:lnTo>
                  <a:lnTo>
                    <a:pt x="3" y="56"/>
                  </a:lnTo>
                  <a:lnTo>
                    <a:pt x="175" y="6"/>
                  </a:lnTo>
                  <a:lnTo>
                    <a:pt x="174" y="4"/>
                  </a:lnTo>
                  <a:lnTo>
                    <a:pt x="174" y="3"/>
                  </a:lnTo>
                  <a:lnTo>
                    <a:pt x="173" y="1"/>
                  </a:lnTo>
                  <a:lnTo>
                    <a:pt x="17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90" name="Freeform 194"/>
            <p:cNvSpPr>
              <a:spLocks/>
            </p:cNvSpPr>
            <p:nvPr/>
          </p:nvSpPr>
          <p:spPr bwMode="auto">
            <a:xfrm>
              <a:off x="7158038" y="2509838"/>
              <a:ext cx="276225" cy="88900"/>
            </a:xfrm>
            <a:custGeom>
              <a:avLst/>
              <a:gdLst/>
              <a:ahLst/>
              <a:cxnLst>
                <a:cxn ang="0">
                  <a:pos x="172" y="0"/>
                </a:cxn>
                <a:cxn ang="0">
                  <a:pos x="0" y="50"/>
                </a:cxn>
                <a:cxn ang="0">
                  <a:pos x="1" y="51"/>
                </a:cxn>
                <a:cxn ang="0">
                  <a:pos x="1" y="53"/>
                </a:cxn>
                <a:cxn ang="0">
                  <a:pos x="1" y="55"/>
                </a:cxn>
                <a:cxn ang="0">
                  <a:pos x="2" y="56"/>
                </a:cxn>
                <a:cxn ang="0">
                  <a:pos x="174" y="7"/>
                </a:cxn>
                <a:cxn ang="0">
                  <a:pos x="173" y="5"/>
                </a:cxn>
                <a:cxn ang="0">
                  <a:pos x="173" y="4"/>
                </a:cxn>
                <a:cxn ang="0">
                  <a:pos x="173" y="2"/>
                </a:cxn>
                <a:cxn ang="0">
                  <a:pos x="172" y="0"/>
                </a:cxn>
              </a:cxnLst>
              <a:rect l="0" t="0" r="r" b="b"/>
              <a:pathLst>
                <a:path w="174" h="56">
                  <a:moveTo>
                    <a:pt x="172" y="0"/>
                  </a:moveTo>
                  <a:lnTo>
                    <a:pt x="0" y="50"/>
                  </a:lnTo>
                  <a:lnTo>
                    <a:pt x="1" y="51"/>
                  </a:lnTo>
                  <a:lnTo>
                    <a:pt x="1" y="53"/>
                  </a:lnTo>
                  <a:lnTo>
                    <a:pt x="1" y="55"/>
                  </a:lnTo>
                  <a:lnTo>
                    <a:pt x="2" y="56"/>
                  </a:lnTo>
                  <a:lnTo>
                    <a:pt x="174" y="7"/>
                  </a:lnTo>
                  <a:lnTo>
                    <a:pt x="173" y="5"/>
                  </a:lnTo>
                  <a:lnTo>
                    <a:pt x="173" y="4"/>
                  </a:lnTo>
                  <a:lnTo>
                    <a:pt x="173" y="2"/>
                  </a:lnTo>
                  <a:lnTo>
                    <a:pt x="17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91" name="Freeform 195"/>
            <p:cNvSpPr>
              <a:spLocks/>
            </p:cNvSpPr>
            <p:nvPr/>
          </p:nvSpPr>
          <p:spPr bwMode="auto">
            <a:xfrm>
              <a:off x="7172326" y="2559051"/>
              <a:ext cx="274638" cy="88900"/>
            </a:xfrm>
            <a:custGeom>
              <a:avLst/>
              <a:gdLst/>
              <a:ahLst/>
              <a:cxnLst>
                <a:cxn ang="0">
                  <a:pos x="172" y="0"/>
                </a:cxn>
                <a:cxn ang="0">
                  <a:pos x="0" y="50"/>
                </a:cxn>
                <a:cxn ang="0">
                  <a:pos x="0" y="51"/>
                </a:cxn>
                <a:cxn ang="0">
                  <a:pos x="0" y="53"/>
                </a:cxn>
                <a:cxn ang="0">
                  <a:pos x="0" y="55"/>
                </a:cxn>
                <a:cxn ang="0">
                  <a:pos x="1" y="56"/>
                </a:cxn>
                <a:cxn ang="0">
                  <a:pos x="173" y="6"/>
                </a:cxn>
                <a:cxn ang="0">
                  <a:pos x="173" y="5"/>
                </a:cxn>
                <a:cxn ang="0">
                  <a:pos x="173" y="3"/>
                </a:cxn>
                <a:cxn ang="0">
                  <a:pos x="172" y="1"/>
                </a:cxn>
                <a:cxn ang="0">
                  <a:pos x="172" y="0"/>
                </a:cxn>
              </a:cxnLst>
              <a:rect l="0" t="0" r="r" b="b"/>
              <a:pathLst>
                <a:path w="173" h="56">
                  <a:moveTo>
                    <a:pt x="172" y="0"/>
                  </a:moveTo>
                  <a:lnTo>
                    <a:pt x="0" y="50"/>
                  </a:lnTo>
                  <a:lnTo>
                    <a:pt x="0" y="51"/>
                  </a:lnTo>
                  <a:lnTo>
                    <a:pt x="0" y="53"/>
                  </a:lnTo>
                  <a:lnTo>
                    <a:pt x="0" y="55"/>
                  </a:lnTo>
                  <a:lnTo>
                    <a:pt x="1" y="56"/>
                  </a:lnTo>
                  <a:lnTo>
                    <a:pt x="173" y="6"/>
                  </a:lnTo>
                  <a:lnTo>
                    <a:pt x="173" y="5"/>
                  </a:lnTo>
                  <a:lnTo>
                    <a:pt x="173" y="3"/>
                  </a:lnTo>
                  <a:lnTo>
                    <a:pt x="172" y="1"/>
                  </a:lnTo>
                  <a:lnTo>
                    <a:pt x="17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92" name="Freeform 196"/>
            <p:cNvSpPr>
              <a:spLocks/>
            </p:cNvSpPr>
            <p:nvPr/>
          </p:nvSpPr>
          <p:spPr bwMode="auto">
            <a:xfrm>
              <a:off x="7183438" y="2606676"/>
              <a:ext cx="276225" cy="92075"/>
            </a:xfrm>
            <a:custGeom>
              <a:avLst/>
              <a:gdLst/>
              <a:ahLst/>
              <a:cxnLst>
                <a:cxn ang="0">
                  <a:pos x="173" y="0"/>
                </a:cxn>
                <a:cxn ang="0">
                  <a:pos x="0" y="51"/>
                </a:cxn>
                <a:cxn ang="0">
                  <a:pos x="1" y="52"/>
                </a:cxn>
                <a:cxn ang="0">
                  <a:pos x="1" y="54"/>
                </a:cxn>
                <a:cxn ang="0">
                  <a:pos x="1" y="56"/>
                </a:cxn>
                <a:cxn ang="0">
                  <a:pos x="2" y="58"/>
                </a:cxn>
                <a:cxn ang="0">
                  <a:pos x="174" y="7"/>
                </a:cxn>
                <a:cxn ang="0">
                  <a:pos x="174" y="5"/>
                </a:cxn>
                <a:cxn ang="0">
                  <a:pos x="174" y="3"/>
                </a:cxn>
                <a:cxn ang="0">
                  <a:pos x="173" y="2"/>
                </a:cxn>
                <a:cxn ang="0">
                  <a:pos x="173" y="0"/>
                </a:cxn>
              </a:cxnLst>
              <a:rect l="0" t="0" r="r" b="b"/>
              <a:pathLst>
                <a:path w="174" h="58">
                  <a:moveTo>
                    <a:pt x="173" y="0"/>
                  </a:moveTo>
                  <a:lnTo>
                    <a:pt x="0" y="51"/>
                  </a:lnTo>
                  <a:lnTo>
                    <a:pt x="1" y="52"/>
                  </a:lnTo>
                  <a:lnTo>
                    <a:pt x="1" y="54"/>
                  </a:lnTo>
                  <a:lnTo>
                    <a:pt x="1" y="56"/>
                  </a:lnTo>
                  <a:lnTo>
                    <a:pt x="2" y="58"/>
                  </a:lnTo>
                  <a:lnTo>
                    <a:pt x="174" y="7"/>
                  </a:lnTo>
                  <a:lnTo>
                    <a:pt x="174" y="5"/>
                  </a:lnTo>
                  <a:lnTo>
                    <a:pt x="174" y="3"/>
                  </a:lnTo>
                  <a:lnTo>
                    <a:pt x="173" y="2"/>
                  </a:lnTo>
                  <a:lnTo>
                    <a:pt x="17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93" name="Freeform 197"/>
            <p:cNvSpPr>
              <a:spLocks/>
            </p:cNvSpPr>
            <p:nvPr/>
          </p:nvSpPr>
          <p:spPr bwMode="auto">
            <a:xfrm>
              <a:off x="7196138" y="2654301"/>
              <a:ext cx="276225" cy="93663"/>
            </a:xfrm>
            <a:custGeom>
              <a:avLst/>
              <a:gdLst/>
              <a:ahLst/>
              <a:cxnLst>
                <a:cxn ang="0">
                  <a:pos x="172" y="0"/>
                </a:cxn>
                <a:cxn ang="0">
                  <a:pos x="0" y="52"/>
                </a:cxn>
                <a:cxn ang="0">
                  <a:pos x="0" y="54"/>
                </a:cxn>
                <a:cxn ang="0">
                  <a:pos x="1" y="56"/>
                </a:cxn>
                <a:cxn ang="0">
                  <a:pos x="1" y="57"/>
                </a:cxn>
                <a:cxn ang="0">
                  <a:pos x="1" y="59"/>
                </a:cxn>
                <a:cxn ang="0">
                  <a:pos x="174" y="8"/>
                </a:cxn>
                <a:cxn ang="0">
                  <a:pos x="173" y="6"/>
                </a:cxn>
                <a:cxn ang="0">
                  <a:pos x="173" y="5"/>
                </a:cxn>
                <a:cxn ang="0">
                  <a:pos x="173" y="3"/>
                </a:cxn>
                <a:cxn ang="0">
                  <a:pos x="172" y="0"/>
                </a:cxn>
              </a:cxnLst>
              <a:rect l="0" t="0" r="r" b="b"/>
              <a:pathLst>
                <a:path w="174" h="59">
                  <a:moveTo>
                    <a:pt x="172" y="0"/>
                  </a:moveTo>
                  <a:lnTo>
                    <a:pt x="0" y="52"/>
                  </a:lnTo>
                  <a:lnTo>
                    <a:pt x="0" y="54"/>
                  </a:lnTo>
                  <a:lnTo>
                    <a:pt x="1" y="56"/>
                  </a:lnTo>
                  <a:lnTo>
                    <a:pt x="1" y="57"/>
                  </a:lnTo>
                  <a:lnTo>
                    <a:pt x="1" y="59"/>
                  </a:lnTo>
                  <a:lnTo>
                    <a:pt x="174" y="8"/>
                  </a:lnTo>
                  <a:lnTo>
                    <a:pt x="173" y="6"/>
                  </a:lnTo>
                  <a:lnTo>
                    <a:pt x="173" y="5"/>
                  </a:lnTo>
                  <a:lnTo>
                    <a:pt x="173" y="3"/>
                  </a:lnTo>
                  <a:lnTo>
                    <a:pt x="17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94" name="Freeform 198"/>
            <p:cNvSpPr>
              <a:spLocks/>
            </p:cNvSpPr>
            <p:nvPr/>
          </p:nvSpPr>
          <p:spPr bwMode="auto">
            <a:xfrm>
              <a:off x="7207251" y="2705101"/>
              <a:ext cx="274638" cy="93663"/>
            </a:xfrm>
            <a:custGeom>
              <a:avLst/>
              <a:gdLst/>
              <a:ahLst/>
              <a:cxnLst>
                <a:cxn ang="0">
                  <a:pos x="172" y="0"/>
                </a:cxn>
                <a:cxn ang="0">
                  <a:pos x="0" y="52"/>
                </a:cxn>
                <a:cxn ang="0">
                  <a:pos x="0" y="54"/>
                </a:cxn>
                <a:cxn ang="0">
                  <a:pos x="1" y="55"/>
                </a:cxn>
                <a:cxn ang="0">
                  <a:pos x="1" y="57"/>
                </a:cxn>
                <a:cxn ang="0">
                  <a:pos x="1" y="59"/>
                </a:cxn>
                <a:cxn ang="0">
                  <a:pos x="173" y="7"/>
                </a:cxn>
                <a:cxn ang="0">
                  <a:pos x="173" y="5"/>
                </a:cxn>
                <a:cxn ang="0">
                  <a:pos x="173" y="4"/>
                </a:cxn>
                <a:cxn ang="0">
                  <a:pos x="173" y="2"/>
                </a:cxn>
                <a:cxn ang="0">
                  <a:pos x="172" y="0"/>
                </a:cxn>
              </a:cxnLst>
              <a:rect l="0" t="0" r="r" b="b"/>
              <a:pathLst>
                <a:path w="173" h="59">
                  <a:moveTo>
                    <a:pt x="172" y="0"/>
                  </a:moveTo>
                  <a:lnTo>
                    <a:pt x="0" y="52"/>
                  </a:lnTo>
                  <a:lnTo>
                    <a:pt x="0" y="54"/>
                  </a:lnTo>
                  <a:lnTo>
                    <a:pt x="1" y="55"/>
                  </a:lnTo>
                  <a:lnTo>
                    <a:pt x="1" y="57"/>
                  </a:lnTo>
                  <a:lnTo>
                    <a:pt x="1" y="59"/>
                  </a:lnTo>
                  <a:lnTo>
                    <a:pt x="173" y="7"/>
                  </a:lnTo>
                  <a:lnTo>
                    <a:pt x="173" y="5"/>
                  </a:lnTo>
                  <a:lnTo>
                    <a:pt x="173" y="4"/>
                  </a:lnTo>
                  <a:lnTo>
                    <a:pt x="173" y="2"/>
                  </a:lnTo>
                  <a:lnTo>
                    <a:pt x="17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95" name="Freeform 199"/>
            <p:cNvSpPr>
              <a:spLocks/>
            </p:cNvSpPr>
            <p:nvPr/>
          </p:nvSpPr>
          <p:spPr bwMode="auto">
            <a:xfrm>
              <a:off x="7216776" y="2755901"/>
              <a:ext cx="274638" cy="93663"/>
            </a:xfrm>
            <a:custGeom>
              <a:avLst/>
              <a:gdLst/>
              <a:ahLst/>
              <a:cxnLst>
                <a:cxn ang="0">
                  <a:pos x="172" y="0"/>
                </a:cxn>
                <a:cxn ang="0">
                  <a:pos x="0" y="51"/>
                </a:cxn>
                <a:cxn ang="0">
                  <a:pos x="0" y="54"/>
                </a:cxn>
                <a:cxn ang="0">
                  <a:pos x="0" y="55"/>
                </a:cxn>
                <a:cxn ang="0">
                  <a:pos x="0" y="57"/>
                </a:cxn>
                <a:cxn ang="0">
                  <a:pos x="1" y="59"/>
                </a:cxn>
                <a:cxn ang="0">
                  <a:pos x="173" y="7"/>
                </a:cxn>
                <a:cxn ang="0">
                  <a:pos x="173" y="5"/>
                </a:cxn>
                <a:cxn ang="0">
                  <a:pos x="172" y="3"/>
                </a:cxn>
                <a:cxn ang="0">
                  <a:pos x="172" y="1"/>
                </a:cxn>
                <a:cxn ang="0">
                  <a:pos x="172" y="0"/>
                </a:cxn>
              </a:cxnLst>
              <a:rect l="0" t="0" r="r" b="b"/>
              <a:pathLst>
                <a:path w="173" h="59">
                  <a:moveTo>
                    <a:pt x="172" y="0"/>
                  </a:moveTo>
                  <a:lnTo>
                    <a:pt x="0" y="51"/>
                  </a:lnTo>
                  <a:lnTo>
                    <a:pt x="0" y="54"/>
                  </a:lnTo>
                  <a:lnTo>
                    <a:pt x="0" y="55"/>
                  </a:lnTo>
                  <a:lnTo>
                    <a:pt x="0" y="57"/>
                  </a:lnTo>
                  <a:lnTo>
                    <a:pt x="1" y="59"/>
                  </a:lnTo>
                  <a:lnTo>
                    <a:pt x="173" y="7"/>
                  </a:lnTo>
                  <a:lnTo>
                    <a:pt x="173" y="5"/>
                  </a:lnTo>
                  <a:lnTo>
                    <a:pt x="172" y="3"/>
                  </a:lnTo>
                  <a:lnTo>
                    <a:pt x="172" y="1"/>
                  </a:lnTo>
                  <a:lnTo>
                    <a:pt x="17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96" name="Freeform 200"/>
            <p:cNvSpPr>
              <a:spLocks/>
            </p:cNvSpPr>
            <p:nvPr/>
          </p:nvSpPr>
          <p:spPr bwMode="auto">
            <a:xfrm>
              <a:off x="7224713" y="2805113"/>
              <a:ext cx="274638" cy="95250"/>
            </a:xfrm>
            <a:custGeom>
              <a:avLst/>
              <a:gdLst/>
              <a:ahLst/>
              <a:cxnLst>
                <a:cxn ang="0">
                  <a:pos x="172" y="0"/>
                </a:cxn>
                <a:cxn ang="0">
                  <a:pos x="0" y="53"/>
                </a:cxn>
                <a:cxn ang="0">
                  <a:pos x="0" y="55"/>
                </a:cxn>
                <a:cxn ang="0">
                  <a:pos x="0" y="57"/>
                </a:cxn>
                <a:cxn ang="0">
                  <a:pos x="0" y="58"/>
                </a:cxn>
                <a:cxn ang="0">
                  <a:pos x="1" y="60"/>
                </a:cxn>
                <a:cxn ang="0">
                  <a:pos x="173" y="7"/>
                </a:cxn>
                <a:cxn ang="0">
                  <a:pos x="173" y="6"/>
                </a:cxn>
                <a:cxn ang="0">
                  <a:pos x="173" y="4"/>
                </a:cxn>
                <a:cxn ang="0">
                  <a:pos x="172" y="2"/>
                </a:cxn>
                <a:cxn ang="0">
                  <a:pos x="172" y="0"/>
                </a:cxn>
              </a:cxnLst>
              <a:rect l="0" t="0" r="r" b="b"/>
              <a:pathLst>
                <a:path w="173" h="60">
                  <a:moveTo>
                    <a:pt x="172" y="0"/>
                  </a:moveTo>
                  <a:lnTo>
                    <a:pt x="0" y="53"/>
                  </a:lnTo>
                  <a:lnTo>
                    <a:pt x="0" y="55"/>
                  </a:lnTo>
                  <a:lnTo>
                    <a:pt x="0" y="57"/>
                  </a:lnTo>
                  <a:lnTo>
                    <a:pt x="0" y="58"/>
                  </a:lnTo>
                  <a:lnTo>
                    <a:pt x="1" y="60"/>
                  </a:lnTo>
                  <a:lnTo>
                    <a:pt x="173" y="7"/>
                  </a:lnTo>
                  <a:lnTo>
                    <a:pt x="173" y="6"/>
                  </a:lnTo>
                  <a:lnTo>
                    <a:pt x="173" y="4"/>
                  </a:lnTo>
                  <a:lnTo>
                    <a:pt x="172" y="2"/>
                  </a:lnTo>
                  <a:lnTo>
                    <a:pt x="17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97" name="Freeform 201"/>
            <p:cNvSpPr>
              <a:spLocks/>
            </p:cNvSpPr>
            <p:nvPr/>
          </p:nvSpPr>
          <p:spPr bwMode="auto">
            <a:xfrm>
              <a:off x="7231063" y="2857501"/>
              <a:ext cx="273050" cy="95250"/>
            </a:xfrm>
            <a:custGeom>
              <a:avLst/>
              <a:gdLst/>
              <a:ahLst/>
              <a:cxnLst>
                <a:cxn ang="0">
                  <a:pos x="171" y="0"/>
                </a:cxn>
                <a:cxn ang="0">
                  <a:pos x="0" y="52"/>
                </a:cxn>
                <a:cxn ang="0">
                  <a:pos x="0" y="54"/>
                </a:cxn>
                <a:cxn ang="0">
                  <a:pos x="0" y="56"/>
                </a:cxn>
                <a:cxn ang="0">
                  <a:pos x="0" y="58"/>
                </a:cxn>
                <a:cxn ang="0">
                  <a:pos x="0" y="60"/>
                </a:cxn>
                <a:cxn ang="0">
                  <a:pos x="172" y="7"/>
                </a:cxn>
                <a:cxn ang="0">
                  <a:pos x="172" y="5"/>
                </a:cxn>
                <a:cxn ang="0">
                  <a:pos x="172" y="3"/>
                </a:cxn>
                <a:cxn ang="0">
                  <a:pos x="172" y="1"/>
                </a:cxn>
                <a:cxn ang="0">
                  <a:pos x="171" y="0"/>
                </a:cxn>
              </a:cxnLst>
              <a:rect l="0" t="0" r="r" b="b"/>
              <a:pathLst>
                <a:path w="172" h="60">
                  <a:moveTo>
                    <a:pt x="171" y="0"/>
                  </a:moveTo>
                  <a:lnTo>
                    <a:pt x="0" y="52"/>
                  </a:lnTo>
                  <a:lnTo>
                    <a:pt x="0" y="54"/>
                  </a:lnTo>
                  <a:lnTo>
                    <a:pt x="0" y="56"/>
                  </a:lnTo>
                  <a:lnTo>
                    <a:pt x="0" y="58"/>
                  </a:lnTo>
                  <a:lnTo>
                    <a:pt x="0" y="60"/>
                  </a:lnTo>
                  <a:lnTo>
                    <a:pt x="172" y="7"/>
                  </a:lnTo>
                  <a:lnTo>
                    <a:pt x="172" y="5"/>
                  </a:lnTo>
                  <a:lnTo>
                    <a:pt x="172" y="3"/>
                  </a:lnTo>
                  <a:lnTo>
                    <a:pt x="172" y="1"/>
                  </a:lnTo>
                  <a:lnTo>
                    <a:pt x="17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98" name="Freeform 202"/>
            <p:cNvSpPr>
              <a:spLocks/>
            </p:cNvSpPr>
            <p:nvPr/>
          </p:nvSpPr>
          <p:spPr bwMode="auto">
            <a:xfrm>
              <a:off x="7234238" y="2908301"/>
              <a:ext cx="273050" cy="96838"/>
            </a:xfrm>
            <a:custGeom>
              <a:avLst/>
              <a:gdLst/>
              <a:ahLst/>
              <a:cxnLst>
                <a:cxn ang="0">
                  <a:pos x="172" y="0"/>
                </a:cxn>
                <a:cxn ang="0">
                  <a:pos x="0" y="54"/>
                </a:cxn>
                <a:cxn ang="0">
                  <a:pos x="0" y="55"/>
                </a:cxn>
                <a:cxn ang="0">
                  <a:pos x="0" y="57"/>
                </a:cxn>
                <a:cxn ang="0">
                  <a:pos x="0" y="59"/>
                </a:cxn>
                <a:cxn ang="0">
                  <a:pos x="0" y="61"/>
                </a:cxn>
                <a:cxn ang="0">
                  <a:pos x="172" y="8"/>
                </a:cxn>
                <a:cxn ang="0">
                  <a:pos x="172" y="5"/>
                </a:cxn>
                <a:cxn ang="0">
                  <a:pos x="172" y="4"/>
                </a:cxn>
                <a:cxn ang="0">
                  <a:pos x="172" y="2"/>
                </a:cxn>
                <a:cxn ang="0">
                  <a:pos x="172" y="0"/>
                </a:cxn>
              </a:cxnLst>
              <a:rect l="0" t="0" r="r" b="b"/>
              <a:pathLst>
                <a:path w="172" h="61">
                  <a:moveTo>
                    <a:pt x="172" y="0"/>
                  </a:moveTo>
                  <a:lnTo>
                    <a:pt x="0" y="54"/>
                  </a:lnTo>
                  <a:lnTo>
                    <a:pt x="0" y="55"/>
                  </a:lnTo>
                  <a:lnTo>
                    <a:pt x="0" y="57"/>
                  </a:lnTo>
                  <a:lnTo>
                    <a:pt x="0" y="59"/>
                  </a:lnTo>
                  <a:lnTo>
                    <a:pt x="0" y="61"/>
                  </a:lnTo>
                  <a:lnTo>
                    <a:pt x="172" y="8"/>
                  </a:lnTo>
                  <a:lnTo>
                    <a:pt x="172" y="5"/>
                  </a:lnTo>
                  <a:lnTo>
                    <a:pt x="172" y="4"/>
                  </a:lnTo>
                  <a:lnTo>
                    <a:pt x="172" y="2"/>
                  </a:lnTo>
                  <a:lnTo>
                    <a:pt x="17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99" name="Freeform 203"/>
            <p:cNvSpPr>
              <a:spLocks/>
            </p:cNvSpPr>
            <p:nvPr/>
          </p:nvSpPr>
          <p:spPr bwMode="auto">
            <a:xfrm>
              <a:off x="7478713" y="2406651"/>
              <a:ext cx="276225" cy="90488"/>
            </a:xfrm>
            <a:custGeom>
              <a:avLst/>
              <a:gdLst/>
              <a:ahLst/>
              <a:cxnLst>
                <a:cxn ang="0">
                  <a:pos x="172" y="0"/>
                </a:cxn>
                <a:cxn ang="0">
                  <a:pos x="0" y="50"/>
                </a:cxn>
                <a:cxn ang="0">
                  <a:pos x="1" y="52"/>
                </a:cxn>
                <a:cxn ang="0">
                  <a:pos x="1" y="54"/>
                </a:cxn>
                <a:cxn ang="0">
                  <a:pos x="1" y="55"/>
                </a:cxn>
                <a:cxn ang="0">
                  <a:pos x="2" y="57"/>
                </a:cxn>
                <a:cxn ang="0">
                  <a:pos x="174" y="7"/>
                </a:cxn>
                <a:cxn ang="0">
                  <a:pos x="174" y="5"/>
                </a:cxn>
                <a:cxn ang="0">
                  <a:pos x="174" y="4"/>
                </a:cxn>
                <a:cxn ang="0">
                  <a:pos x="173" y="2"/>
                </a:cxn>
                <a:cxn ang="0">
                  <a:pos x="172" y="0"/>
                </a:cxn>
              </a:cxnLst>
              <a:rect l="0" t="0" r="r" b="b"/>
              <a:pathLst>
                <a:path w="174" h="57">
                  <a:moveTo>
                    <a:pt x="172" y="0"/>
                  </a:moveTo>
                  <a:lnTo>
                    <a:pt x="0" y="50"/>
                  </a:lnTo>
                  <a:lnTo>
                    <a:pt x="1" y="52"/>
                  </a:lnTo>
                  <a:lnTo>
                    <a:pt x="1" y="54"/>
                  </a:lnTo>
                  <a:lnTo>
                    <a:pt x="1" y="55"/>
                  </a:lnTo>
                  <a:lnTo>
                    <a:pt x="2" y="57"/>
                  </a:lnTo>
                  <a:lnTo>
                    <a:pt x="174" y="7"/>
                  </a:lnTo>
                  <a:lnTo>
                    <a:pt x="174" y="5"/>
                  </a:lnTo>
                  <a:lnTo>
                    <a:pt x="174" y="4"/>
                  </a:lnTo>
                  <a:lnTo>
                    <a:pt x="173" y="2"/>
                  </a:lnTo>
                  <a:lnTo>
                    <a:pt x="17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00" name="Freeform 204"/>
            <p:cNvSpPr>
              <a:spLocks/>
            </p:cNvSpPr>
            <p:nvPr/>
          </p:nvSpPr>
          <p:spPr bwMode="auto">
            <a:xfrm>
              <a:off x="7493001" y="2455863"/>
              <a:ext cx="276225" cy="90488"/>
            </a:xfrm>
            <a:custGeom>
              <a:avLst/>
              <a:gdLst/>
              <a:ahLst/>
              <a:cxnLst>
                <a:cxn ang="0">
                  <a:pos x="172" y="0"/>
                </a:cxn>
                <a:cxn ang="0">
                  <a:pos x="0" y="50"/>
                </a:cxn>
                <a:cxn ang="0">
                  <a:pos x="0" y="52"/>
                </a:cxn>
                <a:cxn ang="0">
                  <a:pos x="1" y="54"/>
                </a:cxn>
                <a:cxn ang="0">
                  <a:pos x="1" y="55"/>
                </a:cxn>
                <a:cxn ang="0">
                  <a:pos x="1" y="57"/>
                </a:cxn>
                <a:cxn ang="0">
                  <a:pos x="174" y="7"/>
                </a:cxn>
                <a:cxn ang="0">
                  <a:pos x="173" y="5"/>
                </a:cxn>
                <a:cxn ang="0">
                  <a:pos x="173" y="3"/>
                </a:cxn>
                <a:cxn ang="0">
                  <a:pos x="173" y="1"/>
                </a:cxn>
                <a:cxn ang="0">
                  <a:pos x="172" y="0"/>
                </a:cxn>
              </a:cxnLst>
              <a:rect l="0" t="0" r="r" b="b"/>
              <a:pathLst>
                <a:path w="174" h="57">
                  <a:moveTo>
                    <a:pt x="172" y="0"/>
                  </a:moveTo>
                  <a:lnTo>
                    <a:pt x="0" y="50"/>
                  </a:lnTo>
                  <a:lnTo>
                    <a:pt x="0" y="52"/>
                  </a:lnTo>
                  <a:lnTo>
                    <a:pt x="1" y="54"/>
                  </a:lnTo>
                  <a:lnTo>
                    <a:pt x="1" y="55"/>
                  </a:lnTo>
                  <a:lnTo>
                    <a:pt x="1" y="57"/>
                  </a:lnTo>
                  <a:lnTo>
                    <a:pt x="174" y="7"/>
                  </a:lnTo>
                  <a:lnTo>
                    <a:pt x="173" y="5"/>
                  </a:lnTo>
                  <a:lnTo>
                    <a:pt x="173" y="3"/>
                  </a:lnTo>
                  <a:lnTo>
                    <a:pt x="173" y="1"/>
                  </a:lnTo>
                  <a:lnTo>
                    <a:pt x="17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01" name="Freeform 205"/>
            <p:cNvSpPr>
              <a:spLocks/>
            </p:cNvSpPr>
            <p:nvPr/>
          </p:nvSpPr>
          <p:spPr bwMode="auto">
            <a:xfrm>
              <a:off x="7505701" y="2505076"/>
              <a:ext cx="276225" cy="90488"/>
            </a:xfrm>
            <a:custGeom>
              <a:avLst/>
              <a:gdLst/>
              <a:ahLst/>
              <a:cxnLst>
                <a:cxn ang="0">
                  <a:pos x="172" y="0"/>
                </a:cxn>
                <a:cxn ang="0">
                  <a:pos x="0" y="50"/>
                </a:cxn>
                <a:cxn ang="0">
                  <a:pos x="0" y="51"/>
                </a:cxn>
                <a:cxn ang="0">
                  <a:pos x="1" y="53"/>
                </a:cxn>
                <a:cxn ang="0">
                  <a:pos x="1" y="55"/>
                </a:cxn>
                <a:cxn ang="0">
                  <a:pos x="1" y="57"/>
                </a:cxn>
                <a:cxn ang="0">
                  <a:pos x="174" y="7"/>
                </a:cxn>
                <a:cxn ang="0">
                  <a:pos x="173" y="5"/>
                </a:cxn>
                <a:cxn ang="0">
                  <a:pos x="173" y="3"/>
                </a:cxn>
                <a:cxn ang="0">
                  <a:pos x="173" y="1"/>
                </a:cxn>
                <a:cxn ang="0">
                  <a:pos x="172" y="0"/>
                </a:cxn>
              </a:cxnLst>
              <a:rect l="0" t="0" r="r" b="b"/>
              <a:pathLst>
                <a:path w="174" h="57">
                  <a:moveTo>
                    <a:pt x="172" y="0"/>
                  </a:moveTo>
                  <a:lnTo>
                    <a:pt x="0" y="50"/>
                  </a:lnTo>
                  <a:lnTo>
                    <a:pt x="0" y="51"/>
                  </a:lnTo>
                  <a:lnTo>
                    <a:pt x="1" y="53"/>
                  </a:lnTo>
                  <a:lnTo>
                    <a:pt x="1" y="55"/>
                  </a:lnTo>
                  <a:lnTo>
                    <a:pt x="1" y="57"/>
                  </a:lnTo>
                  <a:lnTo>
                    <a:pt x="174" y="7"/>
                  </a:lnTo>
                  <a:lnTo>
                    <a:pt x="173" y="5"/>
                  </a:lnTo>
                  <a:lnTo>
                    <a:pt x="173" y="3"/>
                  </a:lnTo>
                  <a:lnTo>
                    <a:pt x="173" y="1"/>
                  </a:lnTo>
                  <a:lnTo>
                    <a:pt x="17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02" name="Freeform 206"/>
            <p:cNvSpPr>
              <a:spLocks/>
            </p:cNvSpPr>
            <p:nvPr/>
          </p:nvSpPr>
          <p:spPr bwMode="auto">
            <a:xfrm>
              <a:off x="7518401" y="2554288"/>
              <a:ext cx="274638" cy="90488"/>
            </a:xfrm>
            <a:custGeom>
              <a:avLst/>
              <a:gdLst/>
              <a:ahLst/>
              <a:cxnLst>
                <a:cxn ang="0">
                  <a:pos x="172" y="0"/>
                </a:cxn>
                <a:cxn ang="0">
                  <a:pos x="0" y="50"/>
                </a:cxn>
                <a:cxn ang="0">
                  <a:pos x="0" y="52"/>
                </a:cxn>
                <a:cxn ang="0">
                  <a:pos x="0" y="54"/>
                </a:cxn>
                <a:cxn ang="0">
                  <a:pos x="0" y="55"/>
                </a:cxn>
                <a:cxn ang="0">
                  <a:pos x="1" y="57"/>
                </a:cxn>
                <a:cxn ang="0">
                  <a:pos x="173" y="7"/>
                </a:cxn>
                <a:cxn ang="0">
                  <a:pos x="173" y="5"/>
                </a:cxn>
                <a:cxn ang="0">
                  <a:pos x="173" y="3"/>
                </a:cxn>
                <a:cxn ang="0">
                  <a:pos x="172" y="1"/>
                </a:cxn>
                <a:cxn ang="0">
                  <a:pos x="172" y="0"/>
                </a:cxn>
              </a:cxnLst>
              <a:rect l="0" t="0" r="r" b="b"/>
              <a:pathLst>
                <a:path w="173" h="57">
                  <a:moveTo>
                    <a:pt x="172" y="0"/>
                  </a:moveTo>
                  <a:lnTo>
                    <a:pt x="0" y="50"/>
                  </a:lnTo>
                  <a:lnTo>
                    <a:pt x="0" y="52"/>
                  </a:lnTo>
                  <a:lnTo>
                    <a:pt x="0" y="54"/>
                  </a:lnTo>
                  <a:lnTo>
                    <a:pt x="0" y="55"/>
                  </a:lnTo>
                  <a:lnTo>
                    <a:pt x="1" y="57"/>
                  </a:lnTo>
                  <a:lnTo>
                    <a:pt x="173" y="7"/>
                  </a:lnTo>
                  <a:lnTo>
                    <a:pt x="173" y="5"/>
                  </a:lnTo>
                  <a:lnTo>
                    <a:pt x="173" y="3"/>
                  </a:lnTo>
                  <a:lnTo>
                    <a:pt x="172" y="1"/>
                  </a:lnTo>
                  <a:lnTo>
                    <a:pt x="17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03" name="Freeform 207"/>
            <p:cNvSpPr>
              <a:spLocks/>
            </p:cNvSpPr>
            <p:nvPr/>
          </p:nvSpPr>
          <p:spPr bwMode="auto">
            <a:xfrm>
              <a:off x="7527926" y="2601913"/>
              <a:ext cx="276225" cy="93663"/>
            </a:xfrm>
            <a:custGeom>
              <a:avLst/>
              <a:gdLst/>
              <a:ahLst/>
              <a:cxnLst>
                <a:cxn ang="0">
                  <a:pos x="172" y="0"/>
                </a:cxn>
                <a:cxn ang="0">
                  <a:pos x="0" y="52"/>
                </a:cxn>
                <a:cxn ang="0">
                  <a:pos x="1" y="54"/>
                </a:cxn>
                <a:cxn ang="0">
                  <a:pos x="1" y="55"/>
                </a:cxn>
                <a:cxn ang="0">
                  <a:pos x="1" y="57"/>
                </a:cxn>
                <a:cxn ang="0">
                  <a:pos x="2" y="59"/>
                </a:cxn>
                <a:cxn ang="0">
                  <a:pos x="174" y="7"/>
                </a:cxn>
                <a:cxn ang="0">
                  <a:pos x="174" y="5"/>
                </a:cxn>
                <a:cxn ang="0">
                  <a:pos x="173" y="4"/>
                </a:cxn>
                <a:cxn ang="0">
                  <a:pos x="173" y="2"/>
                </a:cxn>
                <a:cxn ang="0">
                  <a:pos x="172" y="0"/>
                </a:cxn>
              </a:cxnLst>
              <a:rect l="0" t="0" r="r" b="b"/>
              <a:pathLst>
                <a:path w="174" h="59">
                  <a:moveTo>
                    <a:pt x="172" y="0"/>
                  </a:moveTo>
                  <a:lnTo>
                    <a:pt x="0" y="52"/>
                  </a:lnTo>
                  <a:lnTo>
                    <a:pt x="1" y="54"/>
                  </a:lnTo>
                  <a:lnTo>
                    <a:pt x="1" y="55"/>
                  </a:lnTo>
                  <a:lnTo>
                    <a:pt x="1" y="57"/>
                  </a:lnTo>
                  <a:lnTo>
                    <a:pt x="2" y="59"/>
                  </a:lnTo>
                  <a:lnTo>
                    <a:pt x="174" y="7"/>
                  </a:lnTo>
                  <a:lnTo>
                    <a:pt x="174" y="5"/>
                  </a:lnTo>
                  <a:lnTo>
                    <a:pt x="173" y="4"/>
                  </a:lnTo>
                  <a:lnTo>
                    <a:pt x="173" y="2"/>
                  </a:lnTo>
                  <a:lnTo>
                    <a:pt x="17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04" name="Freeform 208"/>
            <p:cNvSpPr>
              <a:spLocks/>
            </p:cNvSpPr>
            <p:nvPr/>
          </p:nvSpPr>
          <p:spPr bwMode="auto">
            <a:xfrm>
              <a:off x="7537451" y="2652713"/>
              <a:ext cx="274638" cy="93663"/>
            </a:xfrm>
            <a:custGeom>
              <a:avLst/>
              <a:gdLst/>
              <a:ahLst/>
              <a:cxnLst>
                <a:cxn ang="0">
                  <a:pos x="172" y="0"/>
                </a:cxn>
                <a:cxn ang="0">
                  <a:pos x="0" y="52"/>
                </a:cxn>
                <a:cxn ang="0">
                  <a:pos x="0" y="54"/>
                </a:cxn>
                <a:cxn ang="0">
                  <a:pos x="1" y="56"/>
                </a:cxn>
                <a:cxn ang="0">
                  <a:pos x="1" y="57"/>
                </a:cxn>
                <a:cxn ang="0">
                  <a:pos x="1" y="59"/>
                </a:cxn>
                <a:cxn ang="0">
                  <a:pos x="173" y="7"/>
                </a:cxn>
                <a:cxn ang="0">
                  <a:pos x="173" y="5"/>
                </a:cxn>
                <a:cxn ang="0">
                  <a:pos x="173" y="3"/>
                </a:cxn>
                <a:cxn ang="0">
                  <a:pos x="173" y="1"/>
                </a:cxn>
                <a:cxn ang="0">
                  <a:pos x="172" y="0"/>
                </a:cxn>
              </a:cxnLst>
              <a:rect l="0" t="0" r="r" b="b"/>
              <a:pathLst>
                <a:path w="173" h="59">
                  <a:moveTo>
                    <a:pt x="172" y="0"/>
                  </a:moveTo>
                  <a:lnTo>
                    <a:pt x="0" y="52"/>
                  </a:lnTo>
                  <a:lnTo>
                    <a:pt x="0" y="54"/>
                  </a:lnTo>
                  <a:lnTo>
                    <a:pt x="1" y="56"/>
                  </a:lnTo>
                  <a:lnTo>
                    <a:pt x="1" y="57"/>
                  </a:lnTo>
                  <a:lnTo>
                    <a:pt x="1" y="59"/>
                  </a:lnTo>
                  <a:lnTo>
                    <a:pt x="173" y="7"/>
                  </a:lnTo>
                  <a:lnTo>
                    <a:pt x="173" y="5"/>
                  </a:lnTo>
                  <a:lnTo>
                    <a:pt x="173" y="3"/>
                  </a:lnTo>
                  <a:lnTo>
                    <a:pt x="173" y="1"/>
                  </a:lnTo>
                  <a:lnTo>
                    <a:pt x="17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05" name="Freeform 209"/>
            <p:cNvSpPr>
              <a:spLocks/>
            </p:cNvSpPr>
            <p:nvPr/>
          </p:nvSpPr>
          <p:spPr bwMode="auto">
            <a:xfrm>
              <a:off x="7545388" y="2701926"/>
              <a:ext cx="276225" cy="95250"/>
            </a:xfrm>
            <a:custGeom>
              <a:avLst/>
              <a:gdLst/>
              <a:ahLst/>
              <a:cxnLst>
                <a:cxn ang="0">
                  <a:pos x="172" y="0"/>
                </a:cxn>
                <a:cxn ang="0">
                  <a:pos x="0" y="53"/>
                </a:cxn>
                <a:cxn ang="0">
                  <a:pos x="0" y="55"/>
                </a:cxn>
                <a:cxn ang="0">
                  <a:pos x="0" y="57"/>
                </a:cxn>
                <a:cxn ang="0">
                  <a:pos x="1" y="58"/>
                </a:cxn>
                <a:cxn ang="0">
                  <a:pos x="1" y="60"/>
                </a:cxn>
                <a:cxn ang="0">
                  <a:pos x="174" y="8"/>
                </a:cxn>
                <a:cxn ang="0">
                  <a:pos x="173" y="6"/>
                </a:cxn>
                <a:cxn ang="0">
                  <a:pos x="173" y="4"/>
                </a:cxn>
                <a:cxn ang="0">
                  <a:pos x="172" y="2"/>
                </a:cxn>
                <a:cxn ang="0">
                  <a:pos x="172" y="0"/>
                </a:cxn>
              </a:cxnLst>
              <a:rect l="0" t="0" r="r" b="b"/>
              <a:pathLst>
                <a:path w="174" h="60">
                  <a:moveTo>
                    <a:pt x="172" y="0"/>
                  </a:moveTo>
                  <a:lnTo>
                    <a:pt x="0" y="53"/>
                  </a:lnTo>
                  <a:lnTo>
                    <a:pt x="0" y="55"/>
                  </a:lnTo>
                  <a:lnTo>
                    <a:pt x="0" y="57"/>
                  </a:lnTo>
                  <a:lnTo>
                    <a:pt x="1" y="58"/>
                  </a:lnTo>
                  <a:lnTo>
                    <a:pt x="1" y="60"/>
                  </a:lnTo>
                  <a:lnTo>
                    <a:pt x="174" y="8"/>
                  </a:lnTo>
                  <a:lnTo>
                    <a:pt x="173" y="6"/>
                  </a:lnTo>
                  <a:lnTo>
                    <a:pt x="173" y="4"/>
                  </a:lnTo>
                  <a:lnTo>
                    <a:pt x="172" y="2"/>
                  </a:lnTo>
                  <a:lnTo>
                    <a:pt x="17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06" name="Freeform 210"/>
            <p:cNvSpPr>
              <a:spLocks/>
            </p:cNvSpPr>
            <p:nvPr/>
          </p:nvSpPr>
          <p:spPr bwMode="auto">
            <a:xfrm>
              <a:off x="7551738" y="2754313"/>
              <a:ext cx="274638" cy="95250"/>
            </a:xfrm>
            <a:custGeom>
              <a:avLst/>
              <a:gdLst/>
              <a:ahLst/>
              <a:cxnLst>
                <a:cxn ang="0">
                  <a:pos x="172" y="0"/>
                </a:cxn>
                <a:cxn ang="0">
                  <a:pos x="0" y="52"/>
                </a:cxn>
                <a:cxn ang="0">
                  <a:pos x="0" y="55"/>
                </a:cxn>
                <a:cxn ang="0">
                  <a:pos x="1" y="56"/>
                </a:cxn>
                <a:cxn ang="0">
                  <a:pos x="1" y="58"/>
                </a:cxn>
                <a:cxn ang="0">
                  <a:pos x="1" y="60"/>
                </a:cxn>
                <a:cxn ang="0">
                  <a:pos x="173" y="7"/>
                </a:cxn>
                <a:cxn ang="0">
                  <a:pos x="172" y="5"/>
                </a:cxn>
                <a:cxn ang="0">
                  <a:pos x="172" y="3"/>
                </a:cxn>
                <a:cxn ang="0">
                  <a:pos x="172" y="1"/>
                </a:cxn>
                <a:cxn ang="0">
                  <a:pos x="172" y="0"/>
                </a:cxn>
              </a:cxnLst>
              <a:rect l="0" t="0" r="r" b="b"/>
              <a:pathLst>
                <a:path w="173" h="60">
                  <a:moveTo>
                    <a:pt x="172" y="0"/>
                  </a:moveTo>
                  <a:lnTo>
                    <a:pt x="0" y="52"/>
                  </a:lnTo>
                  <a:lnTo>
                    <a:pt x="0" y="55"/>
                  </a:lnTo>
                  <a:lnTo>
                    <a:pt x="1" y="56"/>
                  </a:lnTo>
                  <a:lnTo>
                    <a:pt x="1" y="58"/>
                  </a:lnTo>
                  <a:lnTo>
                    <a:pt x="1" y="60"/>
                  </a:lnTo>
                  <a:lnTo>
                    <a:pt x="173" y="7"/>
                  </a:lnTo>
                  <a:lnTo>
                    <a:pt x="172" y="5"/>
                  </a:lnTo>
                  <a:lnTo>
                    <a:pt x="172" y="3"/>
                  </a:lnTo>
                  <a:lnTo>
                    <a:pt x="172" y="1"/>
                  </a:lnTo>
                  <a:lnTo>
                    <a:pt x="17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07" name="Freeform 211"/>
            <p:cNvSpPr>
              <a:spLocks/>
            </p:cNvSpPr>
            <p:nvPr/>
          </p:nvSpPr>
          <p:spPr bwMode="auto">
            <a:xfrm>
              <a:off x="7554913" y="2805113"/>
              <a:ext cx="274638" cy="96838"/>
            </a:xfrm>
            <a:custGeom>
              <a:avLst/>
              <a:gdLst/>
              <a:ahLst/>
              <a:cxnLst>
                <a:cxn ang="0">
                  <a:pos x="172" y="0"/>
                </a:cxn>
                <a:cxn ang="0">
                  <a:pos x="0" y="54"/>
                </a:cxn>
                <a:cxn ang="0">
                  <a:pos x="0" y="56"/>
                </a:cxn>
                <a:cxn ang="0">
                  <a:pos x="0" y="57"/>
                </a:cxn>
                <a:cxn ang="0">
                  <a:pos x="0" y="60"/>
                </a:cxn>
                <a:cxn ang="0">
                  <a:pos x="0" y="61"/>
                </a:cxn>
                <a:cxn ang="0">
                  <a:pos x="173" y="8"/>
                </a:cxn>
                <a:cxn ang="0">
                  <a:pos x="173" y="6"/>
                </a:cxn>
                <a:cxn ang="0">
                  <a:pos x="173" y="4"/>
                </a:cxn>
                <a:cxn ang="0">
                  <a:pos x="173" y="2"/>
                </a:cxn>
                <a:cxn ang="0">
                  <a:pos x="172" y="0"/>
                </a:cxn>
              </a:cxnLst>
              <a:rect l="0" t="0" r="r" b="b"/>
              <a:pathLst>
                <a:path w="173" h="61">
                  <a:moveTo>
                    <a:pt x="172" y="0"/>
                  </a:moveTo>
                  <a:lnTo>
                    <a:pt x="0" y="54"/>
                  </a:lnTo>
                  <a:lnTo>
                    <a:pt x="0" y="56"/>
                  </a:lnTo>
                  <a:lnTo>
                    <a:pt x="0" y="57"/>
                  </a:lnTo>
                  <a:lnTo>
                    <a:pt x="0" y="60"/>
                  </a:lnTo>
                  <a:lnTo>
                    <a:pt x="0" y="61"/>
                  </a:lnTo>
                  <a:lnTo>
                    <a:pt x="173" y="8"/>
                  </a:lnTo>
                  <a:lnTo>
                    <a:pt x="173" y="6"/>
                  </a:lnTo>
                  <a:lnTo>
                    <a:pt x="173" y="4"/>
                  </a:lnTo>
                  <a:lnTo>
                    <a:pt x="173" y="2"/>
                  </a:lnTo>
                  <a:lnTo>
                    <a:pt x="17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08" name="Freeform 212"/>
            <p:cNvSpPr>
              <a:spLocks/>
            </p:cNvSpPr>
            <p:nvPr/>
          </p:nvSpPr>
          <p:spPr bwMode="auto">
            <a:xfrm>
              <a:off x="7351713" y="2043113"/>
              <a:ext cx="387350" cy="388938"/>
            </a:xfrm>
            <a:custGeom>
              <a:avLst/>
              <a:gdLst/>
              <a:ahLst/>
              <a:cxnLst>
                <a:cxn ang="0">
                  <a:pos x="0" y="43"/>
                </a:cxn>
                <a:cxn ang="0">
                  <a:pos x="2" y="48"/>
                </a:cxn>
                <a:cxn ang="0">
                  <a:pos x="7" y="60"/>
                </a:cxn>
                <a:cxn ang="0">
                  <a:pos x="16" y="80"/>
                </a:cxn>
                <a:cxn ang="0">
                  <a:pos x="26" y="104"/>
                </a:cxn>
                <a:cxn ang="0">
                  <a:pos x="38" y="135"/>
                </a:cxn>
                <a:cxn ang="0">
                  <a:pos x="50" y="169"/>
                </a:cxn>
                <a:cxn ang="0">
                  <a:pos x="63" y="206"/>
                </a:cxn>
                <a:cxn ang="0">
                  <a:pos x="75" y="245"/>
                </a:cxn>
                <a:cxn ang="0">
                  <a:pos x="244" y="197"/>
                </a:cxn>
                <a:cxn ang="0">
                  <a:pos x="243" y="191"/>
                </a:cxn>
                <a:cxn ang="0">
                  <a:pos x="240" y="175"/>
                </a:cxn>
                <a:cxn ang="0">
                  <a:pos x="235" y="150"/>
                </a:cxn>
                <a:cxn ang="0">
                  <a:pos x="228" y="120"/>
                </a:cxn>
                <a:cxn ang="0">
                  <a:pos x="218" y="88"/>
                </a:cxn>
                <a:cxn ang="0">
                  <a:pos x="206" y="56"/>
                </a:cxn>
                <a:cxn ang="0">
                  <a:pos x="191" y="26"/>
                </a:cxn>
                <a:cxn ang="0">
                  <a:pos x="173" y="0"/>
                </a:cxn>
                <a:cxn ang="0">
                  <a:pos x="0" y="43"/>
                </a:cxn>
              </a:cxnLst>
              <a:rect l="0" t="0" r="r" b="b"/>
              <a:pathLst>
                <a:path w="244" h="245">
                  <a:moveTo>
                    <a:pt x="0" y="43"/>
                  </a:moveTo>
                  <a:lnTo>
                    <a:pt x="2" y="48"/>
                  </a:lnTo>
                  <a:lnTo>
                    <a:pt x="7" y="60"/>
                  </a:lnTo>
                  <a:lnTo>
                    <a:pt x="16" y="80"/>
                  </a:lnTo>
                  <a:lnTo>
                    <a:pt x="26" y="104"/>
                  </a:lnTo>
                  <a:lnTo>
                    <a:pt x="38" y="135"/>
                  </a:lnTo>
                  <a:lnTo>
                    <a:pt x="50" y="169"/>
                  </a:lnTo>
                  <a:lnTo>
                    <a:pt x="63" y="206"/>
                  </a:lnTo>
                  <a:lnTo>
                    <a:pt x="75" y="245"/>
                  </a:lnTo>
                  <a:lnTo>
                    <a:pt x="244" y="197"/>
                  </a:lnTo>
                  <a:lnTo>
                    <a:pt x="243" y="191"/>
                  </a:lnTo>
                  <a:lnTo>
                    <a:pt x="240" y="175"/>
                  </a:lnTo>
                  <a:lnTo>
                    <a:pt x="235" y="150"/>
                  </a:lnTo>
                  <a:lnTo>
                    <a:pt x="228" y="120"/>
                  </a:lnTo>
                  <a:lnTo>
                    <a:pt x="218" y="88"/>
                  </a:lnTo>
                  <a:lnTo>
                    <a:pt x="206" y="56"/>
                  </a:lnTo>
                  <a:lnTo>
                    <a:pt x="191" y="26"/>
                  </a:lnTo>
                  <a:lnTo>
                    <a:pt x="173" y="0"/>
                  </a:lnTo>
                  <a:lnTo>
                    <a:pt x="0" y="43"/>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09" name="Freeform 213"/>
            <p:cNvSpPr>
              <a:spLocks/>
            </p:cNvSpPr>
            <p:nvPr/>
          </p:nvSpPr>
          <p:spPr bwMode="auto">
            <a:xfrm>
              <a:off x="7508876" y="2141538"/>
              <a:ext cx="111125" cy="169863"/>
            </a:xfrm>
            <a:custGeom>
              <a:avLst/>
              <a:gdLst/>
              <a:ahLst/>
              <a:cxnLst>
                <a:cxn ang="0">
                  <a:pos x="25" y="101"/>
                </a:cxn>
                <a:cxn ang="0">
                  <a:pos x="21" y="84"/>
                </a:cxn>
                <a:cxn ang="0">
                  <a:pos x="14" y="77"/>
                </a:cxn>
                <a:cxn ang="0">
                  <a:pos x="0" y="14"/>
                </a:cxn>
                <a:cxn ang="0">
                  <a:pos x="59" y="0"/>
                </a:cxn>
                <a:cxn ang="0">
                  <a:pos x="70" y="64"/>
                </a:cxn>
                <a:cxn ang="0">
                  <a:pos x="64" y="76"/>
                </a:cxn>
                <a:cxn ang="0">
                  <a:pos x="69" y="90"/>
                </a:cxn>
                <a:cxn ang="0">
                  <a:pos x="46" y="107"/>
                </a:cxn>
                <a:cxn ang="0">
                  <a:pos x="25" y="101"/>
                </a:cxn>
              </a:cxnLst>
              <a:rect l="0" t="0" r="r" b="b"/>
              <a:pathLst>
                <a:path w="70" h="107">
                  <a:moveTo>
                    <a:pt x="25" y="101"/>
                  </a:moveTo>
                  <a:lnTo>
                    <a:pt x="21" y="84"/>
                  </a:lnTo>
                  <a:lnTo>
                    <a:pt x="14" y="77"/>
                  </a:lnTo>
                  <a:lnTo>
                    <a:pt x="0" y="14"/>
                  </a:lnTo>
                  <a:lnTo>
                    <a:pt x="59" y="0"/>
                  </a:lnTo>
                  <a:lnTo>
                    <a:pt x="70" y="64"/>
                  </a:lnTo>
                  <a:lnTo>
                    <a:pt x="64" y="76"/>
                  </a:lnTo>
                  <a:lnTo>
                    <a:pt x="69" y="90"/>
                  </a:lnTo>
                  <a:lnTo>
                    <a:pt x="46" y="107"/>
                  </a:lnTo>
                  <a:lnTo>
                    <a:pt x="25" y="101"/>
                  </a:lnTo>
                  <a:close/>
                </a:path>
              </a:pathLst>
            </a:custGeom>
            <a:solidFill>
              <a:srgbClr val="7F99B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10" name="Freeform 214"/>
            <p:cNvSpPr>
              <a:spLocks/>
            </p:cNvSpPr>
            <p:nvPr/>
          </p:nvSpPr>
          <p:spPr bwMode="auto">
            <a:xfrm>
              <a:off x="7470776" y="2281238"/>
              <a:ext cx="268288" cy="160338"/>
            </a:xfrm>
            <a:custGeom>
              <a:avLst/>
              <a:gdLst/>
              <a:ahLst/>
              <a:cxnLst>
                <a:cxn ang="0">
                  <a:pos x="0" y="101"/>
                </a:cxn>
                <a:cxn ang="0">
                  <a:pos x="169" y="50"/>
                </a:cxn>
                <a:cxn ang="0">
                  <a:pos x="144" y="8"/>
                </a:cxn>
                <a:cxn ang="0">
                  <a:pos x="96" y="2"/>
                </a:cxn>
                <a:cxn ang="0">
                  <a:pos x="66" y="12"/>
                </a:cxn>
                <a:cxn ang="0">
                  <a:pos x="47" y="0"/>
                </a:cxn>
                <a:cxn ang="0">
                  <a:pos x="46" y="15"/>
                </a:cxn>
                <a:cxn ang="0">
                  <a:pos x="2" y="47"/>
                </a:cxn>
                <a:cxn ang="0">
                  <a:pos x="0" y="101"/>
                </a:cxn>
              </a:cxnLst>
              <a:rect l="0" t="0" r="r" b="b"/>
              <a:pathLst>
                <a:path w="169" h="101">
                  <a:moveTo>
                    <a:pt x="0" y="101"/>
                  </a:moveTo>
                  <a:lnTo>
                    <a:pt x="169" y="50"/>
                  </a:lnTo>
                  <a:lnTo>
                    <a:pt x="144" y="8"/>
                  </a:lnTo>
                  <a:lnTo>
                    <a:pt x="96" y="2"/>
                  </a:lnTo>
                  <a:lnTo>
                    <a:pt x="66" y="12"/>
                  </a:lnTo>
                  <a:lnTo>
                    <a:pt x="47" y="0"/>
                  </a:lnTo>
                  <a:lnTo>
                    <a:pt x="46" y="15"/>
                  </a:lnTo>
                  <a:lnTo>
                    <a:pt x="2" y="47"/>
                  </a:lnTo>
                  <a:lnTo>
                    <a:pt x="0" y="101"/>
                  </a:lnTo>
                  <a:close/>
                </a:path>
              </a:pathLst>
            </a:custGeom>
            <a:solidFill>
              <a:srgbClr val="7F99B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11" name="Freeform 215"/>
            <p:cNvSpPr>
              <a:spLocks/>
            </p:cNvSpPr>
            <p:nvPr/>
          </p:nvSpPr>
          <p:spPr bwMode="auto">
            <a:xfrm>
              <a:off x="7540626" y="2271713"/>
              <a:ext cx="87313" cy="127000"/>
            </a:xfrm>
            <a:custGeom>
              <a:avLst/>
              <a:gdLst/>
              <a:ahLst/>
              <a:cxnLst>
                <a:cxn ang="0">
                  <a:pos x="0" y="21"/>
                </a:cxn>
                <a:cxn ang="0">
                  <a:pos x="45" y="80"/>
                </a:cxn>
                <a:cxn ang="0">
                  <a:pos x="55" y="9"/>
                </a:cxn>
                <a:cxn ang="0">
                  <a:pos x="49" y="0"/>
                </a:cxn>
                <a:cxn ang="0">
                  <a:pos x="32" y="29"/>
                </a:cxn>
                <a:cxn ang="0">
                  <a:pos x="2" y="8"/>
                </a:cxn>
                <a:cxn ang="0">
                  <a:pos x="0" y="21"/>
                </a:cxn>
              </a:cxnLst>
              <a:rect l="0" t="0" r="r" b="b"/>
              <a:pathLst>
                <a:path w="55" h="80">
                  <a:moveTo>
                    <a:pt x="0" y="21"/>
                  </a:moveTo>
                  <a:lnTo>
                    <a:pt x="45" y="80"/>
                  </a:lnTo>
                  <a:lnTo>
                    <a:pt x="55" y="9"/>
                  </a:lnTo>
                  <a:lnTo>
                    <a:pt x="49" y="0"/>
                  </a:lnTo>
                  <a:lnTo>
                    <a:pt x="32" y="29"/>
                  </a:lnTo>
                  <a:lnTo>
                    <a:pt x="2" y="8"/>
                  </a:lnTo>
                  <a:lnTo>
                    <a:pt x="0"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13" name="Freeform 217"/>
            <p:cNvSpPr>
              <a:spLocks/>
            </p:cNvSpPr>
            <p:nvPr/>
          </p:nvSpPr>
          <p:spPr bwMode="auto">
            <a:xfrm>
              <a:off x="7504113" y="2114551"/>
              <a:ext cx="101600" cy="98425"/>
            </a:xfrm>
            <a:custGeom>
              <a:avLst/>
              <a:gdLst/>
              <a:ahLst/>
              <a:cxnLst>
                <a:cxn ang="0">
                  <a:pos x="10" y="62"/>
                </a:cxn>
                <a:cxn ang="0">
                  <a:pos x="0" y="25"/>
                </a:cxn>
                <a:cxn ang="0">
                  <a:pos x="1" y="24"/>
                </a:cxn>
                <a:cxn ang="0">
                  <a:pos x="4" y="19"/>
                </a:cxn>
                <a:cxn ang="0">
                  <a:pos x="9" y="12"/>
                </a:cxn>
                <a:cxn ang="0">
                  <a:pos x="17" y="7"/>
                </a:cxn>
                <a:cxn ang="0">
                  <a:pos x="26" y="2"/>
                </a:cxn>
                <a:cxn ang="0">
                  <a:pos x="37" y="0"/>
                </a:cxn>
                <a:cxn ang="0">
                  <a:pos x="50" y="3"/>
                </a:cxn>
                <a:cxn ang="0">
                  <a:pos x="64" y="12"/>
                </a:cxn>
                <a:cxn ang="0">
                  <a:pos x="63" y="13"/>
                </a:cxn>
                <a:cxn ang="0">
                  <a:pos x="59" y="15"/>
                </a:cxn>
                <a:cxn ang="0">
                  <a:pos x="52" y="17"/>
                </a:cxn>
                <a:cxn ang="0">
                  <a:pos x="45" y="20"/>
                </a:cxn>
                <a:cxn ang="0">
                  <a:pos x="36" y="23"/>
                </a:cxn>
                <a:cxn ang="0">
                  <a:pos x="27" y="25"/>
                </a:cxn>
                <a:cxn ang="0">
                  <a:pos x="18" y="27"/>
                </a:cxn>
                <a:cxn ang="0">
                  <a:pos x="10" y="27"/>
                </a:cxn>
                <a:cxn ang="0">
                  <a:pos x="10" y="62"/>
                </a:cxn>
              </a:cxnLst>
              <a:rect l="0" t="0" r="r" b="b"/>
              <a:pathLst>
                <a:path w="64" h="62">
                  <a:moveTo>
                    <a:pt x="10" y="62"/>
                  </a:moveTo>
                  <a:lnTo>
                    <a:pt x="0" y="25"/>
                  </a:lnTo>
                  <a:lnTo>
                    <a:pt x="1" y="24"/>
                  </a:lnTo>
                  <a:lnTo>
                    <a:pt x="4" y="19"/>
                  </a:lnTo>
                  <a:lnTo>
                    <a:pt x="9" y="12"/>
                  </a:lnTo>
                  <a:lnTo>
                    <a:pt x="17" y="7"/>
                  </a:lnTo>
                  <a:lnTo>
                    <a:pt x="26" y="2"/>
                  </a:lnTo>
                  <a:lnTo>
                    <a:pt x="37" y="0"/>
                  </a:lnTo>
                  <a:lnTo>
                    <a:pt x="50" y="3"/>
                  </a:lnTo>
                  <a:lnTo>
                    <a:pt x="64" y="12"/>
                  </a:lnTo>
                  <a:lnTo>
                    <a:pt x="63" y="13"/>
                  </a:lnTo>
                  <a:lnTo>
                    <a:pt x="59" y="15"/>
                  </a:lnTo>
                  <a:lnTo>
                    <a:pt x="52" y="17"/>
                  </a:lnTo>
                  <a:lnTo>
                    <a:pt x="45" y="20"/>
                  </a:lnTo>
                  <a:lnTo>
                    <a:pt x="36" y="23"/>
                  </a:lnTo>
                  <a:lnTo>
                    <a:pt x="27" y="25"/>
                  </a:lnTo>
                  <a:lnTo>
                    <a:pt x="18" y="27"/>
                  </a:lnTo>
                  <a:lnTo>
                    <a:pt x="10" y="27"/>
                  </a:lnTo>
                  <a:lnTo>
                    <a:pt x="10" y="62"/>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14" name="Freeform 218"/>
            <p:cNvSpPr>
              <a:spLocks/>
            </p:cNvSpPr>
            <p:nvPr/>
          </p:nvSpPr>
          <p:spPr bwMode="auto">
            <a:xfrm>
              <a:off x="7566026" y="2122488"/>
              <a:ext cx="49213" cy="68263"/>
            </a:xfrm>
            <a:custGeom>
              <a:avLst/>
              <a:gdLst/>
              <a:ahLst/>
              <a:cxnLst>
                <a:cxn ang="0">
                  <a:pos x="16" y="10"/>
                </a:cxn>
                <a:cxn ang="0">
                  <a:pos x="31" y="43"/>
                </a:cxn>
                <a:cxn ang="0">
                  <a:pos x="25" y="7"/>
                </a:cxn>
                <a:cxn ang="0">
                  <a:pos x="0" y="0"/>
                </a:cxn>
                <a:cxn ang="0">
                  <a:pos x="1" y="9"/>
                </a:cxn>
                <a:cxn ang="0">
                  <a:pos x="16" y="10"/>
                </a:cxn>
              </a:cxnLst>
              <a:rect l="0" t="0" r="r" b="b"/>
              <a:pathLst>
                <a:path w="31" h="43">
                  <a:moveTo>
                    <a:pt x="16" y="10"/>
                  </a:moveTo>
                  <a:lnTo>
                    <a:pt x="31" y="43"/>
                  </a:lnTo>
                  <a:lnTo>
                    <a:pt x="25" y="7"/>
                  </a:lnTo>
                  <a:lnTo>
                    <a:pt x="0" y="0"/>
                  </a:lnTo>
                  <a:lnTo>
                    <a:pt x="1" y="9"/>
                  </a:lnTo>
                  <a:lnTo>
                    <a:pt x="16" y="10"/>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15" name="Freeform 219"/>
            <p:cNvSpPr>
              <a:spLocks/>
            </p:cNvSpPr>
            <p:nvPr/>
          </p:nvSpPr>
          <p:spPr bwMode="auto">
            <a:xfrm>
              <a:off x="7600951" y="2185988"/>
              <a:ext cx="23813" cy="39688"/>
            </a:xfrm>
            <a:custGeom>
              <a:avLst/>
              <a:gdLst/>
              <a:ahLst/>
              <a:cxnLst>
                <a:cxn ang="0">
                  <a:pos x="7" y="25"/>
                </a:cxn>
                <a:cxn ang="0">
                  <a:pos x="10" y="24"/>
                </a:cxn>
                <a:cxn ang="0">
                  <a:pos x="13" y="21"/>
                </a:cxn>
                <a:cxn ang="0">
                  <a:pos x="14" y="17"/>
                </a:cxn>
                <a:cxn ang="0">
                  <a:pos x="15" y="12"/>
                </a:cxn>
                <a:cxn ang="0">
                  <a:pos x="14" y="8"/>
                </a:cxn>
                <a:cxn ang="0">
                  <a:pos x="13" y="3"/>
                </a:cxn>
                <a:cxn ang="0">
                  <a:pos x="10" y="1"/>
                </a:cxn>
                <a:cxn ang="0">
                  <a:pos x="7" y="0"/>
                </a:cxn>
                <a:cxn ang="0">
                  <a:pos x="5" y="1"/>
                </a:cxn>
                <a:cxn ang="0">
                  <a:pos x="2" y="3"/>
                </a:cxn>
                <a:cxn ang="0">
                  <a:pos x="1" y="8"/>
                </a:cxn>
                <a:cxn ang="0">
                  <a:pos x="0" y="12"/>
                </a:cxn>
                <a:cxn ang="0">
                  <a:pos x="1" y="17"/>
                </a:cxn>
                <a:cxn ang="0">
                  <a:pos x="2" y="21"/>
                </a:cxn>
                <a:cxn ang="0">
                  <a:pos x="5" y="24"/>
                </a:cxn>
                <a:cxn ang="0">
                  <a:pos x="7" y="25"/>
                </a:cxn>
              </a:cxnLst>
              <a:rect l="0" t="0" r="r" b="b"/>
              <a:pathLst>
                <a:path w="15" h="25">
                  <a:moveTo>
                    <a:pt x="7" y="25"/>
                  </a:moveTo>
                  <a:lnTo>
                    <a:pt x="10" y="24"/>
                  </a:lnTo>
                  <a:lnTo>
                    <a:pt x="13" y="21"/>
                  </a:lnTo>
                  <a:lnTo>
                    <a:pt x="14" y="17"/>
                  </a:lnTo>
                  <a:lnTo>
                    <a:pt x="15" y="12"/>
                  </a:lnTo>
                  <a:lnTo>
                    <a:pt x="14" y="8"/>
                  </a:lnTo>
                  <a:lnTo>
                    <a:pt x="13" y="3"/>
                  </a:lnTo>
                  <a:lnTo>
                    <a:pt x="10" y="1"/>
                  </a:lnTo>
                  <a:lnTo>
                    <a:pt x="7" y="0"/>
                  </a:lnTo>
                  <a:lnTo>
                    <a:pt x="5" y="1"/>
                  </a:lnTo>
                  <a:lnTo>
                    <a:pt x="2" y="3"/>
                  </a:lnTo>
                  <a:lnTo>
                    <a:pt x="1" y="8"/>
                  </a:lnTo>
                  <a:lnTo>
                    <a:pt x="0" y="12"/>
                  </a:lnTo>
                  <a:lnTo>
                    <a:pt x="1" y="17"/>
                  </a:lnTo>
                  <a:lnTo>
                    <a:pt x="2" y="21"/>
                  </a:lnTo>
                  <a:lnTo>
                    <a:pt x="5" y="24"/>
                  </a:lnTo>
                  <a:lnTo>
                    <a:pt x="7" y="25"/>
                  </a:lnTo>
                  <a:close/>
                </a:path>
              </a:pathLst>
            </a:custGeom>
            <a:solidFill>
              <a:srgbClr val="7F99B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16" name="Freeform 220"/>
            <p:cNvSpPr>
              <a:spLocks/>
            </p:cNvSpPr>
            <p:nvPr/>
          </p:nvSpPr>
          <p:spPr bwMode="auto">
            <a:xfrm>
              <a:off x="7513638" y="2201863"/>
              <a:ext cx="23813" cy="39688"/>
            </a:xfrm>
            <a:custGeom>
              <a:avLst/>
              <a:gdLst/>
              <a:ahLst/>
              <a:cxnLst>
                <a:cxn ang="0">
                  <a:pos x="7" y="25"/>
                </a:cxn>
                <a:cxn ang="0">
                  <a:pos x="10" y="24"/>
                </a:cxn>
                <a:cxn ang="0">
                  <a:pos x="12" y="21"/>
                </a:cxn>
                <a:cxn ang="0">
                  <a:pos x="14" y="17"/>
                </a:cxn>
                <a:cxn ang="0">
                  <a:pos x="15" y="12"/>
                </a:cxn>
                <a:cxn ang="0">
                  <a:pos x="14" y="7"/>
                </a:cxn>
                <a:cxn ang="0">
                  <a:pos x="12" y="3"/>
                </a:cxn>
                <a:cxn ang="0">
                  <a:pos x="10" y="1"/>
                </a:cxn>
                <a:cxn ang="0">
                  <a:pos x="7" y="0"/>
                </a:cxn>
                <a:cxn ang="0">
                  <a:pos x="4" y="1"/>
                </a:cxn>
                <a:cxn ang="0">
                  <a:pos x="2" y="3"/>
                </a:cxn>
                <a:cxn ang="0">
                  <a:pos x="0" y="7"/>
                </a:cxn>
                <a:cxn ang="0">
                  <a:pos x="0" y="12"/>
                </a:cxn>
                <a:cxn ang="0">
                  <a:pos x="0" y="17"/>
                </a:cxn>
                <a:cxn ang="0">
                  <a:pos x="2" y="21"/>
                </a:cxn>
                <a:cxn ang="0">
                  <a:pos x="4" y="24"/>
                </a:cxn>
                <a:cxn ang="0">
                  <a:pos x="7" y="25"/>
                </a:cxn>
              </a:cxnLst>
              <a:rect l="0" t="0" r="r" b="b"/>
              <a:pathLst>
                <a:path w="15" h="25">
                  <a:moveTo>
                    <a:pt x="7" y="25"/>
                  </a:moveTo>
                  <a:lnTo>
                    <a:pt x="10" y="24"/>
                  </a:lnTo>
                  <a:lnTo>
                    <a:pt x="12" y="21"/>
                  </a:lnTo>
                  <a:lnTo>
                    <a:pt x="14" y="17"/>
                  </a:lnTo>
                  <a:lnTo>
                    <a:pt x="15" y="12"/>
                  </a:lnTo>
                  <a:lnTo>
                    <a:pt x="14" y="7"/>
                  </a:lnTo>
                  <a:lnTo>
                    <a:pt x="12" y="3"/>
                  </a:lnTo>
                  <a:lnTo>
                    <a:pt x="10" y="1"/>
                  </a:lnTo>
                  <a:lnTo>
                    <a:pt x="7" y="0"/>
                  </a:lnTo>
                  <a:lnTo>
                    <a:pt x="4" y="1"/>
                  </a:lnTo>
                  <a:lnTo>
                    <a:pt x="2" y="3"/>
                  </a:lnTo>
                  <a:lnTo>
                    <a:pt x="0" y="7"/>
                  </a:lnTo>
                  <a:lnTo>
                    <a:pt x="0" y="12"/>
                  </a:lnTo>
                  <a:lnTo>
                    <a:pt x="0" y="17"/>
                  </a:lnTo>
                  <a:lnTo>
                    <a:pt x="2" y="21"/>
                  </a:lnTo>
                  <a:lnTo>
                    <a:pt x="4" y="24"/>
                  </a:lnTo>
                  <a:lnTo>
                    <a:pt x="7" y="25"/>
                  </a:lnTo>
                  <a:close/>
                </a:path>
              </a:pathLst>
            </a:custGeom>
            <a:solidFill>
              <a:srgbClr val="7F99B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4428" name="Picture 332"/>
          <p:cNvPicPr>
            <a:picLocks noChangeAspect="1" noChangeArrowheads="1"/>
          </p:cNvPicPr>
          <p:nvPr/>
        </p:nvPicPr>
        <p:blipFill>
          <a:blip r:embed="rId5">
            <a:duotone>
              <a:prstClr val="black"/>
              <a:srgbClr val="D9C3A5">
                <a:tint val="50000"/>
                <a:satMod val="180000"/>
              </a:srgbClr>
            </a:duotone>
          </a:blip>
          <a:srcRect/>
          <a:stretch>
            <a:fillRect/>
          </a:stretch>
        </p:blipFill>
        <p:spPr bwMode="auto">
          <a:xfrm>
            <a:off x="4286248" y="5500702"/>
            <a:ext cx="571500" cy="561975"/>
          </a:xfrm>
          <a:prstGeom prst="rect">
            <a:avLst/>
          </a:prstGeom>
          <a:noFill/>
          <a:ln w="9525">
            <a:noFill/>
            <a:miter lim="800000"/>
            <a:headEnd/>
            <a:tailEnd/>
          </a:ln>
          <a:effectLst/>
        </p:spPr>
      </p:pic>
      <p:sp>
        <p:nvSpPr>
          <p:cNvPr id="489" name="Rectangle 488"/>
          <p:cNvSpPr/>
          <p:nvPr/>
        </p:nvSpPr>
        <p:spPr>
          <a:xfrm>
            <a:off x="4286248" y="3571876"/>
            <a:ext cx="1143008" cy="571504"/>
          </a:xfrm>
          <a:prstGeom prst="wedgeRectCallout">
            <a:avLst>
              <a:gd name="adj1" fmla="val -52685"/>
              <a:gd name="adj2" fmla="val -12120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Context</a:t>
            </a:r>
            <a:endParaRPr lang="fr-FR" dirty="0"/>
          </a:p>
        </p:txBody>
      </p:sp>
      <p:sp>
        <p:nvSpPr>
          <p:cNvPr id="490" name="Pensées 489"/>
          <p:cNvSpPr/>
          <p:nvPr/>
        </p:nvSpPr>
        <p:spPr>
          <a:xfrm>
            <a:off x="928662" y="4857760"/>
            <a:ext cx="1500198" cy="785818"/>
          </a:xfrm>
          <a:prstGeom prst="cloudCallout">
            <a:avLst>
              <a:gd name="adj1" fmla="val 65206"/>
              <a:gd name="adj2" fmla="val 5271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491" name="ZoneTexte 490"/>
          <p:cNvSpPr txBox="1"/>
          <p:nvPr/>
        </p:nvSpPr>
        <p:spPr>
          <a:xfrm>
            <a:off x="1041036" y="5072074"/>
            <a:ext cx="1192955" cy="369332"/>
          </a:xfrm>
          <a:prstGeom prst="rect">
            <a:avLst/>
          </a:prstGeom>
          <a:noFill/>
        </p:spPr>
        <p:txBody>
          <a:bodyPr wrap="none" rtlCol="0">
            <a:spAutoFit/>
          </a:bodyPr>
          <a:lstStyle/>
          <a:p>
            <a:r>
              <a:rPr lang="fr-FR" dirty="0" err="1" smtClean="0">
                <a:solidFill>
                  <a:schemeClr val="bg1"/>
                </a:solidFill>
              </a:rPr>
              <a:t>Context</a:t>
            </a:r>
            <a:r>
              <a:rPr lang="fr-FR" dirty="0" smtClean="0">
                <a:solidFill>
                  <a:schemeClr val="bg1"/>
                </a:solidFill>
              </a:rPr>
              <a:t> ?</a:t>
            </a:r>
            <a:endParaRPr lang="fr-FR" dirty="0">
              <a:solidFill>
                <a:schemeClr val="bg1"/>
              </a:solidFill>
            </a:endParaRPr>
          </a:p>
        </p:txBody>
      </p:sp>
      <p:sp>
        <p:nvSpPr>
          <p:cNvPr id="492" name="Flèche droite 491"/>
          <p:cNvSpPr/>
          <p:nvPr/>
        </p:nvSpPr>
        <p:spPr>
          <a:xfrm>
            <a:off x="5643570" y="2786058"/>
            <a:ext cx="285752" cy="28575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3" name="Flèche droite 492"/>
          <p:cNvSpPr/>
          <p:nvPr/>
        </p:nvSpPr>
        <p:spPr>
          <a:xfrm flipH="1">
            <a:off x="5500694" y="5715016"/>
            <a:ext cx="285752" cy="28575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4" name="Flèche droite 493"/>
          <p:cNvSpPr/>
          <p:nvPr/>
        </p:nvSpPr>
        <p:spPr>
          <a:xfrm rot="5400000">
            <a:off x="7500958" y="3929066"/>
            <a:ext cx="285752" cy="28575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9" name="Espace réservé du numéro de diapositive 168"/>
          <p:cNvSpPr>
            <a:spLocks noGrp="1"/>
          </p:cNvSpPr>
          <p:nvPr>
            <p:ph type="sldNum" sz="quarter" idx="12"/>
          </p:nvPr>
        </p:nvSpPr>
        <p:spPr/>
        <p:txBody>
          <a:bodyPr/>
          <a:lstStyle/>
          <a:p>
            <a:fld id="{6E118708-87BA-45D2-8B77-0C5CA463363A}" type="slidenum">
              <a:rPr lang="pt-BR" smtClean="0"/>
              <a:pPr/>
              <a:t>2</a:t>
            </a:fld>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231"/>
                                        </p:tgtEl>
                                        <p:attrNameLst>
                                          <p:attrName>style.visibility</p:attrName>
                                        </p:attrNameLst>
                                      </p:cBhvr>
                                      <p:to>
                                        <p:strVal val="visible"/>
                                      </p:to>
                                    </p:set>
                                    <p:animEffect transition="in" filter="randombar(horizontal)">
                                      <p:cBhvr>
                                        <p:cTn id="7" dur="500"/>
                                        <p:tgtEl>
                                          <p:spTgt spid="4231"/>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4229"/>
                                        </p:tgtEl>
                                        <p:attrNameLst>
                                          <p:attrName>style.visibility</p:attrName>
                                        </p:attrNameLst>
                                      </p:cBhvr>
                                      <p:to>
                                        <p:strVal val="visible"/>
                                      </p:to>
                                    </p:set>
                                    <p:animEffect transition="in" filter="slide(fromBottom)">
                                      <p:cBhvr>
                                        <p:cTn id="11" dur="500"/>
                                        <p:tgtEl>
                                          <p:spTgt spid="4229"/>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492"/>
                                        </p:tgtEl>
                                        <p:attrNameLst>
                                          <p:attrName>style.visibility</p:attrName>
                                        </p:attrNameLst>
                                      </p:cBhvr>
                                      <p:to>
                                        <p:strVal val="visible"/>
                                      </p:to>
                                    </p:set>
                                    <p:anim calcmode="lin" valueType="num">
                                      <p:cBhvr additive="base">
                                        <p:cTn id="15" dur="500" fill="hold"/>
                                        <p:tgtEl>
                                          <p:spTgt spid="492"/>
                                        </p:tgtEl>
                                        <p:attrNameLst>
                                          <p:attrName>ppt_x</p:attrName>
                                        </p:attrNameLst>
                                      </p:cBhvr>
                                      <p:tavLst>
                                        <p:tav tm="0">
                                          <p:val>
                                            <p:strVal val="0-#ppt_w/2"/>
                                          </p:val>
                                        </p:tav>
                                        <p:tav tm="100000">
                                          <p:val>
                                            <p:strVal val="#ppt_x"/>
                                          </p:val>
                                        </p:tav>
                                      </p:tavLst>
                                    </p:anim>
                                    <p:anim calcmode="lin" valueType="num">
                                      <p:cBhvr additive="base">
                                        <p:cTn id="16" dur="500" fill="hold"/>
                                        <p:tgtEl>
                                          <p:spTgt spid="49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24"/>
                                        </p:tgtEl>
                                        <p:attrNameLst>
                                          <p:attrName>style.visibility</p:attrName>
                                        </p:attrNameLst>
                                      </p:cBhvr>
                                      <p:to>
                                        <p:strVal val="visible"/>
                                      </p:to>
                                    </p:set>
                                    <p:anim calcmode="lin" valueType="num">
                                      <p:cBhvr additive="base">
                                        <p:cTn id="19" dur="500" fill="hold"/>
                                        <p:tgtEl>
                                          <p:spTgt spid="324"/>
                                        </p:tgtEl>
                                        <p:attrNameLst>
                                          <p:attrName>ppt_x</p:attrName>
                                        </p:attrNameLst>
                                      </p:cBhvr>
                                      <p:tavLst>
                                        <p:tav tm="0">
                                          <p:val>
                                            <p:strVal val="0-#ppt_w/2"/>
                                          </p:val>
                                        </p:tav>
                                        <p:tav tm="100000">
                                          <p:val>
                                            <p:strVal val="#ppt_x"/>
                                          </p:val>
                                        </p:tav>
                                      </p:tavLst>
                                    </p:anim>
                                    <p:anim calcmode="lin" valueType="num">
                                      <p:cBhvr additive="base">
                                        <p:cTn id="20" dur="500" fill="hold"/>
                                        <p:tgtEl>
                                          <p:spTgt spid="324"/>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1" fill="hold" grpId="0" nodeType="afterEffect">
                                  <p:stCondLst>
                                    <p:cond delay="0"/>
                                  </p:stCondLst>
                                  <p:childTnLst>
                                    <p:set>
                                      <p:cBhvr>
                                        <p:cTn id="23" dur="1" fill="hold">
                                          <p:stCondLst>
                                            <p:cond delay="0"/>
                                          </p:stCondLst>
                                        </p:cTn>
                                        <p:tgtEl>
                                          <p:spTgt spid="494"/>
                                        </p:tgtEl>
                                        <p:attrNameLst>
                                          <p:attrName>style.visibility</p:attrName>
                                        </p:attrNameLst>
                                      </p:cBhvr>
                                      <p:to>
                                        <p:strVal val="visible"/>
                                      </p:to>
                                    </p:set>
                                    <p:anim calcmode="lin" valueType="num">
                                      <p:cBhvr additive="base">
                                        <p:cTn id="24" dur="500" fill="hold"/>
                                        <p:tgtEl>
                                          <p:spTgt spid="494"/>
                                        </p:tgtEl>
                                        <p:attrNameLst>
                                          <p:attrName>ppt_x</p:attrName>
                                        </p:attrNameLst>
                                      </p:cBhvr>
                                      <p:tavLst>
                                        <p:tav tm="0">
                                          <p:val>
                                            <p:strVal val="#ppt_x"/>
                                          </p:val>
                                        </p:tav>
                                        <p:tav tm="100000">
                                          <p:val>
                                            <p:strVal val="#ppt_x"/>
                                          </p:val>
                                        </p:tav>
                                      </p:tavLst>
                                    </p:anim>
                                    <p:anim calcmode="lin" valueType="num">
                                      <p:cBhvr additive="base">
                                        <p:cTn id="25" dur="500" fill="hold"/>
                                        <p:tgtEl>
                                          <p:spTgt spid="494"/>
                                        </p:tgtEl>
                                        <p:attrNameLst>
                                          <p:attrName>ppt_y</p:attrName>
                                        </p:attrNameLst>
                                      </p:cBhvr>
                                      <p:tavLst>
                                        <p:tav tm="0">
                                          <p:val>
                                            <p:strVal val="0-#ppt_h/2"/>
                                          </p:val>
                                        </p:tav>
                                        <p:tav tm="100000">
                                          <p:val>
                                            <p:strVal val="#ppt_y"/>
                                          </p:val>
                                        </p:tav>
                                      </p:tavLst>
                                    </p:anim>
                                  </p:childTnLst>
                                </p:cTn>
                              </p:par>
                              <p:par>
                                <p:cTn id="26" presetID="2" presetClass="entr" presetSubtype="1" fill="hold" nodeType="withEffect">
                                  <p:stCondLst>
                                    <p:cond delay="0"/>
                                  </p:stCondLst>
                                  <p:childTnLst>
                                    <p:set>
                                      <p:cBhvr>
                                        <p:cTn id="27" dur="1" fill="hold">
                                          <p:stCondLst>
                                            <p:cond delay="0"/>
                                          </p:stCondLst>
                                        </p:cTn>
                                        <p:tgtEl>
                                          <p:spTgt spid="125"/>
                                        </p:tgtEl>
                                        <p:attrNameLst>
                                          <p:attrName>style.visibility</p:attrName>
                                        </p:attrNameLst>
                                      </p:cBhvr>
                                      <p:to>
                                        <p:strVal val="visible"/>
                                      </p:to>
                                    </p:set>
                                    <p:anim calcmode="lin" valueType="num">
                                      <p:cBhvr additive="base">
                                        <p:cTn id="28" dur="500" fill="hold"/>
                                        <p:tgtEl>
                                          <p:spTgt spid="125"/>
                                        </p:tgtEl>
                                        <p:attrNameLst>
                                          <p:attrName>ppt_x</p:attrName>
                                        </p:attrNameLst>
                                      </p:cBhvr>
                                      <p:tavLst>
                                        <p:tav tm="0">
                                          <p:val>
                                            <p:strVal val="#ppt_x"/>
                                          </p:val>
                                        </p:tav>
                                        <p:tav tm="100000">
                                          <p:val>
                                            <p:strVal val="#ppt_x"/>
                                          </p:val>
                                        </p:tav>
                                      </p:tavLst>
                                    </p:anim>
                                    <p:anim calcmode="lin" valueType="num">
                                      <p:cBhvr additive="base">
                                        <p:cTn id="29" dur="500" fill="hold"/>
                                        <p:tgtEl>
                                          <p:spTgt spid="125"/>
                                        </p:tgtEl>
                                        <p:attrNameLst>
                                          <p:attrName>ppt_y</p:attrName>
                                        </p:attrNameLst>
                                      </p:cBhvr>
                                      <p:tavLst>
                                        <p:tav tm="0">
                                          <p:val>
                                            <p:strVal val="0-#ppt_h/2"/>
                                          </p:val>
                                        </p:tav>
                                        <p:tav tm="100000">
                                          <p:val>
                                            <p:strVal val="#ppt_y"/>
                                          </p:val>
                                        </p:tav>
                                      </p:tavLst>
                                    </p:anim>
                                  </p:childTnLst>
                                </p:cTn>
                              </p:par>
                            </p:childTnLst>
                          </p:cTn>
                        </p:par>
                        <p:par>
                          <p:cTn id="30" fill="hold">
                            <p:stCondLst>
                              <p:cond delay="2000"/>
                            </p:stCondLst>
                            <p:childTnLst>
                              <p:par>
                                <p:cTn id="31" presetID="2" presetClass="entr" presetSubtype="2" fill="hold" grpId="0" nodeType="afterEffect">
                                  <p:stCondLst>
                                    <p:cond delay="0"/>
                                  </p:stCondLst>
                                  <p:childTnLst>
                                    <p:set>
                                      <p:cBhvr>
                                        <p:cTn id="32" dur="1" fill="hold">
                                          <p:stCondLst>
                                            <p:cond delay="0"/>
                                          </p:stCondLst>
                                        </p:cTn>
                                        <p:tgtEl>
                                          <p:spTgt spid="493"/>
                                        </p:tgtEl>
                                        <p:attrNameLst>
                                          <p:attrName>style.visibility</p:attrName>
                                        </p:attrNameLst>
                                      </p:cBhvr>
                                      <p:to>
                                        <p:strVal val="visible"/>
                                      </p:to>
                                    </p:set>
                                    <p:anim calcmode="lin" valueType="num">
                                      <p:cBhvr additive="base">
                                        <p:cTn id="33" dur="500" fill="hold"/>
                                        <p:tgtEl>
                                          <p:spTgt spid="493"/>
                                        </p:tgtEl>
                                        <p:attrNameLst>
                                          <p:attrName>ppt_x</p:attrName>
                                        </p:attrNameLst>
                                      </p:cBhvr>
                                      <p:tavLst>
                                        <p:tav tm="0">
                                          <p:val>
                                            <p:strVal val="1+#ppt_w/2"/>
                                          </p:val>
                                        </p:tav>
                                        <p:tav tm="100000">
                                          <p:val>
                                            <p:strVal val="#ppt_x"/>
                                          </p:val>
                                        </p:tav>
                                      </p:tavLst>
                                    </p:anim>
                                    <p:anim calcmode="lin" valueType="num">
                                      <p:cBhvr additive="base">
                                        <p:cTn id="34" dur="500" fill="hold"/>
                                        <p:tgtEl>
                                          <p:spTgt spid="493"/>
                                        </p:tgtEl>
                                        <p:attrNameLst>
                                          <p:attrName>ppt_y</p:attrName>
                                        </p:attrNameLst>
                                      </p:cBhvr>
                                      <p:tavLst>
                                        <p:tav tm="0">
                                          <p:val>
                                            <p:strVal val="#ppt_y"/>
                                          </p:val>
                                        </p:tav>
                                        <p:tav tm="100000">
                                          <p:val>
                                            <p:strVal val="#ppt_y"/>
                                          </p:val>
                                        </p:tav>
                                      </p:tavLst>
                                    </p:anim>
                                  </p:childTnLst>
                                </p:cTn>
                              </p:par>
                              <p:par>
                                <p:cTn id="35" presetID="14" presetClass="entr" presetSubtype="10" fill="hold" nodeType="withEffect">
                                  <p:stCondLst>
                                    <p:cond delay="0"/>
                                  </p:stCondLst>
                                  <p:childTnLst>
                                    <p:set>
                                      <p:cBhvr>
                                        <p:cTn id="36" dur="1" fill="hold">
                                          <p:stCondLst>
                                            <p:cond delay="0"/>
                                          </p:stCondLst>
                                        </p:cTn>
                                        <p:tgtEl>
                                          <p:spTgt spid="4428"/>
                                        </p:tgtEl>
                                        <p:attrNameLst>
                                          <p:attrName>style.visibility</p:attrName>
                                        </p:attrNameLst>
                                      </p:cBhvr>
                                      <p:to>
                                        <p:strVal val="visible"/>
                                      </p:to>
                                    </p:set>
                                    <p:animEffect transition="in" filter="randombar(horizontal)">
                                      <p:cBhvr>
                                        <p:cTn id="37" dur="500"/>
                                        <p:tgtEl>
                                          <p:spTgt spid="4428"/>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488"/>
                                        </p:tgtEl>
                                        <p:attrNameLst>
                                          <p:attrName>style.visibility</p:attrName>
                                        </p:attrNameLst>
                                      </p:cBhvr>
                                      <p:to>
                                        <p:strVal val="visible"/>
                                      </p:to>
                                    </p:set>
                                    <p:animEffect transition="in" filter="randombar(horizontal)">
                                      <p:cBhvr>
                                        <p:cTn id="40" dur="500"/>
                                        <p:tgtEl>
                                          <p:spTgt spid="488"/>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4246"/>
                                        </p:tgtEl>
                                        <p:attrNameLst>
                                          <p:attrName>style.visibility</p:attrName>
                                        </p:attrNameLst>
                                      </p:cBhvr>
                                      <p:to>
                                        <p:strVal val="visible"/>
                                      </p:to>
                                    </p:set>
                                    <p:animEffect transition="in" filter="randombar(horizontal)">
                                      <p:cBhvr>
                                        <p:cTn id="45" dur="500"/>
                                        <p:tgtEl>
                                          <p:spTgt spid="4246"/>
                                        </p:tgtEl>
                                      </p:cBhvr>
                                    </p:animEffect>
                                  </p:childTnLst>
                                </p:cTn>
                              </p:par>
                            </p:childTnLst>
                          </p:cTn>
                        </p:par>
                        <p:par>
                          <p:cTn id="46" fill="hold">
                            <p:stCondLst>
                              <p:cond delay="500"/>
                            </p:stCondLst>
                            <p:childTnLst>
                              <p:par>
                                <p:cTn id="47" presetID="12" presetClass="entr" presetSubtype="2" fill="hold" grpId="0" nodeType="afterEffect">
                                  <p:stCondLst>
                                    <p:cond delay="0"/>
                                  </p:stCondLst>
                                  <p:childTnLst>
                                    <p:set>
                                      <p:cBhvr>
                                        <p:cTn id="48" dur="1" fill="hold">
                                          <p:stCondLst>
                                            <p:cond delay="0"/>
                                          </p:stCondLst>
                                        </p:cTn>
                                        <p:tgtEl>
                                          <p:spTgt spid="490"/>
                                        </p:tgtEl>
                                        <p:attrNameLst>
                                          <p:attrName>style.visibility</p:attrName>
                                        </p:attrNameLst>
                                      </p:cBhvr>
                                      <p:to>
                                        <p:strVal val="visible"/>
                                      </p:to>
                                    </p:set>
                                    <p:animEffect transition="in" filter="slide(fromRight)">
                                      <p:cBhvr>
                                        <p:cTn id="49" dur="500"/>
                                        <p:tgtEl>
                                          <p:spTgt spid="490"/>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489"/>
                                        </p:tgtEl>
                                        <p:attrNameLst>
                                          <p:attrName>style.visibility</p:attrName>
                                        </p:attrNameLst>
                                      </p:cBhvr>
                                      <p:to>
                                        <p:strVal val="visible"/>
                                      </p:to>
                                    </p:set>
                                    <p:animEffect transition="in" filter="randombar(horizontal)">
                                      <p:cBhvr>
                                        <p:cTn id="54" dur="500"/>
                                        <p:tgtEl>
                                          <p:spTgt spid="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 grpId="0" animBg="1"/>
      <p:bldP spid="489" grpId="0" animBg="1"/>
      <p:bldP spid="490" grpId="0" animBg="1"/>
      <p:bldP spid="492" grpId="0" animBg="1"/>
      <p:bldP spid="493" grpId="0" animBg="1"/>
      <p:bldP spid="49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err="1" smtClean="0"/>
              <a:t>Yorck</a:t>
            </a:r>
            <a:r>
              <a:rPr lang="fr-FR" dirty="0" smtClean="0"/>
              <a:t> Test </a:t>
            </a:r>
            <a:r>
              <a:rPr lang="fr-FR" dirty="0" err="1" smtClean="0"/>
              <a:t>Database</a:t>
            </a:r>
            <a:endParaRPr lang="fr-FR" dirty="0"/>
          </a:p>
        </p:txBody>
      </p:sp>
      <p:sp>
        <p:nvSpPr>
          <p:cNvPr id="3" name="Espace réservé du contenu 2"/>
          <p:cNvSpPr>
            <a:spLocks noGrp="1"/>
          </p:cNvSpPr>
          <p:nvPr>
            <p:ph sz="half" idx="1"/>
          </p:nvPr>
        </p:nvSpPr>
        <p:spPr/>
        <p:txBody>
          <a:bodyPr>
            <a:normAutofit/>
          </a:bodyPr>
          <a:lstStyle/>
          <a:p>
            <a:r>
              <a:rPr lang="fr-FR" dirty="0" err="1" smtClean="0"/>
              <a:t>Yorck</a:t>
            </a:r>
            <a:endParaRPr lang="fr-FR" dirty="0" smtClean="0"/>
          </a:p>
          <a:p>
            <a:pPr lvl="1"/>
            <a:r>
              <a:rPr lang="fr-FR" sz="2200" dirty="0" smtClean="0"/>
              <a:t>10 459 original images </a:t>
            </a:r>
          </a:p>
          <a:p>
            <a:pPr lvl="1"/>
            <a:r>
              <a:rPr lang="fr-FR" sz="2200" dirty="0" smtClean="0"/>
              <a:t>100 </a:t>
            </a:r>
            <a:r>
              <a:rPr lang="fr-FR" sz="2200" dirty="0" err="1" smtClean="0"/>
              <a:t>queries</a:t>
            </a:r>
            <a:r>
              <a:rPr lang="fr-FR" sz="2200" dirty="0" smtClean="0"/>
              <a:t>: </a:t>
            </a:r>
            <a:r>
              <a:rPr lang="fr-FR" sz="2200" dirty="0" err="1" smtClean="0"/>
              <a:t>transformed</a:t>
            </a:r>
            <a:r>
              <a:rPr lang="fr-FR" sz="2200" dirty="0" smtClean="0"/>
              <a:t> images</a:t>
            </a:r>
          </a:p>
          <a:p>
            <a:pPr lvl="1"/>
            <a:r>
              <a:rPr lang="fr-FR" sz="2200" dirty="0" smtClean="0"/>
              <a:t>21 591 483 </a:t>
            </a:r>
            <a:r>
              <a:rPr lang="fr-FR" sz="2200" dirty="0" err="1" smtClean="0"/>
              <a:t>descriptors</a:t>
            </a:r>
            <a:endParaRPr lang="fr-FR" sz="2200" dirty="0" smtClean="0"/>
          </a:p>
          <a:p>
            <a:pPr lvl="2"/>
            <a:endParaRPr lang="fr-FR" sz="1800" dirty="0" smtClean="0"/>
          </a:p>
          <a:p>
            <a:pPr lvl="1">
              <a:buNone/>
            </a:pPr>
            <a:endParaRPr lang="fr-FR" sz="2000" dirty="0" smtClean="0"/>
          </a:p>
        </p:txBody>
      </p:sp>
      <p:pic>
        <p:nvPicPr>
          <p:cNvPr id="7170" name="Picture 2"/>
          <p:cNvPicPr>
            <a:picLocks noChangeAspect="1" noChangeArrowheads="1"/>
          </p:cNvPicPr>
          <p:nvPr/>
        </p:nvPicPr>
        <p:blipFill>
          <a:blip r:embed="rId3" cstate="print"/>
          <a:srcRect/>
          <a:stretch>
            <a:fillRect/>
          </a:stretch>
        </p:blipFill>
        <p:spPr bwMode="auto">
          <a:xfrm>
            <a:off x="4714876" y="1500174"/>
            <a:ext cx="1638300" cy="2159000"/>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7000892" y="1714488"/>
            <a:ext cx="1360488" cy="2159000"/>
          </a:xfrm>
          <a:prstGeom prst="rect">
            <a:avLst/>
          </a:prstGeom>
          <a:noFill/>
          <a:ln w="9525">
            <a:noFill/>
            <a:miter lim="800000"/>
            <a:headEnd/>
            <a:tailEnd/>
          </a:ln>
        </p:spPr>
      </p:pic>
      <p:pic>
        <p:nvPicPr>
          <p:cNvPr id="7172" name="Picture 4"/>
          <p:cNvPicPr>
            <a:picLocks noChangeAspect="1" noChangeArrowheads="1"/>
          </p:cNvPicPr>
          <p:nvPr/>
        </p:nvPicPr>
        <p:blipFill>
          <a:blip r:embed="rId5" cstate="print"/>
          <a:srcRect/>
          <a:stretch>
            <a:fillRect/>
          </a:stretch>
        </p:blipFill>
        <p:spPr bwMode="auto">
          <a:xfrm>
            <a:off x="7143768" y="4286256"/>
            <a:ext cx="1489075" cy="2159000"/>
          </a:xfrm>
          <a:prstGeom prst="rect">
            <a:avLst/>
          </a:prstGeom>
          <a:noFill/>
          <a:ln w="9525">
            <a:noFill/>
            <a:miter lim="800000"/>
            <a:headEnd/>
            <a:tailEnd/>
          </a:ln>
        </p:spPr>
      </p:pic>
      <p:pic>
        <p:nvPicPr>
          <p:cNvPr id="7173" name="Picture 5"/>
          <p:cNvPicPr>
            <a:picLocks noChangeAspect="1" noChangeArrowheads="1"/>
          </p:cNvPicPr>
          <p:nvPr/>
        </p:nvPicPr>
        <p:blipFill>
          <a:blip r:embed="rId6" cstate="print"/>
          <a:srcRect/>
          <a:stretch>
            <a:fillRect/>
          </a:stretch>
        </p:blipFill>
        <p:spPr bwMode="auto">
          <a:xfrm>
            <a:off x="4929190" y="4071942"/>
            <a:ext cx="1679575" cy="2159000"/>
          </a:xfrm>
          <a:prstGeom prst="rect">
            <a:avLst/>
          </a:prstGeom>
          <a:noFill/>
          <a:ln w="9525">
            <a:noFill/>
            <a:miter lim="800000"/>
            <a:headEnd/>
            <a:tailEnd/>
          </a:ln>
        </p:spPr>
      </p:pic>
      <p:sp>
        <p:nvSpPr>
          <p:cNvPr id="8" name="Espace réservé du numéro de diapositive 7"/>
          <p:cNvSpPr>
            <a:spLocks noGrp="1"/>
          </p:cNvSpPr>
          <p:nvPr>
            <p:ph type="sldNum" sz="quarter" idx="12"/>
          </p:nvPr>
        </p:nvSpPr>
        <p:spPr/>
        <p:txBody>
          <a:bodyPr/>
          <a:lstStyle/>
          <a:p>
            <a:fld id="{6E118708-87BA-45D2-8B77-0C5CA463363A}" type="slidenum">
              <a:rPr lang="pt-BR" smtClean="0"/>
              <a:pPr/>
              <a:t>20</a:t>
            </a:fld>
            <a:endParaRPr lang="pt-B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pt-BR" dirty="0" smtClean="0"/>
              <a:t>Comparison with SFC Methods</a:t>
            </a:r>
            <a:endParaRPr lang="pt-BR" dirty="0"/>
          </a:p>
        </p:txBody>
      </p:sp>
      <p:sp>
        <p:nvSpPr>
          <p:cNvPr id="3" name="Espace réservé du numéro de diapositive 2"/>
          <p:cNvSpPr>
            <a:spLocks noGrp="1"/>
          </p:cNvSpPr>
          <p:nvPr>
            <p:ph type="sldNum" sz="quarter" idx="12"/>
          </p:nvPr>
        </p:nvSpPr>
        <p:spPr/>
        <p:txBody>
          <a:bodyPr/>
          <a:lstStyle/>
          <a:p>
            <a:fld id="{6E118708-87BA-45D2-8B77-0C5CA463363A}" type="slidenum">
              <a:rPr lang="pt-BR" smtClean="0"/>
              <a:pPr/>
              <a:t>21</a:t>
            </a:fld>
            <a:endParaRPr lang="pt-BR" dirty="0"/>
          </a:p>
        </p:txBody>
      </p:sp>
      <p:pic>
        <p:nvPicPr>
          <p:cNvPr id="5" name="Image 4"/>
          <p:cNvPicPr>
            <a:picLocks noChangeAspect="1"/>
          </p:cNvPicPr>
          <p:nvPr/>
        </p:nvPicPr>
        <p:blipFill>
          <a:blip r:embed="rId3"/>
          <a:srcRect/>
          <a:stretch>
            <a:fillRect/>
          </a:stretch>
        </p:blipFill>
        <p:spPr bwMode="auto">
          <a:xfrm>
            <a:off x="2001600" y="1785600"/>
            <a:ext cx="5142406" cy="48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pt-BR" dirty="0" smtClean="0"/>
              <a:t>System Results</a:t>
            </a:r>
            <a:endParaRPr lang="pt-BR" dirty="0"/>
          </a:p>
        </p:txBody>
      </p:sp>
      <p:sp>
        <p:nvSpPr>
          <p:cNvPr id="6" name="Espace réservé du texte 5"/>
          <p:cNvSpPr>
            <a:spLocks noGrp="1"/>
          </p:cNvSpPr>
          <p:nvPr>
            <p:ph type="body" idx="1"/>
          </p:nvPr>
        </p:nvSpPr>
        <p:spPr/>
        <p:txBody>
          <a:bodyPr/>
          <a:lstStyle/>
          <a:p>
            <a:r>
              <a:rPr lang="pt-BR" dirty="0" smtClean="0"/>
              <a:t>Using sequential search</a:t>
            </a:r>
            <a:endParaRPr lang="pt-BR" dirty="0"/>
          </a:p>
        </p:txBody>
      </p:sp>
      <p:sp>
        <p:nvSpPr>
          <p:cNvPr id="7" name="Espace réservé du contenu 6"/>
          <p:cNvSpPr>
            <a:spLocks noGrp="1"/>
          </p:cNvSpPr>
          <p:nvPr>
            <p:ph sz="half" idx="2"/>
          </p:nvPr>
        </p:nvSpPr>
        <p:spPr/>
        <p:txBody>
          <a:bodyPr/>
          <a:lstStyle/>
          <a:p>
            <a:r>
              <a:rPr lang="pt-BR" dirty="0" smtClean="0"/>
              <a:t>MAP = 1 (perfect results)</a:t>
            </a:r>
            <a:endParaRPr lang="pt-BR" dirty="0"/>
          </a:p>
        </p:txBody>
      </p:sp>
      <p:sp>
        <p:nvSpPr>
          <p:cNvPr id="8" name="Espace réservé du texte 7"/>
          <p:cNvSpPr>
            <a:spLocks noGrp="1"/>
          </p:cNvSpPr>
          <p:nvPr>
            <p:ph type="body" sz="quarter" idx="3"/>
          </p:nvPr>
        </p:nvSpPr>
        <p:spPr/>
        <p:txBody>
          <a:bodyPr>
            <a:normAutofit/>
          </a:bodyPr>
          <a:lstStyle/>
          <a:p>
            <a:r>
              <a:rPr lang="pt-BR" dirty="0" smtClean="0"/>
              <a:t>Using multicurves</a:t>
            </a:r>
            <a:endParaRPr lang="pt-BR" dirty="0"/>
          </a:p>
        </p:txBody>
      </p:sp>
      <p:sp>
        <p:nvSpPr>
          <p:cNvPr id="9" name="Espace réservé du contenu 8"/>
          <p:cNvSpPr>
            <a:spLocks noGrp="1"/>
          </p:cNvSpPr>
          <p:nvPr>
            <p:ph sz="quarter" idx="4"/>
          </p:nvPr>
        </p:nvSpPr>
        <p:spPr/>
        <p:txBody>
          <a:bodyPr/>
          <a:lstStyle/>
          <a:p>
            <a:r>
              <a:rPr lang="pt-BR" dirty="0" smtClean="0"/>
              <a:t>20% of votes lost</a:t>
            </a:r>
          </a:p>
          <a:p>
            <a:r>
              <a:rPr lang="pt-BR" dirty="0" smtClean="0"/>
              <a:t>MAP = 1 (still perfect)</a:t>
            </a:r>
          </a:p>
          <a:p>
            <a:endParaRPr lang="pt-BR" dirty="0" smtClean="0"/>
          </a:p>
          <a:p>
            <a:pPr>
              <a:buFont typeface="Wingdings" pitchFamily="2" charset="2"/>
              <a:buChar char="Ø"/>
            </a:pPr>
            <a:r>
              <a:rPr lang="pt-BR" dirty="0" smtClean="0"/>
              <a:t>But speed up of up to 25!</a:t>
            </a:r>
            <a:endParaRPr lang="pt-BR" dirty="0"/>
          </a:p>
        </p:txBody>
      </p:sp>
      <p:sp>
        <p:nvSpPr>
          <p:cNvPr id="5" name="Espace réservé du numéro de diapositive 4"/>
          <p:cNvSpPr>
            <a:spLocks noGrp="1"/>
          </p:cNvSpPr>
          <p:nvPr>
            <p:ph type="sldNum" sz="quarter" idx="12"/>
          </p:nvPr>
        </p:nvSpPr>
        <p:spPr/>
        <p:txBody>
          <a:bodyPr/>
          <a:lstStyle/>
          <a:p>
            <a:fld id="{6E118708-87BA-45D2-8B77-0C5CA463363A}" type="slidenum">
              <a:rPr lang="pt-BR" smtClean="0"/>
              <a:pPr/>
              <a:t>22</a:t>
            </a:fld>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 calcmode="lin" valueType="num">
                                      <p:cBhvr additive="base">
                                        <p:cTn id="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4" name="Espace réservé du contenu 3"/>
          <p:cNvSpPr>
            <a:spLocks noGrp="1"/>
          </p:cNvSpPr>
          <p:nvPr>
            <p:ph idx="1"/>
          </p:nvPr>
        </p:nvSpPr>
        <p:spPr/>
        <p:txBody>
          <a:bodyPr>
            <a:normAutofit fontScale="85000" lnSpcReduction="10000"/>
          </a:bodyPr>
          <a:lstStyle/>
          <a:p>
            <a:r>
              <a:rPr lang="fr-FR" dirty="0" smtClean="0"/>
              <a:t>Good </a:t>
            </a:r>
            <a:r>
              <a:rPr lang="fr-FR" dirty="0" err="1" smtClean="0"/>
              <a:t>indexing</a:t>
            </a:r>
            <a:r>
              <a:rPr lang="fr-FR" dirty="0" smtClean="0"/>
              <a:t> </a:t>
            </a:r>
            <a:r>
              <a:rPr lang="fr-FR" dirty="0" err="1" smtClean="0"/>
              <a:t>allows</a:t>
            </a:r>
            <a:r>
              <a:rPr lang="fr-FR" dirty="0" smtClean="0"/>
              <a:t> </a:t>
            </a:r>
            <a:r>
              <a:rPr lang="fr-FR" dirty="0" err="1" smtClean="0"/>
              <a:t>using</a:t>
            </a:r>
            <a:r>
              <a:rPr lang="fr-FR" dirty="0" smtClean="0"/>
              <a:t> local </a:t>
            </a:r>
            <a:r>
              <a:rPr lang="fr-FR" dirty="0" err="1" smtClean="0"/>
              <a:t>descriptors</a:t>
            </a:r>
            <a:r>
              <a:rPr lang="fr-FR" dirty="0" smtClean="0"/>
              <a:t>, </a:t>
            </a:r>
            <a:r>
              <a:rPr lang="fr-FR" dirty="0" err="1" smtClean="0"/>
              <a:t>while</a:t>
            </a:r>
            <a:r>
              <a:rPr lang="fr-FR" dirty="0" smtClean="0"/>
              <a:t> </a:t>
            </a:r>
            <a:r>
              <a:rPr lang="fr-FR" dirty="0" err="1" smtClean="0"/>
              <a:t>minimising</a:t>
            </a:r>
            <a:r>
              <a:rPr lang="fr-FR" dirty="0" smtClean="0"/>
              <a:t> the performance penalties</a:t>
            </a:r>
          </a:p>
          <a:p>
            <a:r>
              <a:rPr lang="fr-FR" dirty="0" err="1" smtClean="0"/>
              <a:t>Space</a:t>
            </a:r>
            <a:r>
              <a:rPr lang="fr-FR" dirty="0" smtClean="0"/>
              <a:t>-</a:t>
            </a:r>
            <a:r>
              <a:rPr lang="fr-FR" dirty="0" err="1" smtClean="0"/>
              <a:t>filling</a:t>
            </a:r>
            <a:r>
              <a:rPr lang="fr-FR" dirty="0" smtClean="0"/>
              <a:t> </a:t>
            </a:r>
            <a:r>
              <a:rPr lang="fr-FR" dirty="0" err="1" smtClean="0"/>
              <a:t>curves</a:t>
            </a:r>
            <a:endParaRPr lang="fr-FR" dirty="0" smtClean="0"/>
          </a:p>
          <a:p>
            <a:pPr lvl="1"/>
            <a:r>
              <a:rPr lang="fr-FR" dirty="0" err="1" smtClean="0"/>
              <a:t>Allow</a:t>
            </a:r>
            <a:r>
              <a:rPr lang="fr-FR" dirty="0" smtClean="0"/>
              <a:t> to </a:t>
            </a:r>
            <a:r>
              <a:rPr lang="fr-FR" dirty="0" err="1" smtClean="0"/>
              <a:t>give</a:t>
            </a:r>
            <a:r>
              <a:rPr lang="fr-FR" dirty="0" smtClean="0"/>
              <a:t> the points a distance-</a:t>
            </a:r>
            <a:r>
              <a:rPr lang="fr-FR" dirty="0" err="1" smtClean="0"/>
              <a:t>aware</a:t>
            </a:r>
            <a:r>
              <a:rPr lang="fr-FR" dirty="0" smtClean="0"/>
              <a:t> total </a:t>
            </a:r>
            <a:r>
              <a:rPr lang="fr-FR" dirty="0" err="1" smtClean="0"/>
              <a:t>order</a:t>
            </a:r>
            <a:endParaRPr lang="fr-FR" dirty="0" smtClean="0"/>
          </a:p>
          <a:p>
            <a:pPr lvl="1"/>
            <a:r>
              <a:rPr lang="fr-FR" dirty="0" err="1" smtClean="0"/>
              <a:t>Suffer</a:t>
            </a:r>
            <a:r>
              <a:rPr lang="fr-FR" dirty="0" smtClean="0"/>
              <a:t> </a:t>
            </a:r>
            <a:r>
              <a:rPr lang="fr-FR" dirty="0" err="1" smtClean="0"/>
              <a:t>from</a:t>
            </a:r>
            <a:r>
              <a:rPr lang="fr-FR" dirty="0" smtClean="0"/>
              <a:t> border </a:t>
            </a:r>
            <a:r>
              <a:rPr lang="fr-FR" dirty="0" err="1" smtClean="0"/>
              <a:t>effects</a:t>
            </a:r>
            <a:endParaRPr lang="fr-FR" dirty="0" smtClean="0"/>
          </a:p>
          <a:p>
            <a:r>
              <a:rPr lang="fr-FR" dirty="0" smtClean="0"/>
              <a:t>Multicurves</a:t>
            </a:r>
          </a:p>
          <a:p>
            <a:pPr lvl="1"/>
            <a:r>
              <a:rPr lang="fr-FR" dirty="0" smtClean="0"/>
              <a:t>Uses multiple </a:t>
            </a:r>
            <a:r>
              <a:rPr lang="fr-FR" dirty="0" err="1" smtClean="0"/>
              <a:t>moderate</a:t>
            </a:r>
            <a:r>
              <a:rPr lang="fr-FR" dirty="0" smtClean="0"/>
              <a:t>-</a:t>
            </a:r>
            <a:r>
              <a:rPr lang="fr-FR" dirty="0" err="1" smtClean="0"/>
              <a:t>dimensional</a:t>
            </a:r>
            <a:r>
              <a:rPr lang="fr-FR" dirty="0" smtClean="0"/>
              <a:t> </a:t>
            </a:r>
            <a:r>
              <a:rPr lang="fr-FR" dirty="0" err="1" smtClean="0"/>
              <a:t>curves</a:t>
            </a:r>
            <a:r>
              <a:rPr lang="fr-FR" dirty="0" smtClean="0"/>
              <a:t> to </a:t>
            </a:r>
            <a:r>
              <a:rPr lang="fr-FR" dirty="0" err="1" smtClean="0"/>
              <a:t>conquer</a:t>
            </a:r>
            <a:r>
              <a:rPr lang="fr-FR" dirty="0" smtClean="0"/>
              <a:t> border </a:t>
            </a:r>
            <a:r>
              <a:rPr lang="fr-FR" dirty="0" err="1" smtClean="0"/>
              <a:t>effects</a:t>
            </a:r>
            <a:endParaRPr lang="fr-FR" dirty="0" smtClean="0"/>
          </a:p>
          <a:p>
            <a:pPr lvl="1"/>
            <a:r>
              <a:rPr lang="fr-FR" dirty="0" err="1" smtClean="0"/>
              <a:t>Allows</a:t>
            </a:r>
            <a:r>
              <a:rPr lang="fr-FR" dirty="0" smtClean="0"/>
              <a:t> </a:t>
            </a:r>
            <a:r>
              <a:rPr lang="fr-FR" dirty="0" err="1" smtClean="0"/>
              <a:t>using</a:t>
            </a:r>
            <a:r>
              <a:rPr lang="fr-FR" dirty="0" smtClean="0"/>
              <a:t> </a:t>
            </a:r>
            <a:r>
              <a:rPr lang="fr-FR" dirty="0" err="1" smtClean="0"/>
              <a:t>sorted</a:t>
            </a:r>
            <a:r>
              <a:rPr lang="fr-FR" dirty="0" smtClean="0"/>
              <a:t> </a:t>
            </a:r>
            <a:r>
              <a:rPr lang="fr-FR" dirty="0" err="1" smtClean="0"/>
              <a:t>lists</a:t>
            </a:r>
            <a:r>
              <a:rPr lang="fr-FR" dirty="0" smtClean="0"/>
              <a:t> on the subindexes</a:t>
            </a:r>
          </a:p>
          <a:p>
            <a:pPr lvl="1"/>
            <a:r>
              <a:rPr lang="fr-FR" dirty="0" err="1" smtClean="0"/>
              <a:t>Convenient</a:t>
            </a:r>
            <a:r>
              <a:rPr lang="fr-FR" dirty="0" smtClean="0"/>
              <a:t>, </a:t>
            </a:r>
            <a:r>
              <a:rPr lang="fr-FR" dirty="0" err="1" smtClean="0"/>
              <a:t>fast</a:t>
            </a:r>
            <a:r>
              <a:rPr lang="fr-FR" dirty="0" smtClean="0"/>
              <a:t>, </a:t>
            </a:r>
            <a:r>
              <a:rPr lang="fr-FR" dirty="0" err="1" smtClean="0"/>
              <a:t>scalable</a:t>
            </a:r>
            <a:r>
              <a:rPr lang="fr-FR" dirty="0" smtClean="0"/>
              <a:t> </a:t>
            </a:r>
            <a:r>
              <a:rPr lang="fr-FR" dirty="0" err="1" smtClean="0"/>
              <a:t>indexing</a:t>
            </a:r>
            <a:r>
              <a:rPr lang="fr-FR" dirty="0" smtClean="0"/>
              <a:t> for </a:t>
            </a:r>
            <a:r>
              <a:rPr lang="fr-FR" dirty="0" err="1" smtClean="0"/>
              <a:t>multimedia</a:t>
            </a:r>
            <a:r>
              <a:rPr lang="fr-FR" dirty="0" smtClean="0"/>
              <a:t> </a:t>
            </a:r>
            <a:r>
              <a:rPr lang="fr-FR" dirty="0" err="1" smtClean="0"/>
              <a:t>descriptors</a:t>
            </a:r>
            <a:endParaRPr lang="fr-FR" dirty="0" smtClean="0"/>
          </a:p>
          <a:p>
            <a:pPr lvl="2"/>
            <a:endParaRPr lang="fr-FR" dirty="0" smtClean="0"/>
          </a:p>
        </p:txBody>
      </p:sp>
      <p:sp>
        <p:nvSpPr>
          <p:cNvPr id="7" name="Espace réservé du numéro de diapositive 6"/>
          <p:cNvSpPr>
            <a:spLocks noGrp="1"/>
          </p:cNvSpPr>
          <p:nvPr>
            <p:ph type="sldNum" sz="quarter" idx="12"/>
          </p:nvPr>
        </p:nvSpPr>
        <p:spPr/>
        <p:txBody>
          <a:bodyPr/>
          <a:lstStyle/>
          <a:p>
            <a:fld id="{6E118708-87BA-45D2-8B77-0C5CA463363A}" type="slidenum">
              <a:rPr lang="pt-BR" smtClean="0"/>
              <a:pPr/>
              <a:t>23</a:t>
            </a:fld>
            <a:endParaRPr lang="pt-B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387471"/>
            <a:ext cx="7772400" cy="2970223"/>
          </a:xfrm>
        </p:spPr>
        <p:txBody>
          <a:bodyPr>
            <a:normAutofit/>
          </a:bodyPr>
          <a:lstStyle/>
          <a:p>
            <a:r>
              <a:rPr lang="en-US" sz="4000" dirty="0" smtClean="0"/>
              <a:t>High-Dimensional Descriptor Indexing for Large</a:t>
            </a:r>
            <a:br>
              <a:rPr lang="en-US" sz="4000" dirty="0" smtClean="0"/>
            </a:br>
            <a:r>
              <a:rPr lang="en-US" sz="4000" dirty="0" smtClean="0"/>
              <a:t>Multimedia Databases</a:t>
            </a:r>
            <a:endParaRPr lang="fr-FR" sz="4000" noProof="0" dirty="0"/>
          </a:p>
        </p:txBody>
      </p:sp>
      <p:sp>
        <p:nvSpPr>
          <p:cNvPr id="3" name="Sous-titre 2"/>
          <p:cNvSpPr>
            <a:spLocks noGrp="1"/>
          </p:cNvSpPr>
          <p:nvPr>
            <p:ph type="subTitle" idx="1"/>
          </p:nvPr>
        </p:nvSpPr>
        <p:spPr>
          <a:xfrm>
            <a:off x="1371600" y="4500570"/>
            <a:ext cx="6400800" cy="1785950"/>
          </a:xfrm>
        </p:spPr>
        <p:txBody>
          <a:bodyPr>
            <a:noAutofit/>
          </a:bodyPr>
          <a:lstStyle/>
          <a:p>
            <a:r>
              <a:rPr lang="fr-FR" noProof="0" dirty="0" smtClean="0"/>
              <a:t>Eduardo Valle</a:t>
            </a:r>
          </a:p>
          <a:p>
            <a:r>
              <a:rPr lang="fr-FR" dirty="0" smtClean="0"/>
              <a:t>Matthieu Cord</a:t>
            </a:r>
          </a:p>
          <a:p>
            <a:r>
              <a:rPr lang="fr-FR" dirty="0" smtClean="0"/>
              <a:t>Sylvie </a:t>
            </a:r>
            <a:r>
              <a:rPr lang="fr-FR" dirty="0" err="1" smtClean="0"/>
              <a:t>Philipp</a:t>
            </a:r>
            <a:r>
              <a:rPr lang="fr-FR" dirty="0" smtClean="0"/>
              <a:t>-Foliguet</a:t>
            </a:r>
          </a:p>
        </p:txBody>
      </p:sp>
      <p:sp>
        <p:nvSpPr>
          <p:cNvPr id="4" name="Espace réservé du numéro de diapositive 3"/>
          <p:cNvSpPr>
            <a:spLocks noGrp="1"/>
          </p:cNvSpPr>
          <p:nvPr>
            <p:ph type="sldNum" sz="quarter" idx="12"/>
          </p:nvPr>
        </p:nvSpPr>
        <p:spPr/>
        <p:txBody>
          <a:bodyPr/>
          <a:lstStyle/>
          <a:p>
            <a:fld id="{6E118708-87BA-45D2-8B77-0C5CA463363A}" type="slidenum">
              <a:rPr lang="pt-BR" smtClean="0"/>
              <a:pPr/>
              <a:t>24</a:t>
            </a:fld>
            <a:endParaRPr lang="pt-BR"/>
          </a:p>
        </p:txBody>
      </p:sp>
      <p:pic>
        <p:nvPicPr>
          <p:cNvPr id="24577" name="Picture 1"/>
          <p:cNvPicPr>
            <a:picLocks noChangeAspect="1" noChangeArrowheads="1"/>
          </p:cNvPicPr>
          <p:nvPr/>
        </p:nvPicPr>
        <p:blipFill>
          <a:blip r:embed="rId3"/>
          <a:srcRect/>
          <a:stretch>
            <a:fillRect/>
          </a:stretch>
        </p:blipFill>
        <p:spPr bwMode="auto">
          <a:xfrm>
            <a:off x="7572396" y="285734"/>
            <a:ext cx="1371600" cy="857250"/>
          </a:xfrm>
          <a:prstGeom prst="rect">
            <a:avLst/>
          </a:prstGeom>
          <a:noFill/>
          <a:ln w="9525">
            <a:noFill/>
            <a:miter lim="800000"/>
            <a:headEnd/>
            <a:tailEnd/>
          </a:ln>
          <a:effectLst/>
        </p:spPr>
      </p:pic>
      <p:pic>
        <p:nvPicPr>
          <p:cNvPr id="6" name="Image 5" descr="logo_etis.jpg"/>
          <p:cNvPicPr>
            <a:picLocks noChangeAspect="1"/>
          </p:cNvPicPr>
          <p:nvPr/>
        </p:nvPicPr>
        <p:blipFill>
          <a:blip r:embed="rId4" cstate="print"/>
          <a:stretch>
            <a:fillRect/>
          </a:stretch>
        </p:blipFill>
        <p:spPr>
          <a:xfrm>
            <a:off x="285753" y="183176"/>
            <a:ext cx="1571603" cy="103124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dirty="0" smtClean="0"/>
              <a:t>Image Identification</a:t>
            </a:r>
            <a:endParaRPr lang="fr-FR" noProof="0" dirty="0"/>
          </a:p>
        </p:txBody>
      </p:sp>
      <p:sp>
        <p:nvSpPr>
          <p:cNvPr id="7" name="Espace réservé du contenu 6"/>
          <p:cNvSpPr>
            <a:spLocks noGrp="1"/>
          </p:cNvSpPr>
          <p:nvPr>
            <p:ph idx="1"/>
          </p:nvPr>
        </p:nvSpPr>
        <p:spPr/>
        <p:txBody>
          <a:bodyPr>
            <a:normAutofit/>
          </a:bodyPr>
          <a:lstStyle/>
          <a:p>
            <a:r>
              <a:rPr lang="fr-FR" sz="2400" dirty="0" smtClean="0"/>
              <a:t>Image </a:t>
            </a:r>
            <a:r>
              <a:rPr lang="fr-FR" sz="2400" dirty="0" err="1" smtClean="0"/>
              <a:t>retrieval</a:t>
            </a:r>
            <a:r>
              <a:rPr lang="fr-FR" sz="2400" dirty="0" smtClean="0"/>
              <a:t> in cultural institutions</a:t>
            </a:r>
          </a:p>
          <a:p>
            <a:pPr lvl="1"/>
            <a:r>
              <a:rPr lang="fr-FR" sz="2000" dirty="0" smtClean="0"/>
              <a:t>Identification of </a:t>
            </a:r>
            <a:r>
              <a:rPr lang="fr-FR" sz="2000" dirty="0" err="1" smtClean="0"/>
              <a:t>clippings</a:t>
            </a:r>
            <a:endParaRPr lang="fr-FR" sz="2000" dirty="0" smtClean="0"/>
          </a:p>
          <a:p>
            <a:pPr lvl="1"/>
            <a:r>
              <a:rPr lang="fr-FR" sz="2000" dirty="0" err="1" smtClean="0"/>
              <a:t>Recovery</a:t>
            </a:r>
            <a:r>
              <a:rPr lang="fr-FR" sz="2000" dirty="0" smtClean="0"/>
              <a:t> of </a:t>
            </a:r>
            <a:r>
              <a:rPr lang="fr-FR" sz="2000" dirty="0" err="1" smtClean="0"/>
              <a:t>accidental</a:t>
            </a:r>
            <a:r>
              <a:rPr lang="fr-FR" sz="2000" dirty="0" smtClean="0"/>
              <a:t> document / </a:t>
            </a:r>
            <a:r>
              <a:rPr lang="fr-FR" sz="2000" dirty="0" err="1" smtClean="0"/>
              <a:t>metadata</a:t>
            </a:r>
            <a:r>
              <a:rPr lang="fr-FR" sz="2000" dirty="0" smtClean="0"/>
              <a:t> </a:t>
            </a:r>
            <a:r>
              <a:rPr lang="fr-FR" sz="2000" dirty="0" err="1" smtClean="0"/>
              <a:t>separation</a:t>
            </a:r>
            <a:endParaRPr lang="fr-FR" sz="2000" dirty="0" smtClean="0"/>
          </a:p>
        </p:txBody>
      </p:sp>
      <p:sp>
        <p:nvSpPr>
          <p:cNvPr id="8" name="Espace réservé du numéro de diapositive 7"/>
          <p:cNvSpPr>
            <a:spLocks noGrp="1"/>
          </p:cNvSpPr>
          <p:nvPr>
            <p:ph type="sldNum" sz="quarter" idx="12"/>
          </p:nvPr>
        </p:nvSpPr>
        <p:spPr/>
        <p:txBody>
          <a:bodyPr/>
          <a:lstStyle/>
          <a:p>
            <a:fld id="{6E118708-87BA-45D2-8B77-0C5CA463363A}" type="slidenum">
              <a:rPr lang="pt-BR" smtClean="0"/>
              <a:pPr/>
              <a:t>3</a:t>
            </a:fld>
            <a:endParaRPr lang="pt-BR"/>
          </a:p>
        </p:txBody>
      </p:sp>
      <p:sp>
        <p:nvSpPr>
          <p:cNvPr id="9" name="Flèche droite 8"/>
          <p:cNvSpPr/>
          <p:nvPr/>
        </p:nvSpPr>
        <p:spPr>
          <a:xfrm>
            <a:off x="3162953" y="4929198"/>
            <a:ext cx="285752" cy="28575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 name="Group 35"/>
          <p:cNvGrpSpPr>
            <a:grpSpLocks/>
          </p:cNvGrpSpPr>
          <p:nvPr/>
        </p:nvGrpSpPr>
        <p:grpSpPr bwMode="auto">
          <a:xfrm>
            <a:off x="1138884" y="4143394"/>
            <a:ext cx="1095375" cy="2000250"/>
            <a:chOff x="584" y="3619"/>
            <a:chExt cx="690" cy="1260"/>
          </a:xfrm>
        </p:grpSpPr>
        <p:pic>
          <p:nvPicPr>
            <p:cNvPr id="12" name="Picture 34"/>
            <p:cNvPicPr>
              <a:picLocks noChangeAspect="1" noChangeArrowheads="1"/>
            </p:cNvPicPr>
            <p:nvPr/>
          </p:nvPicPr>
          <p:blipFill>
            <a:blip r:embed="rId3"/>
            <a:srcRect/>
            <a:stretch>
              <a:fillRect/>
            </a:stretch>
          </p:blipFill>
          <p:spPr bwMode="auto">
            <a:xfrm>
              <a:off x="584" y="3619"/>
              <a:ext cx="690" cy="1260"/>
            </a:xfrm>
            <a:prstGeom prst="rect">
              <a:avLst/>
            </a:prstGeom>
            <a:noFill/>
            <a:ln w="9525">
              <a:noFill/>
              <a:miter lim="800000"/>
              <a:headEnd/>
              <a:tailEnd/>
            </a:ln>
          </p:spPr>
        </p:pic>
        <p:sp>
          <p:nvSpPr>
            <p:cNvPr id="13" name="Text Box 30"/>
            <p:cNvSpPr txBox="1">
              <a:spLocks noChangeArrowheads="1"/>
            </p:cNvSpPr>
            <p:nvPr/>
          </p:nvSpPr>
          <p:spPr bwMode="auto">
            <a:xfrm rot="-835012">
              <a:off x="640" y="4606"/>
              <a:ext cx="581" cy="192"/>
            </a:xfrm>
            <a:prstGeom prst="rect">
              <a:avLst/>
            </a:prstGeom>
            <a:solidFill>
              <a:srgbClr val="5F5F5F"/>
            </a:solidFill>
            <a:ln w="9525">
              <a:noFill/>
              <a:miter lim="800000"/>
              <a:headEnd/>
              <a:tailEnd/>
            </a:ln>
          </p:spPr>
          <p:txBody>
            <a:bodyPr>
              <a:spAutoFit/>
            </a:bodyPr>
            <a:lstStyle/>
            <a:p>
              <a:r>
                <a:rPr lang="pt-BR" sz="1400" dirty="0">
                  <a:solidFill>
                    <a:schemeClr val="bg1"/>
                  </a:solidFill>
                  <a:latin typeface="Helvetica 55 Roman" pitchFamily="34" charset="0"/>
                </a:rPr>
                <a:t>censored</a:t>
              </a:r>
            </a:p>
          </p:txBody>
        </p:sp>
      </p:grpSp>
      <p:pic>
        <p:nvPicPr>
          <p:cNvPr id="14" name="Picture 9"/>
          <p:cNvPicPr>
            <a:picLocks noChangeAspect="1" noChangeArrowheads="1"/>
          </p:cNvPicPr>
          <p:nvPr/>
        </p:nvPicPr>
        <p:blipFill>
          <a:blip r:embed="rId4"/>
          <a:srcRect/>
          <a:stretch>
            <a:fillRect/>
          </a:stretch>
        </p:blipFill>
        <p:spPr bwMode="auto">
          <a:xfrm>
            <a:off x="4163085" y="3000372"/>
            <a:ext cx="4409443" cy="3071834"/>
          </a:xfrm>
          <a:prstGeom prst="rect">
            <a:avLst/>
          </a:prstGeom>
          <a:noFill/>
          <a:ln w="9525">
            <a:noFill/>
            <a:miter lim="800000"/>
            <a:headEnd/>
            <a:tailEnd/>
          </a:ln>
        </p:spPr>
      </p:pic>
      <p:sp>
        <p:nvSpPr>
          <p:cNvPr id="15" name="Ellipse 14"/>
          <p:cNvSpPr/>
          <p:nvPr/>
        </p:nvSpPr>
        <p:spPr>
          <a:xfrm>
            <a:off x="7449233" y="3714752"/>
            <a:ext cx="857256" cy="16430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1183971" y="6215082"/>
            <a:ext cx="803425" cy="369332"/>
          </a:xfrm>
          <a:prstGeom prst="rect">
            <a:avLst/>
          </a:prstGeom>
          <a:noFill/>
        </p:spPr>
        <p:txBody>
          <a:bodyPr wrap="none" rtlCol="0">
            <a:spAutoFit/>
          </a:bodyPr>
          <a:lstStyle/>
          <a:p>
            <a:r>
              <a:rPr lang="fr-FR" dirty="0" err="1" smtClean="0"/>
              <a:t>Query</a:t>
            </a:r>
            <a:endParaRPr lang="fr-FR" dirty="0"/>
          </a:p>
        </p:txBody>
      </p:sp>
      <p:sp>
        <p:nvSpPr>
          <p:cNvPr id="17" name="ZoneTexte 16"/>
          <p:cNvSpPr txBox="1"/>
          <p:nvPr/>
        </p:nvSpPr>
        <p:spPr>
          <a:xfrm>
            <a:off x="5630421" y="6215082"/>
            <a:ext cx="1633781" cy="369332"/>
          </a:xfrm>
          <a:prstGeom prst="rect">
            <a:avLst/>
          </a:prstGeom>
          <a:noFill/>
        </p:spPr>
        <p:txBody>
          <a:bodyPr wrap="none" rtlCol="0">
            <a:spAutoFit/>
          </a:bodyPr>
          <a:lstStyle/>
          <a:p>
            <a:r>
              <a:rPr lang="fr-FR" dirty="0" smtClean="0"/>
              <a:t>Original </a:t>
            </a:r>
            <a:r>
              <a:rPr lang="fr-FR" dirty="0" err="1" smtClean="0"/>
              <a:t>found</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5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9"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par>
                          <p:cTn id="13" fill="hold">
                            <p:stCondLst>
                              <p:cond delay="1500"/>
                            </p:stCondLst>
                            <p:childTnLst>
                              <p:par>
                                <p:cTn id="14" presetID="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0-#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8"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0-#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9"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dissolve">
                                      <p:cBhvr>
                                        <p:cTn id="26" dur="500"/>
                                        <p:tgtEl>
                                          <p:spTgt spid="17"/>
                                        </p:tgtEl>
                                      </p:cBhvr>
                                    </p:animEffect>
                                  </p:childTnLst>
                                </p:cTn>
                              </p:par>
                            </p:childTnLst>
                          </p:cTn>
                        </p:par>
                        <p:par>
                          <p:cTn id="27" fill="hold">
                            <p:stCondLst>
                              <p:cond delay="3000"/>
                            </p:stCondLst>
                            <p:childTnLst>
                              <p:par>
                                <p:cTn id="28" presetID="1" presetClass="entr" presetSubtype="0" fill="hold" grpId="0" nodeType="afterEffect">
                                  <p:stCondLst>
                                    <p:cond delay="50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dirty="0" smtClean="0"/>
              <a:t>Image Identification</a:t>
            </a:r>
            <a:endParaRPr lang="fr-FR" noProof="0" dirty="0"/>
          </a:p>
        </p:txBody>
      </p:sp>
      <p:sp>
        <p:nvSpPr>
          <p:cNvPr id="7" name="Espace réservé du contenu 6"/>
          <p:cNvSpPr>
            <a:spLocks noGrp="1"/>
          </p:cNvSpPr>
          <p:nvPr>
            <p:ph idx="1"/>
          </p:nvPr>
        </p:nvSpPr>
        <p:spPr/>
        <p:txBody>
          <a:bodyPr>
            <a:normAutofit/>
          </a:bodyPr>
          <a:lstStyle/>
          <a:p>
            <a:r>
              <a:rPr lang="fr-FR" sz="2400" dirty="0" smtClean="0"/>
              <a:t>Image </a:t>
            </a:r>
            <a:r>
              <a:rPr lang="fr-FR" sz="2400" dirty="0" err="1" smtClean="0"/>
              <a:t>retrieval</a:t>
            </a:r>
            <a:r>
              <a:rPr lang="fr-FR" sz="2400" dirty="0" smtClean="0"/>
              <a:t> in cultural institutions</a:t>
            </a:r>
          </a:p>
          <a:p>
            <a:pPr lvl="1"/>
            <a:r>
              <a:rPr lang="fr-FR" sz="2000" dirty="0" smtClean="0"/>
              <a:t>Identification of </a:t>
            </a:r>
            <a:r>
              <a:rPr lang="fr-FR" sz="2000" dirty="0" err="1" smtClean="0"/>
              <a:t>clippings</a:t>
            </a:r>
            <a:endParaRPr lang="fr-FR" sz="2000" dirty="0" smtClean="0"/>
          </a:p>
          <a:p>
            <a:pPr lvl="1"/>
            <a:r>
              <a:rPr lang="fr-FR" sz="2000" dirty="0" err="1" smtClean="0"/>
              <a:t>Recovery</a:t>
            </a:r>
            <a:r>
              <a:rPr lang="fr-FR" sz="2000" dirty="0" smtClean="0"/>
              <a:t> of </a:t>
            </a:r>
            <a:r>
              <a:rPr lang="fr-FR" sz="2000" dirty="0" err="1" smtClean="0"/>
              <a:t>accidental</a:t>
            </a:r>
            <a:r>
              <a:rPr lang="fr-FR" sz="2000" dirty="0" smtClean="0"/>
              <a:t> document / </a:t>
            </a:r>
            <a:r>
              <a:rPr lang="fr-FR" sz="2000" dirty="0" err="1" smtClean="0"/>
              <a:t>metadata</a:t>
            </a:r>
            <a:r>
              <a:rPr lang="fr-FR" sz="2000" dirty="0" smtClean="0"/>
              <a:t> </a:t>
            </a:r>
            <a:r>
              <a:rPr lang="fr-FR" sz="2000" dirty="0" err="1" smtClean="0"/>
              <a:t>separation</a:t>
            </a:r>
            <a:endParaRPr lang="fr-FR" sz="2000" dirty="0" smtClean="0"/>
          </a:p>
          <a:p>
            <a:r>
              <a:rPr lang="fr-FR" sz="2400" dirty="0" smtClean="0"/>
              <a:t>Copyright violation identification</a:t>
            </a:r>
          </a:p>
          <a:p>
            <a:pPr lvl="1"/>
            <a:r>
              <a:rPr lang="fr-FR" sz="2000" dirty="0" err="1" smtClean="0"/>
              <a:t>Detect</a:t>
            </a:r>
            <a:r>
              <a:rPr lang="fr-FR" sz="2000" dirty="0" smtClean="0"/>
              <a:t> </a:t>
            </a:r>
            <a:r>
              <a:rPr lang="fr-FR" sz="2000" dirty="0" err="1" smtClean="0"/>
              <a:t>unauthorised</a:t>
            </a:r>
            <a:r>
              <a:rPr lang="fr-FR" sz="2000" dirty="0" smtClean="0"/>
              <a:t> use</a:t>
            </a:r>
          </a:p>
          <a:p>
            <a:pPr lvl="1"/>
            <a:r>
              <a:rPr lang="fr-FR" sz="2000" dirty="0" smtClean="0"/>
              <a:t>Link « </a:t>
            </a:r>
            <a:r>
              <a:rPr lang="fr-FR" sz="2000" dirty="0" err="1" smtClean="0"/>
              <a:t>stolen</a:t>
            </a:r>
            <a:r>
              <a:rPr lang="fr-FR" sz="2000" dirty="0" smtClean="0"/>
              <a:t> » images to </a:t>
            </a:r>
            <a:r>
              <a:rPr lang="fr-FR" sz="2000" dirty="0" err="1" smtClean="0"/>
              <a:t>their</a:t>
            </a:r>
            <a:r>
              <a:rPr lang="fr-FR" sz="2000" dirty="0" smtClean="0"/>
              <a:t> </a:t>
            </a:r>
            <a:r>
              <a:rPr lang="fr-FR" sz="2000" dirty="0" err="1" smtClean="0"/>
              <a:t>originals</a:t>
            </a:r>
            <a:endParaRPr lang="fr-FR" sz="2000" dirty="0" smtClean="0"/>
          </a:p>
        </p:txBody>
      </p:sp>
      <p:sp>
        <p:nvSpPr>
          <p:cNvPr id="727" name="Forme libre 726"/>
          <p:cNvSpPr/>
          <p:nvPr/>
        </p:nvSpPr>
        <p:spPr>
          <a:xfrm>
            <a:off x="4415406" y="6074209"/>
            <a:ext cx="4728626" cy="640939"/>
          </a:xfrm>
          <a:custGeom>
            <a:avLst/>
            <a:gdLst>
              <a:gd name="connsiteX0" fmla="*/ 2064456 w 5871634"/>
              <a:gd name="connsiteY0" fmla="*/ 760589 h 798689"/>
              <a:gd name="connsiteX1" fmla="*/ 2047523 w 5871634"/>
              <a:gd name="connsiteY1" fmla="*/ 515056 h 798689"/>
              <a:gd name="connsiteX2" fmla="*/ 836789 w 5871634"/>
              <a:gd name="connsiteY2" fmla="*/ 455789 h 798689"/>
              <a:gd name="connsiteX3" fmla="*/ 658989 w 5871634"/>
              <a:gd name="connsiteY3" fmla="*/ 294923 h 798689"/>
              <a:gd name="connsiteX4" fmla="*/ 743656 w 5871634"/>
              <a:gd name="connsiteY4" fmla="*/ 100189 h 798689"/>
              <a:gd name="connsiteX5" fmla="*/ 5120923 w 5871634"/>
              <a:gd name="connsiteY5" fmla="*/ 23989 h 798689"/>
              <a:gd name="connsiteX6" fmla="*/ 5247923 w 5871634"/>
              <a:gd name="connsiteY6" fmla="*/ 244123 h 798689"/>
              <a:gd name="connsiteX7" fmla="*/ 5095523 w 5871634"/>
              <a:gd name="connsiteY7" fmla="*/ 396523 h 798689"/>
              <a:gd name="connsiteX8" fmla="*/ 4333523 w 5871634"/>
              <a:gd name="connsiteY8" fmla="*/ 481189 h 798689"/>
              <a:gd name="connsiteX9" fmla="*/ 3935589 w 5871634"/>
              <a:gd name="connsiteY9" fmla="*/ 752123 h 798689"/>
              <a:gd name="connsiteX10" fmla="*/ 2208389 w 5871634"/>
              <a:gd name="connsiteY10" fmla="*/ 743656 h 798689"/>
              <a:gd name="connsiteX11" fmla="*/ 2064456 w 5871634"/>
              <a:gd name="connsiteY11" fmla="*/ 760589 h 798689"/>
              <a:gd name="connsiteX0" fmla="*/ 2208389 w 5871634"/>
              <a:gd name="connsiteY0" fmla="*/ 743656 h 795867"/>
              <a:gd name="connsiteX1" fmla="*/ 2047523 w 5871634"/>
              <a:gd name="connsiteY1" fmla="*/ 515056 h 795867"/>
              <a:gd name="connsiteX2" fmla="*/ 836789 w 5871634"/>
              <a:gd name="connsiteY2" fmla="*/ 455789 h 795867"/>
              <a:gd name="connsiteX3" fmla="*/ 658989 w 5871634"/>
              <a:gd name="connsiteY3" fmla="*/ 294923 h 795867"/>
              <a:gd name="connsiteX4" fmla="*/ 743656 w 5871634"/>
              <a:gd name="connsiteY4" fmla="*/ 100189 h 795867"/>
              <a:gd name="connsiteX5" fmla="*/ 5120923 w 5871634"/>
              <a:gd name="connsiteY5" fmla="*/ 23989 h 795867"/>
              <a:gd name="connsiteX6" fmla="*/ 5247923 w 5871634"/>
              <a:gd name="connsiteY6" fmla="*/ 244123 h 795867"/>
              <a:gd name="connsiteX7" fmla="*/ 5095523 w 5871634"/>
              <a:gd name="connsiteY7" fmla="*/ 396523 h 795867"/>
              <a:gd name="connsiteX8" fmla="*/ 4333523 w 5871634"/>
              <a:gd name="connsiteY8" fmla="*/ 481189 h 795867"/>
              <a:gd name="connsiteX9" fmla="*/ 3935589 w 5871634"/>
              <a:gd name="connsiteY9" fmla="*/ 752123 h 795867"/>
              <a:gd name="connsiteX10" fmla="*/ 2208389 w 5871634"/>
              <a:gd name="connsiteY10" fmla="*/ 743656 h 795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1634" h="795867">
                <a:moveTo>
                  <a:pt x="2208389" y="743656"/>
                </a:moveTo>
                <a:cubicBezTo>
                  <a:pt x="1893711" y="704145"/>
                  <a:pt x="2276123" y="563034"/>
                  <a:pt x="2047523" y="515056"/>
                </a:cubicBezTo>
                <a:cubicBezTo>
                  <a:pt x="1818923" y="467078"/>
                  <a:pt x="1068211" y="492478"/>
                  <a:pt x="836789" y="455789"/>
                </a:cubicBezTo>
                <a:cubicBezTo>
                  <a:pt x="605367" y="419100"/>
                  <a:pt x="674511" y="354190"/>
                  <a:pt x="658989" y="294923"/>
                </a:cubicBezTo>
                <a:cubicBezTo>
                  <a:pt x="643467" y="235656"/>
                  <a:pt x="0" y="145345"/>
                  <a:pt x="743656" y="100189"/>
                </a:cubicBezTo>
                <a:cubicBezTo>
                  <a:pt x="1487312" y="55033"/>
                  <a:pt x="4370212" y="0"/>
                  <a:pt x="5120923" y="23989"/>
                </a:cubicBezTo>
                <a:cubicBezTo>
                  <a:pt x="5871634" y="47978"/>
                  <a:pt x="5252156" y="182034"/>
                  <a:pt x="5247923" y="244123"/>
                </a:cubicBezTo>
                <a:cubicBezTo>
                  <a:pt x="5243690" y="306212"/>
                  <a:pt x="5247923" y="357012"/>
                  <a:pt x="5095523" y="396523"/>
                </a:cubicBezTo>
                <a:cubicBezTo>
                  <a:pt x="4943123" y="436034"/>
                  <a:pt x="4526845" y="421922"/>
                  <a:pt x="4333523" y="481189"/>
                </a:cubicBezTo>
                <a:cubicBezTo>
                  <a:pt x="4140201" y="540456"/>
                  <a:pt x="4289778" y="708379"/>
                  <a:pt x="3935589" y="752123"/>
                </a:cubicBezTo>
                <a:cubicBezTo>
                  <a:pt x="3581400" y="795867"/>
                  <a:pt x="2523067" y="783167"/>
                  <a:pt x="2208389" y="743656"/>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25" name="Cylindre 724"/>
          <p:cNvSpPr/>
          <p:nvPr/>
        </p:nvSpPr>
        <p:spPr>
          <a:xfrm>
            <a:off x="8050935" y="4003078"/>
            <a:ext cx="172594" cy="2301258"/>
          </a:xfrm>
          <a:prstGeom prst="can">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717" name="Picture 11" descr="j0084382[1]"/>
          <p:cNvPicPr>
            <a:picLocks noChangeAspect="1" noChangeArrowheads="1"/>
          </p:cNvPicPr>
          <p:nvPr/>
        </p:nvPicPr>
        <p:blipFill>
          <a:blip r:embed="rId3"/>
          <a:srcRect/>
          <a:stretch>
            <a:fillRect/>
          </a:stretch>
        </p:blipFill>
        <p:spPr bwMode="auto">
          <a:xfrm>
            <a:off x="5070823" y="4405798"/>
            <a:ext cx="2462329" cy="1874233"/>
          </a:xfrm>
          <a:prstGeom prst="rect">
            <a:avLst/>
          </a:prstGeom>
          <a:noFill/>
        </p:spPr>
      </p:pic>
      <p:sp>
        <p:nvSpPr>
          <p:cNvPr id="724" name="Bouée 723"/>
          <p:cNvSpPr/>
          <p:nvPr/>
        </p:nvSpPr>
        <p:spPr>
          <a:xfrm>
            <a:off x="7475620" y="2737386"/>
            <a:ext cx="1323223" cy="1323223"/>
          </a:xfrm>
          <a:prstGeom prst="donut">
            <a:avLst>
              <a:gd name="adj" fmla="val 13116"/>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400" dirty="0" smtClean="0">
                <a:solidFill>
                  <a:srgbClr val="C00000"/>
                </a:solidFill>
                <a:latin typeface="Helvetica 65 Medium" pitchFamily="34" charset="0"/>
              </a:rPr>
              <a:t>C</a:t>
            </a:r>
            <a:endParaRPr lang="fr-FR" sz="5400" dirty="0">
              <a:solidFill>
                <a:srgbClr val="C00000"/>
              </a:solidFill>
              <a:latin typeface="Helvetica 65 Medium" pitchFamily="34" charset="0"/>
            </a:endParaRPr>
          </a:p>
        </p:txBody>
      </p:sp>
      <p:sp>
        <p:nvSpPr>
          <p:cNvPr id="8" name="Espace réservé du numéro de diapositive 7"/>
          <p:cNvSpPr>
            <a:spLocks noGrp="1"/>
          </p:cNvSpPr>
          <p:nvPr>
            <p:ph type="sldNum" sz="quarter" idx="12"/>
          </p:nvPr>
        </p:nvSpPr>
        <p:spPr/>
        <p:txBody>
          <a:bodyPr/>
          <a:lstStyle/>
          <a:p>
            <a:fld id="{6E118708-87BA-45D2-8B77-0C5CA463363A}" type="slidenum">
              <a:rPr lang="pt-BR" smtClean="0"/>
              <a:pPr/>
              <a:t>4</a:t>
            </a:fld>
            <a:endParaRPr lang="pt-B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dirty="0" smtClean="0"/>
              <a:t>Image Identification</a:t>
            </a:r>
            <a:endParaRPr lang="fr-FR" noProof="0" dirty="0"/>
          </a:p>
        </p:txBody>
      </p:sp>
      <p:sp>
        <p:nvSpPr>
          <p:cNvPr id="15" name="Espace réservé du contenu 14"/>
          <p:cNvSpPr>
            <a:spLocks noGrp="1"/>
          </p:cNvSpPr>
          <p:nvPr>
            <p:ph idx="1"/>
          </p:nvPr>
        </p:nvSpPr>
        <p:spPr/>
        <p:txBody>
          <a:bodyPr>
            <a:normAutofit/>
          </a:bodyPr>
          <a:lstStyle/>
          <a:p>
            <a:r>
              <a:rPr lang="fr-FR" sz="2400" dirty="0" smtClean="0"/>
              <a:t>To </a:t>
            </a:r>
            <a:r>
              <a:rPr lang="fr-FR" sz="2400" dirty="0" err="1" smtClean="0"/>
              <a:t>be</a:t>
            </a:r>
            <a:r>
              <a:rPr lang="fr-FR" sz="2400" dirty="0" smtClean="0"/>
              <a:t> </a:t>
            </a:r>
            <a:r>
              <a:rPr lang="fr-FR" sz="2400" dirty="0" err="1" smtClean="0"/>
              <a:t>robust</a:t>
            </a:r>
            <a:r>
              <a:rPr lang="fr-FR" sz="2400" dirty="0" smtClean="0"/>
              <a:t> to (</a:t>
            </a:r>
            <a:r>
              <a:rPr lang="fr-FR" sz="2400" dirty="0" err="1" smtClean="0"/>
              <a:t>sometimes</a:t>
            </a:r>
            <a:r>
              <a:rPr lang="fr-FR" sz="2400" dirty="0" smtClean="0"/>
              <a:t> </a:t>
            </a:r>
            <a:r>
              <a:rPr lang="fr-FR" sz="2400" dirty="0" err="1" smtClean="0"/>
              <a:t>very</a:t>
            </a:r>
            <a:r>
              <a:rPr lang="fr-FR" sz="2400" dirty="0" smtClean="0"/>
              <a:t> </a:t>
            </a:r>
            <a:r>
              <a:rPr lang="fr-FR" sz="2400" dirty="0" err="1" smtClean="0"/>
              <a:t>strong</a:t>
            </a:r>
            <a:r>
              <a:rPr lang="fr-FR" sz="2400" dirty="0" smtClean="0"/>
              <a:t>) transformations</a:t>
            </a:r>
            <a:endParaRPr lang="fr-FR" sz="2400" dirty="0"/>
          </a:p>
        </p:txBody>
      </p:sp>
      <p:pic>
        <p:nvPicPr>
          <p:cNvPr id="166" name="Picture 5"/>
          <p:cNvPicPr>
            <a:picLocks noChangeAspect="1" noChangeArrowheads="1"/>
          </p:cNvPicPr>
          <p:nvPr/>
        </p:nvPicPr>
        <p:blipFill>
          <a:blip r:embed="rId3" cstate="print"/>
          <a:srcRect/>
          <a:stretch>
            <a:fillRect/>
          </a:stretch>
        </p:blipFill>
        <p:spPr bwMode="auto">
          <a:xfrm>
            <a:off x="2571736" y="5053044"/>
            <a:ext cx="1800225" cy="1404937"/>
          </a:xfrm>
          <a:prstGeom prst="rect">
            <a:avLst/>
          </a:prstGeom>
          <a:noFill/>
          <a:ln w="9525">
            <a:noFill/>
            <a:miter lim="800000"/>
            <a:headEnd/>
            <a:tailEnd/>
          </a:ln>
          <a:effectLst/>
        </p:spPr>
      </p:pic>
      <p:pic>
        <p:nvPicPr>
          <p:cNvPr id="167" name="Picture 14"/>
          <p:cNvPicPr>
            <a:picLocks noChangeAspect="1" noChangeArrowheads="1"/>
          </p:cNvPicPr>
          <p:nvPr/>
        </p:nvPicPr>
        <p:blipFill>
          <a:blip r:embed="rId4"/>
          <a:srcRect/>
          <a:stretch>
            <a:fillRect/>
          </a:stretch>
        </p:blipFill>
        <p:spPr bwMode="auto">
          <a:xfrm>
            <a:off x="2601898" y="2908306"/>
            <a:ext cx="1739900" cy="1079500"/>
          </a:xfrm>
          <a:prstGeom prst="rect">
            <a:avLst/>
          </a:prstGeom>
          <a:noFill/>
          <a:ln w="9525">
            <a:noFill/>
            <a:miter lim="800000"/>
            <a:headEnd/>
            <a:tailEnd/>
          </a:ln>
          <a:effectLst/>
        </p:spPr>
      </p:pic>
      <p:pic>
        <p:nvPicPr>
          <p:cNvPr id="169" name="Picture 6"/>
          <p:cNvPicPr>
            <a:picLocks noChangeAspect="1" noChangeArrowheads="1"/>
          </p:cNvPicPr>
          <p:nvPr/>
        </p:nvPicPr>
        <p:blipFill>
          <a:blip r:embed="rId5" cstate="print"/>
          <a:srcRect/>
          <a:stretch>
            <a:fillRect/>
          </a:stretch>
        </p:blipFill>
        <p:spPr bwMode="auto">
          <a:xfrm>
            <a:off x="7143768" y="5051446"/>
            <a:ext cx="1800225" cy="1449388"/>
          </a:xfrm>
          <a:prstGeom prst="rect">
            <a:avLst/>
          </a:prstGeom>
          <a:noFill/>
          <a:ln w="9525">
            <a:noFill/>
            <a:miter lim="800000"/>
            <a:headEnd/>
            <a:tailEnd/>
          </a:ln>
          <a:effectLst/>
        </p:spPr>
      </p:pic>
      <p:pic>
        <p:nvPicPr>
          <p:cNvPr id="170" name="Picture 15"/>
          <p:cNvPicPr>
            <a:picLocks noChangeAspect="1" noChangeArrowheads="1"/>
          </p:cNvPicPr>
          <p:nvPr/>
        </p:nvPicPr>
        <p:blipFill>
          <a:blip r:embed="rId6"/>
          <a:srcRect/>
          <a:stretch>
            <a:fillRect/>
          </a:stretch>
        </p:blipFill>
        <p:spPr bwMode="auto">
          <a:xfrm>
            <a:off x="7369203" y="2908306"/>
            <a:ext cx="1274763" cy="1079500"/>
          </a:xfrm>
          <a:prstGeom prst="rect">
            <a:avLst/>
          </a:prstGeom>
          <a:noFill/>
          <a:ln w="9525">
            <a:noFill/>
            <a:miter lim="800000"/>
            <a:headEnd/>
            <a:tailEnd/>
          </a:ln>
          <a:effectLst/>
        </p:spPr>
      </p:pic>
      <p:pic>
        <p:nvPicPr>
          <p:cNvPr id="172" name="Picture 3"/>
          <p:cNvPicPr>
            <a:picLocks noChangeAspect="1" noChangeArrowheads="1"/>
          </p:cNvPicPr>
          <p:nvPr/>
        </p:nvPicPr>
        <p:blipFill>
          <a:blip r:embed="rId7" cstate="print"/>
          <a:srcRect/>
          <a:stretch>
            <a:fillRect/>
          </a:stretch>
        </p:blipFill>
        <p:spPr bwMode="auto">
          <a:xfrm>
            <a:off x="285720" y="5122884"/>
            <a:ext cx="1800225" cy="1227137"/>
          </a:xfrm>
          <a:prstGeom prst="rect">
            <a:avLst/>
          </a:prstGeom>
          <a:noFill/>
          <a:ln w="9525">
            <a:noFill/>
            <a:miter lim="800000"/>
            <a:headEnd/>
            <a:tailEnd/>
          </a:ln>
          <a:effectLst/>
        </p:spPr>
      </p:pic>
      <p:pic>
        <p:nvPicPr>
          <p:cNvPr id="173" name="Picture 16"/>
          <p:cNvPicPr>
            <a:picLocks noChangeAspect="1" noChangeArrowheads="1"/>
          </p:cNvPicPr>
          <p:nvPr/>
        </p:nvPicPr>
        <p:blipFill>
          <a:blip r:embed="rId8"/>
          <a:srcRect/>
          <a:stretch>
            <a:fillRect/>
          </a:stretch>
        </p:blipFill>
        <p:spPr bwMode="auto">
          <a:xfrm>
            <a:off x="571472" y="2908306"/>
            <a:ext cx="1141413" cy="1079500"/>
          </a:xfrm>
          <a:prstGeom prst="rect">
            <a:avLst/>
          </a:prstGeom>
          <a:noFill/>
          <a:ln w="9525">
            <a:noFill/>
            <a:miter lim="800000"/>
            <a:headEnd/>
            <a:tailEnd/>
          </a:ln>
          <a:effectLst/>
        </p:spPr>
      </p:pic>
      <p:pic>
        <p:nvPicPr>
          <p:cNvPr id="180" name="Picture 7"/>
          <p:cNvPicPr>
            <a:picLocks noChangeAspect="1" noChangeArrowheads="1"/>
          </p:cNvPicPr>
          <p:nvPr/>
        </p:nvPicPr>
        <p:blipFill>
          <a:blip r:embed="rId9" cstate="print"/>
          <a:srcRect/>
          <a:stretch>
            <a:fillRect/>
          </a:stretch>
        </p:blipFill>
        <p:spPr bwMode="auto">
          <a:xfrm>
            <a:off x="4857752" y="5103050"/>
            <a:ext cx="1800225" cy="1304925"/>
          </a:xfrm>
          <a:prstGeom prst="rect">
            <a:avLst/>
          </a:prstGeom>
          <a:noFill/>
          <a:ln w="9525">
            <a:noFill/>
            <a:miter lim="800000"/>
            <a:headEnd/>
            <a:tailEnd/>
          </a:ln>
          <a:effectLst/>
        </p:spPr>
      </p:pic>
      <p:pic>
        <p:nvPicPr>
          <p:cNvPr id="181" name="Picture 20"/>
          <p:cNvPicPr>
            <a:picLocks noChangeAspect="1" noChangeArrowheads="1"/>
          </p:cNvPicPr>
          <p:nvPr/>
        </p:nvPicPr>
        <p:blipFill>
          <a:blip r:embed="rId10"/>
          <a:srcRect/>
          <a:stretch>
            <a:fillRect/>
          </a:stretch>
        </p:blipFill>
        <p:spPr bwMode="auto">
          <a:xfrm>
            <a:off x="5047458" y="2909100"/>
            <a:ext cx="1420813" cy="1077913"/>
          </a:xfrm>
          <a:prstGeom prst="rect">
            <a:avLst/>
          </a:prstGeom>
          <a:noFill/>
          <a:ln w="9525">
            <a:noFill/>
            <a:miter lim="800000"/>
            <a:headEnd/>
            <a:tailEnd/>
          </a:ln>
          <a:effectLst/>
        </p:spPr>
      </p:pic>
      <p:sp>
        <p:nvSpPr>
          <p:cNvPr id="182" name="Flèche droite 181"/>
          <p:cNvSpPr/>
          <p:nvPr/>
        </p:nvSpPr>
        <p:spPr>
          <a:xfrm rot="5400000">
            <a:off x="1000100" y="4408504"/>
            <a:ext cx="285752" cy="28575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3" name="Flèche droite 182"/>
          <p:cNvSpPr/>
          <p:nvPr/>
        </p:nvSpPr>
        <p:spPr>
          <a:xfrm rot="5400000">
            <a:off x="3357554" y="4408504"/>
            <a:ext cx="285752" cy="28575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4" name="Flèche droite 183"/>
          <p:cNvSpPr/>
          <p:nvPr/>
        </p:nvSpPr>
        <p:spPr>
          <a:xfrm rot="5400000">
            <a:off x="5572132" y="4408504"/>
            <a:ext cx="285752" cy="28575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5" name="Flèche droite 184"/>
          <p:cNvSpPr/>
          <p:nvPr/>
        </p:nvSpPr>
        <p:spPr>
          <a:xfrm rot="5400000">
            <a:off x="7858148" y="4408504"/>
            <a:ext cx="285752" cy="28575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numéro de diapositive 15"/>
          <p:cNvSpPr>
            <a:spLocks noGrp="1"/>
          </p:cNvSpPr>
          <p:nvPr>
            <p:ph type="sldNum" sz="quarter" idx="12"/>
          </p:nvPr>
        </p:nvSpPr>
        <p:spPr/>
        <p:txBody>
          <a:bodyPr/>
          <a:lstStyle/>
          <a:p>
            <a:fld id="{6E118708-87BA-45D2-8B77-0C5CA463363A}" type="slidenum">
              <a:rPr lang="pt-BR" smtClean="0"/>
              <a:pPr/>
              <a:t>5</a:t>
            </a:fld>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73"/>
                                        </p:tgtEl>
                                        <p:attrNameLst>
                                          <p:attrName>style.visibility</p:attrName>
                                        </p:attrNameLst>
                                      </p:cBhvr>
                                      <p:to>
                                        <p:strVal val="visible"/>
                                      </p:to>
                                    </p:set>
                                    <p:anim calcmode="lin" valueType="num">
                                      <p:cBhvr additive="base">
                                        <p:cTn id="7" dur="500" fill="hold"/>
                                        <p:tgtEl>
                                          <p:spTgt spid="173"/>
                                        </p:tgtEl>
                                        <p:attrNameLst>
                                          <p:attrName>ppt_x</p:attrName>
                                        </p:attrNameLst>
                                      </p:cBhvr>
                                      <p:tavLst>
                                        <p:tav tm="0">
                                          <p:val>
                                            <p:strVal val="#ppt_x"/>
                                          </p:val>
                                        </p:tav>
                                        <p:tav tm="100000">
                                          <p:val>
                                            <p:strVal val="#ppt_x"/>
                                          </p:val>
                                        </p:tav>
                                      </p:tavLst>
                                    </p:anim>
                                    <p:anim calcmode="lin" valueType="num">
                                      <p:cBhvr additive="base">
                                        <p:cTn id="8" dur="500" fill="hold"/>
                                        <p:tgtEl>
                                          <p:spTgt spid="17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67"/>
                                        </p:tgtEl>
                                        <p:attrNameLst>
                                          <p:attrName>style.visibility</p:attrName>
                                        </p:attrNameLst>
                                      </p:cBhvr>
                                      <p:to>
                                        <p:strVal val="visible"/>
                                      </p:to>
                                    </p:set>
                                    <p:anim calcmode="lin" valueType="num">
                                      <p:cBhvr additive="base">
                                        <p:cTn id="12" dur="500" fill="hold"/>
                                        <p:tgtEl>
                                          <p:spTgt spid="167"/>
                                        </p:tgtEl>
                                        <p:attrNameLst>
                                          <p:attrName>ppt_x</p:attrName>
                                        </p:attrNameLst>
                                      </p:cBhvr>
                                      <p:tavLst>
                                        <p:tav tm="0">
                                          <p:val>
                                            <p:strVal val="#ppt_x"/>
                                          </p:val>
                                        </p:tav>
                                        <p:tav tm="100000">
                                          <p:val>
                                            <p:strVal val="#ppt_x"/>
                                          </p:val>
                                        </p:tav>
                                      </p:tavLst>
                                    </p:anim>
                                    <p:anim calcmode="lin" valueType="num">
                                      <p:cBhvr additive="base">
                                        <p:cTn id="13" dur="500" fill="hold"/>
                                        <p:tgtEl>
                                          <p:spTgt spid="16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81"/>
                                        </p:tgtEl>
                                        <p:attrNameLst>
                                          <p:attrName>style.visibility</p:attrName>
                                        </p:attrNameLst>
                                      </p:cBhvr>
                                      <p:to>
                                        <p:strVal val="visible"/>
                                      </p:to>
                                    </p:set>
                                    <p:anim calcmode="lin" valueType="num">
                                      <p:cBhvr additive="base">
                                        <p:cTn id="17" dur="500" fill="hold"/>
                                        <p:tgtEl>
                                          <p:spTgt spid="181"/>
                                        </p:tgtEl>
                                        <p:attrNameLst>
                                          <p:attrName>ppt_x</p:attrName>
                                        </p:attrNameLst>
                                      </p:cBhvr>
                                      <p:tavLst>
                                        <p:tav tm="0">
                                          <p:val>
                                            <p:strVal val="#ppt_x"/>
                                          </p:val>
                                        </p:tav>
                                        <p:tav tm="100000">
                                          <p:val>
                                            <p:strVal val="#ppt_x"/>
                                          </p:val>
                                        </p:tav>
                                      </p:tavLst>
                                    </p:anim>
                                    <p:anim calcmode="lin" valueType="num">
                                      <p:cBhvr additive="base">
                                        <p:cTn id="18" dur="500" fill="hold"/>
                                        <p:tgtEl>
                                          <p:spTgt spid="181"/>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70"/>
                                        </p:tgtEl>
                                        <p:attrNameLst>
                                          <p:attrName>style.visibility</p:attrName>
                                        </p:attrNameLst>
                                      </p:cBhvr>
                                      <p:to>
                                        <p:strVal val="visible"/>
                                      </p:to>
                                    </p:set>
                                    <p:anim calcmode="lin" valueType="num">
                                      <p:cBhvr additive="base">
                                        <p:cTn id="22" dur="500" fill="hold"/>
                                        <p:tgtEl>
                                          <p:spTgt spid="170"/>
                                        </p:tgtEl>
                                        <p:attrNameLst>
                                          <p:attrName>ppt_x</p:attrName>
                                        </p:attrNameLst>
                                      </p:cBhvr>
                                      <p:tavLst>
                                        <p:tav tm="0">
                                          <p:val>
                                            <p:strVal val="#ppt_x"/>
                                          </p:val>
                                        </p:tav>
                                        <p:tav tm="100000">
                                          <p:val>
                                            <p:strVal val="#ppt_x"/>
                                          </p:val>
                                        </p:tav>
                                      </p:tavLst>
                                    </p:anim>
                                    <p:anim calcmode="lin" valueType="num">
                                      <p:cBhvr additive="base">
                                        <p:cTn id="23" dur="500" fill="hold"/>
                                        <p:tgtEl>
                                          <p:spTgt spid="170"/>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grpId="0" nodeType="clickEffect">
                                  <p:stCondLst>
                                    <p:cond delay="0"/>
                                  </p:stCondLst>
                                  <p:childTnLst>
                                    <p:set>
                                      <p:cBhvr>
                                        <p:cTn id="27" dur="1" fill="hold">
                                          <p:stCondLst>
                                            <p:cond delay="0"/>
                                          </p:stCondLst>
                                        </p:cTn>
                                        <p:tgtEl>
                                          <p:spTgt spid="182"/>
                                        </p:tgtEl>
                                        <p:attrNameLst>
                                          <p:attrName>style.visibility</p:attrName>
                                        </p:attrNameLst>
                                      </p:cBhvr>
                                      <p:to>
                                        <p:strVal val="visible"/>
                                      </p:to>
                                    </p:set>
                                    <p:anim calcmode="lin" valueType="num">
                                      <p:cBhvr additive="base">
                                        <p:cTn id="28" dur="500" fill="hold"/>
                                        <p:tgtEl>
                                          <p:spTgt spid="182"/>
                                        </p:tgtEl>
                                        <p:attrNameLst>
                                          <p:attrName>ppt_x</p:attrName>
                                        </p:attrNameLst>
                                      </p:cBhvr>
                                      <p:tavLst>
                                        <p:tav tm="0">
                                          <p:val>
                                            <p:strVal val="#ppt_x"/>
                                          </p:val>
                                        </p:tav>
                                        <p:tav tm="100000">
                                          <p:val>
                                            <p:strVal val="#ppt_x"/>
                                          </p:val>
                                        </p:tav>
                                      </p:tavLst>
                                    </p:anim>
                                    <p:anim calcmode="lin" valueType="num">
                                      <p:cBhvr additive="base">
                                        <p:cTn id="29" dur="500" fill="hold"/>
                                        <p:tgtEl>
                                          <p:spTgt spid="182"/>
                                        </p:tgtEl>
                                        <p:attrNameLst>
                                          <p:attrName>ppt_y</p:attrName>
                                        </p:attrNameLst>
                                      </p:cBhvr>
                                      <p:tavLst>
                                        <p:tav tm="0">
                                          <p:val>
                                            <p:strVal val="0-#ppt_h/2"/>
                                          </p:val>
                                        </p:tav>
                                        <p:tav tm="100000">
                                          <p:val>
                                            <p:strVal val="#ppt_y"/>
                                          </p:val>
                                        </p:tav>
                                      </p:tavLst>
                                    </p:anim>
                                  </p:childTnLst>
                                </p:cTn>
                              </p:par>
                              <p:par>
                                <p:cTn id="30" presetID="2" presetClass="entr" presetSubtype="1" fill="hold" nodeType="withEffect">
                                  <p:stCondLst>
                                    <p:cond delay="0"/>
                                  </p:stCondLst>
                                  <p:childTnLst>
                                    <p:set>
                                      <p:cBhvr>
                                        <p:cTn id="31" dur="1" fill="hold">
                                          <p:stCondLst>
                                            <p:cond delay="0"/>
                                          </p:stCondLst>
                                        </p:cTn>
                                        <p:tgtEl>
                                          <p:spTgt spid="172"/>
                                        </p:tgtEl>
                                        <p:attrNameLst>
                                          <p:attrName>style.visibility</p:attrName>
                                        </p:attrNameLst>
                                      </p:cBhvr>
                                      <p:to>
                                        <p:strVal val="visible"/>
                                      </p:to>
                                    </p:set>
                                    <p:anim calcmode="lin" valueType="num">
                                      <p:cBhvr additive="base">
                                        <p:cTn id="32" dur="500" fill="hold"/>
                                        <p:tgtEl>
                                          <p:spTgt spid="172"/>
                                        </p:tgtEl>
                                        <p:attrNameLst>
                                          <p:attrName>ppt_x</p:attrName>
                                        </p:attrNameLst>
                                      </p:cBhvr>
                                      <p:tavLst>
                                        <p:tav tm="0">
                                          <p:val>
                                            <p:strVal val="#ppt_x"/>
                                          </p:val>
                                        </p:tav>
                                        <p:tav tm="100000">
                                          <p:val>
                                            <p:strVal val="#ppt_x"/>
                                          </p:val>
                                        </p:tav>
                                      </p:tavLst>
                                    </p:anim>
                                    <p:anim calcmode="lin" valueType="num">
                                      <p:cBhvr additive="base">
                                        <p:cTn id="33" dur="500" fill="hold"/>
                                        <p:tgtEl>
                                          <p:spTgt spid="172"/>
                                        </p:tgtEl>
                                        <p:attrNameLst>
                                          <p:attrName>ppt_y</p:attrName>
                                        </p:attrNameLst>
                                      </p:cBhvr>
                                      <p:tavLst>
                                        <p:tav tm="0">
                                          <p:val>
                                            <p:strVal val="0-#ppt_h/2"/>
                                          </p:val>
                                        </p:tav>
                                        <p:tav tm="100000">
                                          <p:val>
                                            <p:strVal val="#ppt_y"/>
                                          </p:val>
                                        </p:tav>
                                      </p:tavLst>
                                    </p:anim>
                                  </p:childTnLst>
                                </p:cTn>
                              </p:par>
                            </p:childTnLst>
                          </p:cTn>
                        </p:par>
                        <p:par>
                          <p:cTn id="34" fill="hold">
                            <p:stCondLst>
                              <p:cond delay="500"/>
                            </p:stCondLst>
                            <p:childTnLst>
                              <p:par>
                                <p:cTn id="35" presetID="2" presetClass="entr" presetSubtype="1" fill="hold" grpId="0" nodeType="afterEffect">
                                  <p:stCondLst>
                                    <p:cond delay="0"/>
                                  </p:stCondLst>
                                  <p:childTnLst>
                                    <p:set>
                                      <p:cBhvr>
                                        <p:cTn id="36" dur="1" fill="hold">
                                          <p:stCondLst>
                                            <p:cond delay="0"/>
                                          </p:stCondLst>
                                        </p:cTn>
                                        <p:tgtEl>
                                          <p:spTgt spid="183"/>
                                        </p:tgtEl>
                                        <p:attrNameLst>
                                          <p:attrName>style.visibility</p:attrName>
                                        </p:attrNameLst>
                                      </p:cBhvr>
                                      <p:to>
                                        <p:strVal val="visible"/>
                                      </p:to>
                                    </p:set>
                                    <p:anim calcmode="lin" valueType="num">
                                      <p:cBhvr additive="base">
                                        <p:cTn id="37" dur="500" fill="hold"/>
                                        <p:tgtEl>
                                          <p:spTgt spid="183"/>
                                        </p:tgtEl>
                                        <p:attrNameLst>
                                          <p:attrName>ppt_x</p:attrName>
                                        </p:attrNameLst>
                                      </p:cBhvr>
                                      <p:tavLst>
                                        <p:tav tm="0">
                                          <p:val>
                                            <p:strVal val="#ppt_x"/>
                                          </p:val>
                                        </p:tav>
                                        <p:tav tm="100000">
                                          <p:val>
                                            <p:strVal val="#ppt_x"/>
                                          </p:val>
                                        </p:tav>
                                      </p:tavLst>
                                    </p:anim>
                                    <p:anim calcmode="lin" valueType="num">
                                      <p:cBhvr additive="base">
                                        <p:cTn id="38" dur="500" fill="hold"/>
                                        <p:tgtEl>
                                          <p:spTgt spid="183"/>
                                        </p:tgtEl>
                                        <p:attrNameLst>
                                          <p:attrName>ppt_y</p:attrName>
                                        </p:attrNameLst>
                                      </p:cBhvr>
                                      <p:tavLst>
                                        <p:tav tm="0">
                                          <p:val>
                                            <p:strVal val="0-#ppt_h/2"/>
                                          </p:val>
                                        </p:tav>
                                        <p:tav tm="100000">
                                          <p:val>
                                            <p:strVal val="#ppt_y"/>
                                          </p:val>
                                        </p:tav>
                                      </p:tavLst>
                                    </p:anim>
                                  </p:childTnLst>
                                </p:cTn>
                              </p:par>
                              <p:par>
                                <p:cTn id="39" presetID="2" presetClass="entr" presetSubtype="1" fill="hold" nodeType="withEffect">
                                  <p:stCondLst>
                                    <p:cond delay="0"/>
                                  </p:stCondLst>
                                  <p:childTnLst>
                                    <p:set>
                                      <p:cBhvr>
                                        <p:cTn id="40" dur="1" fill="hold">
                                          <p:stCondLst>
                                            <p:cond delay="0"/>
                                          </p:stCondLst>
                                        </p:cTn>
                                        <p:tgtEl>
                                          <p:spTgt spid="166"/>
                                        </p:tgtEl>
                                        <p:attrNameLst>
                                          <p:attrName>style.visibility</p:attrName>
                                        </p:attrNameLst>
                                      </p:cBhvr>
                                      <p:to>
                                        <p:strVal val="visible"/>
                                      </p:to>
                                    </p:set>
                                    <p:anim calcmode="lin" valueType="num">
                                      <p:cBhvr additive="base">
                                        <p:cTn id="41" dur="500" fill="hold"/>
                                        <p:tgtEl>
                                          <p:spTgt spid="166"/>
                                        </p:tgtEl>
                                        <p:attrNameLst>
                                          <p:attrName>ppt_x</p:attrName>
                                        </p:attrNameLst>
                                      </p:cBhvr>
                                      <p:tavLst>
                                        <p:tav tm="0">
                                          <p:val>
                                            <p:strVal val="#ppt_x"/>
                                          </p:val>
                                        </p:tav>
                                        <p:tav tm="100000">
                                          <p:val>
                                            <p:strVal val="#ppt_x"/>
                                          </p:val>
                                        </p:tav>
                                      </p:tavLst>
                                    </p:anim>
                                    <p:anim calcmode="lin" valueType="num">
                                      <p:cBhvr additive="base">
                                        <p:cTn id="42" dur="500" fill="hold"/>
                                        <p:tgtEl>
                                          <p:spTgt spid="166"/>
                                        </p:tgtEl>
                                        <p:attrNameLst>
                                          <p:attrName>ppt_y</p:attrName>
                                        </p:attrNameLst>
                                      </p:cBhvr>
                                      <p:tavLst>
                                        <p:tav tm="0">
                                          <p:val>
                                            <p:strVal val="0-#ppt_h/2"/>
                                          </p:val>
                                        </p:tav>
                                        <p:tav tm="100000">
                                          <p:val>
                                            <p:strVal val="#ppt_y"/>
                                          </p:val>
                                        </p:tav>
                                      </p:tavLst>
                                    </p:anim>
                                  </p:childTnLst>
                                </p:cTn>
                              </p:par>
                            </p:childTnLst>
                          </p:cTn>
                        </p:par>
                        <p:par>
                          <p:cTn id="43" fill="hold">
                            <p:stCondLst>
                              <p:cond delay="1000"/>
                            </p:stCondLst>
                            <p:childTnLst>
                              <p:par>
                                <p:cTn id="44" presetID="2" presetClass="entr" presetSubtype="1" fill="hold" grpId="0" nodeType="afterEffect">
                                  <p:stCondLst>
                                    <p:cond delay="0"/>
                                  </p:stCondLst>
                                  <p:childTnLst>
                                    <p:set>
                                      <p:cBhvr>
                                        <p:cTn id="45" dur="1" fill="hold">
                                          <p:stCondLst>
                                            <p:cond delay="0"/>
                                          </p:stCondLst>
                                        </p:cTn>
                                        <p:tgtEl>
                                          <p:spTgt spid="184"/>
                                        </p:tgtEl>
                                        <p:attrNameLst>
                                          <p:attrName>style.visibility</p:attrName>
                                        </p:attrNameLst>
                                      </p:cBhvr>
                                      <p:to>
                                        <p:strVal val="visible"/>
                                      </p:to>
                                    </p:set>
                                    <p:anim calcmode="lin" valueType="num">
                                      <p:cBhvr additive="base">
                                        <p:cTn id="46" dur="500" fill="hold"/>
                                        <p:tgtEl>
                                          <p:spTgt spid="184"/>
                                        </p:tgtEl>
                                        <p:attrNameLst>
                                          <p:attrName>ppt_x</p:attrName>
                                        </p:attrNameLst>
                                      </p:cBhvr>
                                      <p:tavLst>
                                        <p:tav tm="0">
                                          <p:val>
                                            <p:strVal val="#ppt_x"/>
                                          </p:val>
                                        </p:tav>
                                        <p:tav tm="100000">
                                          <p:val>
                                            <p:strVal val="#ppt_x"/>
                                          </p:val>
                                        </p:tav>
                                      </p:tavLst>
                                    </p:anim>
                                    <p:anim calcmode="lin" valueType="num">
                                      <p:cBhvr additive="base">
                                        <p:cTn id="47" dur="500" fill="hold"/>
                                        <p:tgtEl>
                                          <p:spTgt spid="184"/>
                                        </p:tgtEl>
                                        <p:attrNameLst>
                                          <p:attrName>ppt_y</p:attrName>
                                        </p:attrNameLst>
                                      </p:cBhvr>
                                      <p:tavLst>
                                        <p:tav tm="0">
                                          <p:val>
                                            <p:strVal val="0-#ppt_h/2"/>
                                          </p:val>
                                        </p:tav>
                                        <p:tav tm="100000">
                                          <p:val>
                                            <p:strVal val="#ppt_y"/>
                                          </p:val>
                                        </p:tav>
                                      </p:tavLst>
                                    </p:anim>
                                  </p:childTnLst>
                                </p:cTn>
                              </p:par>
                              <p:par>
                                <p:cTn id="48" presetID="2" presetClass="entr" presetSubtype="1" fill="hold" nodeType="withEffect">
                                  <p:stCondLst>
                                    <p:cond delay="0"/>
                                  </p:stCondLst>
                                  <p:childTnLst>
                                    <p:set>
                                      <p:cBhvr>
                                        <p:cTn id="49" dur="1" fill="hold">
                                          <p:stCondLst>
                                            <p:cond delay="0"/>
                                          </p:stCondLst>
                                        </p:cTn>
                                        <p:tgtEl>
                                          <p:spTgt spid="180"/>
                                        </p:tgtEl>
                                        <p:attrNameLst>
                                          <p:attrName>style.visibility</p:attrName>
                                        </p:attrNameLst>
                                      </p:cBhvr>
                                      <p:to>
                                        <p:strVal val="visible"/>
                                      </p:to>
                                    </p:set>
                                    <p:anim calcmode="lin" valueType="num">
                                      <p:cBhvr additive="base">
                                        <p:cTn id="50" dur="500" fill="hold"/>
                                        <p:tgtEl>
                                          <p:spTgt spid="180"/>
                                        </p:tgtEl>
                                        <p:attrNameLst>
                                          <p:attrName>ppt_x</p:attrName>
                                        </p:attrNameLst>
                                      </p:cBhvr>
                                      <p:tavLst>
                                        <p:tav tm="0">
                                          <p:val>
                                            <p:strVal val="#ppt_x"/>
                                          </p:val>
                                        </p:tav>
                                        <p:tav tm="100000">
                                          <p:val>
                                            <p:strVal val="#ppt_x"/>
                                          </p:val>
                                        </p:tav>
                                      </p:tavLst>
                                    </p:anim>
                                    <p:anim calcmode="lin" valueType="num">
                                      <p:cBhvr additive="base">
                                        <p:cTn id="51" dur="500" fill="hold"/>
                                        <p:tgtEl>
                                          <p:spTgt spid="180"/>
                                        </p:tgtEl>
                                        <p:attrNameLst>
                                          <p:attrName>ppt_y</p:attrName>
                                        </p:attrNameLst>
                                      </p:cBhvr>
                                      <p:tavLst>
                                        <p:tav tm="0">
                                          <p:val>
                                            <p:strVal val="0-#ppt_h/2"/>
                                          </p:val>
                                        </p:tav>
                                        <p:tav tm="100000">
                                          <p:val>
                                            <p:strVal val="#ppt_y"/>
                                          </p:val>
                                        </p:tav>
                                      </p:tavLst>
                                    </p:anim>
                                  </p:childTnLst>
                                </p:cTn>
                              </p:par>
                            </p:childTnLst>
                          </p:cTn>
                        </p:par>
                        <p:par>
                          <p:cTn id="52" fill="hold">
                            <p:stCondLst>
                              <p:cond delay="1500"/>
                            </p:stCondLst>
                            <p:childTnLst>
                              <p:par>
                                <p:cTn id="53" presetID="2" presetClass="entr" presetSubtype="1" fill="hold" grpId="0" nodeType="afterEffect">
                                  <p:stCondLst>
                                    <p:cond delay="0"/>
                                  </p:stCondLst>
                                  <p:childTnLst>
                                    <p:set>
                                      <p:cBhvr>
                                        <p:cTn id="54" dur="1" fill="hold">
                                          <p:stCondLst>
                                            <p:cond delay="0"/>
                                          </p:stCondLst>
                                        </p:cTn>
                                        <p:tgtEl>
                                          <p:spTgt spid="185"/>
                                        </p:tgtEl>
                                        <p:attrNameLst>
                                          <p:attrName>style.visibility</p:attrName>
                                        </p:attrNameLst>
                                      </p:cBhvr>
                                      <p:to>
                                        <p:strVal val="visible"/>
                                      </p:to>
                                    </p:set>
                                    <p:anim calcmode="lin" valueType="num">
                                      <p:cBhvr additive="base">
                                        <p:cTn id="55" dur="500" fill="hold"/>
                                        <p:tgtEl>
                                          <p:spTgt spid="185"/>
                                        </p:tgtEl>
                                        <p:attrNameLst>
                                          <p:attrName>ppt_x</p:attrName>
                                        </p:attrNameLst>
                                      </p:cBhvr>
                                      <p:tavLst>
                                        <p:tav tm="0">
                                          <p:val>
                                            <p:strVal val="#ppt_x"/>
                                          </p:val>
                                        </p:tav>
                                        <p:tav tm="100000">
                                          <p:val>
                                            <p:strVal val="#ppt_x"/>
                                          </p:val>
                                        </p:tav>
                                      </p:tavLst>
                                    </p:anim>
                                    <p:anim calcmode="lin" valueType="num">
                                      <p:cBhvr additive="base">
                                        <p:cTn id="56" dur="500" fill="hold"/>
                                        <p:tgtEl>
                                          <p:spTgt spid="185"/>
                                        </p:tgtEl>
                                        <p:attrNameLst>
                                          <p:attrName>ppt_y</p:attrName>
                                        </p:attrNameLst>
                                      </p:cBhvr>
                                      <p:tavLst>
                                        <p:tav tm="0">
                                          <p:val>
                                            <p:strVal val="0-#ppt_h/2"/>
                                          </p:val>
                                        </p:tav>
                                        <p:tav tm="100000">
                                          <p:val>
                                            <p:strVal val="#ppt_y"/>
                                          </p:val>
                                        </p:tav>
                                      </p:tavLst>
                                    </p:anim>
                                  </p:childTnLst>
                                </p:cTn>
                              </p:par>
                              <p:par>
                                <p:cTn id="57" presetID="2" presetClass="entr" presetSubtype="1" fill="hold" nodeType="withEffect">
                                  <p:stCondLst>
                                    <p:cond delay="0"/>
                                  </p:stCondLst>
                                  <p:childTnLst>
                                    <p:set>
                                      <p:cBhvr>
                                        <p:cTn id="58" dur="1" fill="hold">
                                          <p:stCondLst>
                                            <p:cond delay="0"/>
                                          </p:stCondLst>
                                        </p:cTn>
                                        <p:tgtEl>
                                          <p:spTgt spid="169"/>
                                        </p:tgtEl>
                                        <p:attrNameLst>
                                          <p:attrName>style.visibility</p:attrName>
                                        </p:attrNameLst>
                                      </p:cBhvr>
                                      <p:to>
                                        <p:strVal val="visible"/>
                                      </p:to>
                                    </p:set>
                                    <p:anim calcmode="lin" valueType="num">
                                      <p:cBhvr additive="base">
                                        <p:cTn id="59" dur="500" fill="hold"/>
                                        <p:tgtEl>
                                          <p:spTgt spid="169"/>
                                        </p:tgtEl>
                                        <p:attrNameLst>
                                          <p:attrName>ppt_x</p:attrName>
                                        </p:attrNameLst>
                                      </p:cBhvr>
                                      <p:tavLst>
                                        <p:tav tm="0">
                                          <p:val>
                                            <p:strVal val="#ppt_x"/>
                                          </p:val>
                                        </p:tav>
                                        <p:tav tm="100000">
                                          <p:val>
                                            <p:strVal val="#ppt_x"/>
                                          </p:val>
                                        </p:tav>
                                      </p:tavLst>
                                    </p:anim>
                                    <p:anim calcmode="lin" valueType="num">
                                      <p:cBhvr additive="base">
                                        <p:cTn id="60" dur="500" fill="hold"/>
                                        <p:tgtEl>
                                          <p:spTgt spid="16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animBg="1"/>
      <p:bldP spid="183" grpId="0" animBg="1"/>
      <p:bldP spid="184" grpId="0" animBg="1"/>
      <p:bldP spid="18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Image Identification Systems</a:t>
            </a:r>
            <a:endParaRPr lang="fr-FR" dirty="0"/>
          </a:p>
        </p:txBody>
      </p:sp>
      <p:sp>
        <p:nvSpPr>
          <p:cNvPr id="130" name="Espace réservé du texte 129"/>
          <p:cNvSpPr>
            <a:spLocks noGrp="1"/>
          </p:cNvSpPr>
          <p:nvPr>
            <p:ph type="body" idx="1"/>
          </p:nvPr>
        </p:nvSpPr>
        <p:spPr>
          <a:xfrm>
            <a:off x="842994" y="1535113"/>
            <a:ext cx="4040188" cy="639762"/>
          </a:xfrm>
        </p:spPr>
        <p:txBody>
          <a:bodyPr/>
          <a:lstStyle/>
          <a:p>
            <a:r>
              <a:rPr lang="fr-FR" dirty="0" smtClean="0"/>
              <a:t>Global </a:t>
            </a:r>
            <a:r>
              <a:rPr lang="fr-FR" dirty="0" err="1" smtClean="0"/>
              <a:t>descriptors</a:t>
            </a:r>
            <a:endParaRPr lang="fr-FR" dirty="0"/>
          </a:p>
        </p:txBody>
      </p:sp>
      <p:sp>
        <p:nvSpPr>
          <p:cNvPr id="137" name="Espace réservé du texte 136"/>
          <p:cNvSpPr>
            <a:spLocks noGrp="1"/>
          </p:cNvSpPr>
          <p:nvPr>
            <p:ph type="body" sz="quarter" idx="3"/>
          </p:nvPr>
        </p:nvSpPr>
        <p:spPr>
          <a:xfrm>
            <a:off x="5316571" y="1535113"/>
            <a:ext cx="4041775" cy="639762"/>
          </a:xfrm>
        </p:spPr>
        <p:txBody>
          <a:bodyPr/>
          <a:lstStyle/>
          <a:p>
            <a:r>
              <a:rPr lang="fr-FR" dirty="0" smtClean="0"/>
              <a:t>Local </a:t>
            </a:r>
            <a:r>
              <a:rPr lang="fr-FR" dirty="0" err="1" smtClean="0"/>
              <a:t>descriptors</a:t>
            </a:r>
            <a:endParaRPr lang="fr-FR" dirty="0"/>
          </a:p>
        </p:txBody>
      </p:sp>
      <p:grpSp>
        <p:nvGrpSpPr>
          <p:cNvPr id="3" name="Groupe 31"/>
          <p:cNvGrpSpPr/>
          <p:nvPr/>
        </p:nvGrpSpPr>
        <p:grpSpPr>
          <a:xfrm>
            <a:off x="1214414" y="2438372"/>
            <a:ext cx="2408227" cy="1929547"/>
            <a:chOff x="592138" y="1811338"/>
            <a:chExt cx="1804988" cy="1446213"/>
          </a:xfrm>
        </p:grpSpPr>
        <p:sp>
          <p:nvSpPr>
            <p:cNvPr id="6150" name="Freeform 6"/>
            <p:cNvSpPr>
              <a:spLocks/>
            </p:cNvSpPr>
            <p:nvPr/>
          </p:nvSpPr>
          <p:spPr bwMode="auto">
            <a:xfrm>
              <a:off x="627063" y="1816101"/>
              <a:ext cx="1770063" cy="1430338"/>
            </a:xfrm>
            <a:custGeom>
              <a:avLst/>
              <a:gdLst/>
              <a:ahLst/>
              <a:cxnLst>
                <a:cxn ang="0">
                  <a:pos x="1067" y="737"/>
                </a:cxn>
                <a:cxn ang="0">
                  <a:pos x="1069" y="710"/>
                </a:cxn>
                <a:cxn ang="0">
                  <a:pos x="1090" y="665"/>
                </a:cxn>
                <a:cxn ang="0">
                  <a:pos x="1070" y="633"/>
                </a:cxn>
                <a:cxn ang="0">
                  <a:pos x="1052" y="584"/>
                </a:cxn>
                <a:cxn ang="0">
                  <a:pos x="1075" y="529"/>
                </a:cxn>
                <a:cxn ang="0">
                  <a:pos x="1063" y="480"/>
                </a:cxn>
                <a:cxn ang="0">
                  <a:pos x="1065" y="409"/>
                </a:cxn>
                <a:cxn ang="0">
                  <a:pos x="1084" y="328"/>
                </a:cxn>
                <a:cxn ang="0">
                  <a:pos x="1036" y="251"/>
                </a:cxn>
                <a:cxn ang="0">
                  <a:pos x="1021" y="209"/>
                </a:cxn>
                <a:cxn ang="0">
                  <a:pos x="1054" y="115"/>
                </a:cxn>
                <a:cxn ang="0">
                  <a:pos x="1018" y="64"/>
                </a:cxn>
                <a:cxn ang="0">
                  <a:pos x="974" y="69"/>
                </a:cxn>
                <a:cxn ang="0">
                  <a:pos x="927" y="92"/>
                </a:cxn>
                <a:cxn ang="0">
                  <a:pos x="883" y="100"/>
                </a:cxn>
                <a:cxn ang="0">
                  <a:pos x="849" y="95"/>
                </a:cxn>
                <a:cxn ang="0">
                  <a:pos x="841" y="92"/>
                </a:cxn>
                <a:cxn ang="0">
                  <a:pos x="821" y="60"/>
                </a:cxn>
                <a:cxn ang="0">
                  <a:pos x="796" y="42"/>
                </a:cxn>
                <a:cxn ang="0">
                  <a:pos x="793" y="77"/>
                </a:cxn>
                <a:cxn ang="0">
                  <a:pos x="743" y="95"/>
                </a:cxn>
                <a:cxn ang="0">
                  <a:pos x="708" y="73"/>
                </a:cxn>
                <a:cxn ang="0">
                  <a:pos x="667" y="50"/>
                </a:cxn>
                <a:cxn ang="0">
                  <a:pos x="595" y="49"/>
                </a:cxn>
                <a:cxn ang="0">
                  <a:pos x="580" y="37"/>
                </a:cxn>
                <a:cxn ang="0">
                  <a:pos x="533" y="3"/>
                </a:cxn>
                <a:cxn ang="0">
                  <a:pos x="508" y="60"/>
                </a:cxn>
                <a:cxn ang="0">
                  <a:pos x="496" y="51"/>
                </a:cxn>
                <a:cxn ang="0">
                  <a:pos x="463" y="32"/>
                </a:cxn>
                <a:cxn ang="0">
                  <a:pos x="400" y="63"/>
                </a:cxn>
                <a:cxn ang="0">
                  <a:pos x="347" y="88"/>
                </a:cxn>
                <a:cxn ang="0">
                  <a:pos x="296" y="100"/>
                </a:cxn>
                <a:cxn ang="0">
                  <a:pos x="236" y="76"/>
                </a:cxn>
                <a:cxn ang="0">
                  <a:pos x="245" y="50"/>
                </a:cxn>
                <a:cxn ang="0">
                  <a:pos x="199" y="84"/>
                </a:cxn>
                <a:cxn ang="0">
                  <a:pos x="168" y="122"/>
                </a:cxn>
                <a:cxn ang="0">
                  <a:pos x="138" y="140"/>
                </a:cxn>
                <a:cxn ang="0">
                  <a:pos x="101" y="134"/>
                </a:cxn>
                <a:cxn ang="0">
                  <a:pos x="50" y="119"/>
                </a:cxn>
                <a:cxn ang="0">
                  <a:pos x="0" y="123"/>
                </a:cxn>
                <a:cxn ang="0">
                  <a:pos x="11" y="182"/>
                </a:cxn>
                <a:cxn ang="0">
                  <a:pos x="17" y="326"/>
                </a:cxn>
                <a:cxn ang="0">
                  <a:pos x="102" y="748"/>
                </a:cxn>
                <a:cxn ang="0">
                  <a:pos x="75" y="847"/>
                </a:cxn>
                <a:cxn ang="0">
                  <a:pos x="94" y="900"/>
                </a:cxn>
                <a:cxn ang="0">
                  <a:pos x="156" y="887"/>
                </a:cxn>
                <a:cxn ang="0">
                  <a:pos x="251" y="851"/>
                </a:cxn>
                <a:cxn ang="0">
                  <a:pos x="354" y="840"/>
                </a:cxn>
                <a:cxn ang="0">
                  <a:pos x="456" y="846"/>
                </a:cxn>
                <a:cxn ang="0">
                  <a:pos x="559" y="832"/>
                </a:cxn>
                <a:cxn ang="0">
                  <a:pos x="577" y="795"/>
                </a:cxn>
                <a:cxn ang="0">
                  <a:pos x="608" y="833"/>
                </a:cxn>
                <a:cxn ang="0">
                  <a:pos x="664" y="856"/>
                </a:cxn>
                <a:cxn ang="0">
                  <a:pos x="751" y="849"/>
                </a:cxn>
                <a:cxn ang="0">
                  <a:pos x="863" y="832"/>
                </a:cxn>
                <a:cxn ang="0">
                  <a:pos x="967" y="847"/>
                </a:cxn>
                <a:cxn ang="0">
                  <a:pos x="1052" y="870"/>
                </a:cxn>
                <a:cxn ang="0">
                  <a:pos x="1115" y="838"/>
                </a:cxn>
              </a:cxnLst>
              <a:rect l="0" t="0" r="r" b="b"/>
              <a:pathLst>
                <a:path w="1115" h="901">
                  <a:moveTo>
                    <a:pt x="1085" y="769"/>
                  </a:moveTo>
                  <a:lnTo>
                    <a:pt x="1082" y="763"/>
                  </a:lnTo>
                  <a:lnTo>
                    <a:pt x="1078" y="756"/>
                  </a:lnTo>
                  <a:lnTo>
                    <a:pt x="1074" y="750"/>
                  </a:lnTo>
                  <a:lnTo>
                    <a:pt x="1071" y="744"/>
                  </a:lnTo>
                  <a:lnTo>
                    <a:pt x="1067" y="737"/>
                  </a:lnTo>
                  <a:lnTo>
                    <a:pt x="1064" y="732"/>
                  </a:lnTo>
                  <a:lnTo>
                    <a:pt x="1062" y="726"/>
                  </a:lnTo>
                  <a:lnTo>
                    <a:pt x="1059" y="721"/>
                  </a:lnTo>
                  <a:lnTo>
                    <a:pt x="1061" y="716"/>
                  </a:lnTo>
                  <a:lnTo>
                    <a:pt x="1064" y="713"/>
                  </a:lnTo>
                  <a:lnTo>
                    <a:pt x="1069" y="710"/>
                  </a:lnTo>
                  <a:lnTo>
                    <a:pt x="1075" y="708"/>
                  </a:lnTo>
                  <a:lnTo>
                    <a:pt x="1080" y="705"/>
                  </a:lnTo>
                  <a:lnTo>
                    <a:pt x="1085" y="699"/>
                  </a:lnTo>
                  <a:lnTo>
                    <a:pt x="1089" y="690"/>
                  </a:lnTo>
                  <a:lnTo>
                    <a:pt x="1090" y="677"/>
                  </a:lnTo>
                  <a:lnTo>
                    <a:pt x="1090" y="665"/>
                  </a:lnTo>
                  <a:lnTo>
                    <a:pt x="1089" y="657"/>
                  </a:lnTo>
                  <a:lnTo>
                    <a:pt x="1086" y="650"/>
                  </a:lnTo>
                  <a:lnTo>
                    <a:pt x="1083" y="645"/>
                  </a:lnTo>
                  <a:lnTo>
                    <a:pt x="1079" y="641"/>
                  </a:lnTo>
                  <a:lnTo>
                    <a:pt x="1074" y="637"/>
                  </a:lnTo>
                  <a:lnTo>
                    <a:pt x="1070" y="633"/>
                  </a:lnTo>
                  <a:lnTo>
                    <a:pt x="1065" y="629"/>
                  </a:lnTo>
                  <a:lnTo>
                    <a:pt x="1062" y="621"/>
                  </a:lnTo>
                  <a:lnTo>
                    <a:pt x="1059" y="612"/>
                  </a:lnTo>
                  <a:lnTo>
                    <a:pt x="1055" y="603"/>
                  </a:lnTo>
                  <a:lnTo>
                    <a:pt x="1051" y="593"/>
                  </a:lnTo>
                  <a:lnTo>
                    <a:pt x="1052" y="584"/>
                  </a:lnTo>
                  <a:lnTo>
                    <a:pt x="1055" y="574"/>
                  </a:lnTo>
                  <a:lnTo>
                    <a:pt x="1058" y="565"/>
                  </a:lnTo>
                  <a:lnTo>
                    <a:pt x="1062" y="557"/>
                  </a:lnTo>
                  <a:lnTo>
                    <a:pt x="1067" y="547"/>
                  </a:lnTo>
                  <a:lnTo>
                    <a:pt x="1071" y="538"/>
                  </a:lnTo>
                  <a:lnTo>
                    <a:pt x="1075" y="529"/>
                  </a:lnTo>
                  <a:lnTo>
                    <a:pt x="1078" y="519"/>
                  </a:lnTo>
                  <a:lnTo>
                    <a:pt x="1080" y="508"/>
                  </a:lnTo>
                  <a:lnTo>
                    <a:pt x="1078" y="500"/>
                  </a:lnTo>
                  <a:lnTo>
                    <a:pt x="1074" y="493"/>
                  </a:lnTo>
                  <a:lnTo>
                    <a:pt x="1069" y="486"/>
                  </a:lnTo>
                  <a:lnTo>
                    <a:pt x="1063" y="480"/>
                  </a:lnTo>
                  <a:lnTo>
                    <a:pt x="1058" y="471"/>
                  </a:lnTo>
                  <a:lnTo>
                    <a:pt x="1055" y="461"/>
                  </a:lnTo>
                  <a:lnTo>
                    <a:pt x="1054" y="447"/>
                  </a:lnTo>
                  <a:lnTo>
                    <a:pt x="1056" y="432"/>
                  </a:lnTo>
                  <a:lnTo>
                    <a:pt x="1060" y="420"/>
                  </a:lnTo>
                  <a:lnTo>
                    <a:pt x="1065" y="409"/>
                  </a:lnTo>
                  <a:lnTo>
                    <a:pt x="1070" y="398"/>
                  </a:lnTo>
                  <a:lnTo>
                    <a:pt x="1076" y="387"/>
                  </a:lnTo>
                  <a:lnTo>
                    <a:pt x="1081" y="375"/>
                  </a:lnTo>
                  <a:lnTo>
                    <a:pt x="1084" y="361"/>
                  </a:lnTo>
                  <a:lnTo>
                    <a:pt x="1085" y="344"/>
                  </a:lnTo>
                  <a:lnTo>
                    <a:pt x="1084" y="328"/>
                  </a:lnTo>
                  <a:lnTo>
                    <a:pt x="1079" y="313"/>
                  </a:lnTo>
                  <a:lnTo>
                    <a:pt x="1073" y="299"/>
                  </a:lnTo>
                  <a:lnTo>
                    <a:pt x="1064" y="286"/>
                  </a:lnTo>
                  <a:lnTo>
                    <a:pt x="1054" y="274"/>
                  </a:lnTo>
                  <a:lnTo>
                    <a:pt x="1045" y="262"/>
                  </a:lnTo>
                  <a:lnTo>
                    <a:pt x="1036" y="251"/>
                  </a:lnTo>
                  <a:lnTo>
                    <a:pt x="1028" y="241"/>
                  </a:lnTo>
                  <a:lnTo>
                    <a:pt x="1025" y="236"/>
                  </a:lnTo>
                  <a:lnTo>
                    <a:pt x="1023" y="231"/>
                  </a:lnTo>
                  <a:lnTo>
                    <a:pt x="1021" y="226"/>
                  </a:lnTo>
                  <a:lnTo>
                    <a:pt x="1019" y="221"/>
                  </a:lnTo>
                  <a:lnTo>
                    <a:pt x="1021" y="209"/>
                  </a:lnTo>
                  <a:lnTo>
                    <a:pt x="1026" y="196"/>
                  </a:lnTo>
                  <a:lnTo>
                    <a:pt x="1034" y="182"/>
                  </a:lnTo>
                  <a:lnTo>
                    <a:pt x="1042" y="167"/>
                  </a:lnTo>
                  <a:lnTo>
                    <a:pt x="1049" y="151"/>
                  </a:lnTo>
                  <a:lnTo>
                    <a:pt x="1054" y="134"/>
                  </a:lnTo>
                  <a:lnTo>
                    <a:pt x="1054" y="115"/>
                  </a:lnTo>
                  <a:lnTo>
                    <a:pt x="1048" y="96"/>
                  </a:lnTo>
                  <a:lnTo>
                    <a:pt x="1043" y="86"/>
                  </a:lnTo>
                  <a:lnTo>
                    <a:pt x="1037" y="78"/>
                  </a:lnTo>
                  <a:lnTo>
                    <a:pt x="1030" y="72"/>
                  </a:lnTo>
                  <a:lnTo>
                    <a:pt x="1024" y="67"/>
                  </a:lnTo>
                  <a:lnTo>
                    <a:pt x="1018" y="64"/>
                  </a:lnTo>
                  <a:lnTo>
                    <a:pt x="1011" y="62"/>
                  </a:lnTo>
                  <a:lnTo>
                    <a:pt x="1004" y="62"/>
                  </a:lnTo>
                  <a:lnTo>
                    <a:pt x="997" y="62"/>
                  </a:lnTo>
                  <a:lnTo>
                    <a:pt x="989" y="64"/>
                  </a:lnTo>
                  <a:lnTo>
                    <a:pt x="982" y="66"/>
                  </a:lnTo>
                  <a:lnTo>
                    <a:pt x="974" y="69"/>
                  </a:lnTo>
                  <a:lnTo>
                    <a:pt x="966" y="72"/>
                  </a:lnTo>
                  <a:lnTo>
                    <a:pt x="959" y="76"/>
                  </a:lnTo>
                  <a:lnTo>
                    <a:pt x="951" y="80"/>
                  </a:lnTo>
                  <a:lnTo>
                    <a:pt x="943" y="85"/>
                  </a:lnTo>
                  <a:lnTo>
                    <a:pt x="935" y="89"/>
                  </a:lnTo>
                  <a:lnTo>
                    <a:pt x="927" y="92"/>
                  </a:lnTo>
                  <a:lnTo>
                    <a:pt x="920" y="95"/>
                  </a:lnTo>
                  <a:lnTo>
                    <a:pt x="912" y="97"/>
                  </a:lnTo>
                  <a:lnTo>
                    <a:pt x="905" y="99"/>
                  </a:lnTo>
                  <a:lnTo>
                    <a:pt x="897" y="99"/>
                  </a:lnTo>
                  <a:lnTo>
                    <a:pt x="890" y="100"/>
                  </a:lnTo>
                  <a:lnTo>
                    <a:pt x="883" y="100"/>
                  </a:lnTo>
                  <a:lnTo>
                    <a:pt x="876" y="99"/>
                  </a:lnTo>
                  <a:lnTo>
                    <a:pt x="870" y="99"/>
                  </a:lnTo>
                  <a:lnTo>
                    <a:pt x="864" y="98"/>
                  </a:lnTo>
                  <a:lnTo>
                    <a:pt x="858" y="97"/>
                  </a:lnTo>
                  <a:lnTo>
                    <a:pt x="853" y="96"/>
                  </a:lnTo>
                  <a:lnTo>
                    <a:pt x="849" y="95"/>
                  </a:lnTo>
                  <a:lnTo>
                    <a:pt x="846" y="94"/>
                  </a:lnTo>
                  <a:lnTo>
                    <a:pt x="843" y="93"/>
                  </a:lnTo>
                  <a:lnTo>
                    <a:pt x="841" y="92"/>
                  </a:lnTo>
                  <a:lnTo>
                    <a:pt x="841" y="92"/>
                  </a:lnTo>
                  <a:lnTo>
                    <a:pt x="841" y="92"/>
                  </a:lnTo>
                  <a:lnTo>
                    <a:pt x="841" y="92"/>
                  </a:lnTo>
                  <a:lnTo>
                    <a:pt x="840" y="91"/>
                  </a:lnTo>
                  <a:lnTo>
                    <a:pt x="839" y="88"/>
                  </a:lnTo>
                  <a:lnTo>
                    <a:pt x="837" y="82"/>
                  </a:lnTo>
                  <a:lnTo>
                    <a:pt x="833" y="74"/>
                  </a:lnTo>
                  <a:lnTo>
                    <a:pt x="826" y="65"/>
                  </a:lnTo>
                  <a:lnTo>
                    <a:pt x="821" y="60"/>
                  </a:lnTo>
                  <a:lnTo>
                    <a:pt x="816" y="55"/>
                  </a:lnTo>
                  <a:lnTo>
                    <a:pt x="811" y="51"/>
                  </a:lnTo>
                  <a:lnTo>
                    <a:pt x="806" y="47"/>
                  </a:lnTo>
                  <a:lnTo>
                    <a:pt x="802" y="45"/>
                  </a:lnTo>
                  <a:lnTo>
                    <a:pt x="799" y="43"/>
                  </a:lnTo>
                  <a:lnTo>
                    <a:pt x="796" y="42"/>
                  </a:lnTo>
                  <a:lnTo>
                    <a:pt x="796" y="41"/>
                  </a:lnTo>
                  <a:lnTo>
                    <a:pt x="796" y="43"/>
                  </a:lnTo>
                  <a:lnTo>
                    <a:pt x="797" y="49"/>
                  </a:lnTo>
                  <a:lnTo>
                    <a:pt x="797" y="58"/>
                  </a:lnTo>
                  <a:lnTo>
                    <a:pt x="796" y="67"/>
                  </a:lnTo>
                  <a:lnTo>
                    <a:pt x="793" y="77"/>
                  </a:lnTo>
                  <a:lnTo>
                    <a:pt x="787" y="86"/>
                  </a:lnTo>
                  <a:lnTo>
                    <a:pt x="778" y="94"/>
                  </a:lnTo>
                  <a:lnTo>
                    <a:pt x="764" y="97"/>
                  </a:lnTo>
                  <a:lnTo>
                    <a:pt x="756" y="97"/>
                  </a:lnTo>
                  <a:lnTo>
                    <a:pt x="749" y="96"/>
                  </a:lnTo>
                  <a:lnTo>
                    <a:pt x="743" y="95"/>
                  </a:lnTo>
                  <a:lnTo>
                    <a:pt x="736" y="92"/>
                  </a:lnTo>
                  <a:lnTo>
                    <a:pt x="730" y="89"/>
                  </a:lnTo>
                  <a:lnTo>
                    <a:pt x="725" y="86"/>
                  </a:lnTo>
                  <a:lnTo>
                    <a:pt x="719" y="82"/>
                  </a:lnTo>
                  <a:lnTo>
                    <a:pt x="714" y="78"/>
                  </a:lnTo>
                  <a:lnTo>
                    <a:pt x="708" y="73"/>
                  </a:lnTo>
                  <a:lnTo>
                    <a:pt x="702" y="69"/>
                  </a:lnTo>
                  <a:lnTo>
                    <a:pt x="696" y="65"/>
                  </a:lnTo>
                  <a:lnTo>
                    <a:pt x="690" y="60"/>
                  </a:lnTo>
                  <a:lnTo>
                    <a:pt x="683" y="57"/>
                  </a:lnTo>
                  <a:lnTo>
                    <a:pt x="675" y="53"/>
                  </a:lnTo>
                  <a:lnTo>
                    <a:pt x="667" y="50"/>
                  </a:lnTo>
                  <a:lnTo>
                    <a:pt x="658" y="47"/>
                  </a:lnTo>
                  <a:lnTo>
                    <a:pt x="641" y="45"/>
                  </a:lnTo>
                  <a:lnTo>
                    <a:pt x="626" y="44"/>
                  </a:lnTo>
                  <a:lnTo>
                    <a:pt x="613" y="45"/>
                  </a:lnTo>
                  <a:lnTo>
                    <a:pt x="604" y="47"/>
                  </a:lnTo>
                  <a:lnTo>
                    <a:pt x="595" y="49"/>
                  </a:lnTo>
                  <a:lnTo>
                    <a:pt x="590" y="52"/>
                  </a:lnTo>
                  <a:lnTo>
                    <a:pt x="587" y="53"/>
                  </a:lnTo>
                  <a:lnTo>
                    <a:pt x="586" y="54"/>
                  </a:lnTo>
                  <a:lnTo>
                    <a:pt x="585" y="52"/>
                  </a:lnTo>
                  <a:lnTo>
                    <a:pt x="583" y="45"/>
                  </a:lnTo>
                  <a:lnTo>
                    <a:pt x="580" y="37"/>
                  </a:lnTo>
                  <a:lnTo>
                    <a:pt x="575" y="27"/>
                  </a:lnTo>
                  <a:lnTo>
                    <a:pt x="570" y="17"/>
                  </a:lnTo>
                  <a:lnTo>
                    <a:pt x="562" y="9"/>
                  </a:lnTo>
                  <a:lnTo>
                    <a:pt x="553" y="3"/>
                  </a:lnTo>
                  <a:lnTo>
                    <a:pt x="543" y="0"/>
                  </a:lnTo>
                  <a:lnTo>
                    <a:pt x="533" y="3"/>
                  </a:lnTo>
                  <a:lnTo>
                    <a:pt x="525" y="10"/>
                  </a:lnTo>
                  <a:lnTo>
                    <a:pt x="519" y="20"/>
                  </a:lnTo>
                  <a:lnTo>
                    <a:pt x="515" y="31"/>
                  </a:lnTo>
                  <a:lnTo>
                    <a:pt x="511" y="43"/>
                  </a:lnTo>
                  <a:lnTo>
                    <a:pt x="510" y="53"/>
                  </a:lnTo>
                  <a:lnTo>
                    <a:pt x="508" y="60"/>
                  </a:lnTo>
                  <a:lnTo>
                    <a:pt x="508" y="62"/>
                  </a:lnTo>
                  <a:lnTo>
                    <a:pt x="508" y="62"/>
                  </a:lnTo>
                  <a:lnTo>
                    <a:pt x="506" y="60"/>
                  </a:lnTo>
                  <a:lnTo>
                    <a:pt x="503" y="58"/>
                  </a:lnTo>
                  <a:lnTo>
                    <a:pt x="500" y="54"/>
                  </a:lnTo>
                  <a:lnTo>
                    <a:pt x="496" y="51"/>
                  </a:lnTo>
                  <a:lnTo>
                    <a:pt x="491" y="46"/>
                  </a:lnTo>
                  <a:lnTo>
                    <a:pt x="485" y="42"/>
                  </a:lnTo>
                  <a:lnTo>
                    <a:pt x="478" y="37"/>
                  </a:lnTo>
                  <a:lnTo>
                    <a:pt x="473" y="33"/>
                  </a:lnTo>
                  <a:lnTo>
                    <a:pt x="468" y="31"/>
                  </a:lnTo>
                  <a:lnTo>
                    <a:pt x="463" y="32"/>
                  </a:lnTo>
                  <a:lnTo>
                    <a:pt x="458" y="34"/>
                  </a:lnTo>
                  <a:lnTo>
                    <a:pt x="451" y="38"/>
                  </a:lnTo>
                  <a:lnTo>
                    <a:pt x="441" y="43"/>
                  </a:lnTo>
                  <a:lnTo>
                    <a:pt x="428" y="50"/>
                  </a:lnTo>
                  <a:lnTo>
                    <a:pt x="410" y="58"/>
                  </a:lnTo>
                  <a:lnTo>
                    <a:pt x="400" y="63"/>
                  </a:lnTo>
                  <a:lnTo>
                    <a:pt x="391" y="68"/>
                  </a:lnTo>
                  <a:lnTo>
                    <a:pt x="381" y="72"/>
                  </a:lnTo>
                  <a:lnTo>
                    <a:pt x="372" y="76"/>
                  </a:lnTo>
                  <a:lnTo>
                    <a:pt x="364" y="80"/>
                  </a:lnTo>
                  <a:lnTo>
                    <a:pt x="356" y="84"/>
                  </a:lnTo>
                  <a:lnTo>
                    <a:pt x="347" y="88"/>
                  </a:lnTo>
                  <a:lnTo>
                    <a:pt x="339" y="91"/>
                  </a:lnTo>
                  <a:lnTo>
                    <a:pt x="330" y="94"/>
                  </a:lnTo>
                  <a:lnTo>
                    <a:pt x="321" y="96"/>
                  </a:lnTo>
                  <a:lnTo>
                    <a:pt x="313" y="98"/>
                  </a:lnTo>
                  <a:lnTo>
                    <a:pt x="304" y="100"/>
                  </a:lnTo>
                  <a:lnTo>
                    <a:pt x="296" y="100"/>
                  </a:lnTo>
                  <a:lnTo>
                    <a:pt x="286" y="100"/>
                  </a:lnTo>
                  <a:lnTo>
                    <a:pt x="276" y="99"/>
                  </a:lnTo>
                  <a:lnTo>
                    <a:pt x="266" y="97"/>
                  </a:lnTo>
                  <a:lnTo>
                    <a:pt x="249" y="91"/>
                  </a:lnTo>
                  <a:lnTo>
                    <a:pt x="240" y="84"/>
                  </a:lnTo>
                  <a:lnTo>
                    <a:pt x="236" y="76"/>
                  </a:lnTo>
                  <a:lnTo>
                    <a:pt x="236" y="69"/>
                  </a:lnTo>
                  <a:lnTo>
                    <a:pt x="238" y="61"/>
                  </a:lnTo>
                  <a:lnTo>
                    <a:pt x="242" y="56"/>
                  </a:lnTo>
                  <a:lnTo>
                    <a:pt x="245" y="52"/>
                  </a:lnTo>
                  <a:lnTo>
                    <a:pt x="246" y="50"/>
                  </a:lnTo>
                  <a:lnTo>
                    <a:pt x="245" y="50"/>
                  </a:lnTo>
                  <a:lnTo>
                    <a:pt x="241" y="53"/>
                  </a:lnTo>
                  <a:lnTo>
                    <a:pt x="234" y="57"/>
                  </a:lnTo>
                  <a:lnTo>
                    <a:pt x="227" y="62"/>
                  </a:lnTo>
                  <a:lnTo>
                    <a:pt x="218" y="69"/>
                  </a:lnTo>
                  <a:lnTo>
                    <a:pt x="208" y="76"/>
                  </a:lnTo>
                  <a:lnTo>
                    <a:pt x="199" y="84"/>
                  </a:lnTo>
                  <a:lnTo>
                    <a:pt x="191" y="92"/>
                  </a:lnTo>
                  <a:lnTo>
                    <a:pt x="184" y="100"/>
                  </a:lnTo>
                  <a:lnTo>
                    <a:pt x="178" y="107"/>
                  </a:lnTo>
                  <a:lnTo>
                    <a:pt x="175" y="113"/>
                  </a:lnTo>
                  <a:lnTo>
                    <a:pt x="171" y="118"/>
                  </a:lnTo>
                  <a:lnTo>
                    <a:pt x="168" y="122"/>
                  </a:lnTo>
                  <a:lnTo>
                    <a:pt x="164" y="127"/>
                  </a:lnTo>
                  <a:lnTo>
                    <a:pt x="159" y="131"/>
                  </a:lnTo>
                  <a:lnTo>
                    <a:pt x="152" y="135"/>
                  </a:lnTo>
                  <a:lnTo>
                    <a:pt x="148" y="138"/>
                  </a:lnTo>
                  <a:lnTo>
                    <a:pt x="143" y="139"/>
                  </a:lnTo>
                  <a:lnTo>
                    <a:pt x="138" y="140"/>
                  </a:lnTo>
                  <a:lnTo>
                    <a:pt x="133" y="140"/>
                  </a:lnTo>
                  <a:lnTo>
                    <a:pt x="128" y="140"/>
                  </a:lnTo>
                  <a:lnTo>
                    <a:pt x="121" y="139"/>
                  </a:lnTo>
                  <a:lnTo>
                    <a:pt x="115" y="138"/>
                  </a:lnTo>
                  <a:lnTo>
                    <a:pt x="109" y="136"/>
                  </a:lnTo>
                  <a:lnTo>
                    <a:pt x="101" y="134"/>
                  </a:lnTo>
                  <a:lnTo>
                    <a:pt x="94" y="132"/>
                  </a:lnTo>
                  <a:lnTo>
                    <a:pt x="86" y="130"/>
                  </a:lnTo>
                  <a:lnTo>
                    <a:pt x="77" y="127"/>
                  </a:lnTo>
                  <a:lnTo>
                    <a:pt x="69" y="125"/>
                  </a:lnTo>
                  <a:lnTo>
                    <a:pt x="60" y="122"/>
                  </a:lnTo>
                  <a:lnTo>
                    <a:pt x="50" y="119"/>
                  </a:lnTo>
                  <a:lnTo>
                    <a:pt x="41" y="116"/>
                  </a:lnTo>
                  <a:lnTo>
                    <a:pt x="24" y="112"/>
                  </a:lnTo>
                  <a:lnTo>
                    <a:pt x="12" y="111"/>
                  </a:lnTo>
                  <a:lnTo>
                    <a:pt x="5" y="114"/>
                  </a:lnTo>
                  <a:lnTo>
                    <a:pt x="1" y="118"/>
                  </a:lnTo>
                  <a:lnTo>
                    <a:pt x="0" y="123"/>
                  </a:lnTo>
                  <a:lnTo>
                    <a:pt x="0" y="130"/>
                  </a:lnTo>
                  <a:lnTo>
                    <a:pt x="0" y="137"/>
                  </a:lnTo>
                  <a:lnTo>
                    <a:pt x="0" y="144"/>
                  </a:lnTo>
                  <a:lnTo>
                    <a:pt x="0" y="153"/>
                  </a:lnTo>
                  <a:lnTo>
                    <a:pt x="4" y="166"/>
                  </a:lnTo>
                  <a:lnTo>
                    <a:pt x="11" y="182"/>
                  </a:lnTo>
                  <a:lnTo>
                    <a:pt x="19" y="198"/>
                  </a:lnTo>
                  <a:lnTo>
                    <a:pt x="26" y="213"/>
                  </a:lnTo>
                  <a:lnTo>
                    <a:pt x="34" y="226"/>
                  </a:lnTo>
                  <a:lnTo>
                    <a:pt x="39" y="235"/>
                  </a:lnTo>
                  <a:lnTo>
                    <a:pt x="41" y="238"/>
                  </a:lnTo>
                  <a:lnTo>
                    <a:pt x="17" y="326"/>
                  </a:lnTo>
                  <a:lnTo>
                    <a:pt x="45" y="465"/>
                  </a:lnTo>
                  <a:lnTo>
                    <a:pt x="49" y="544"/>
                  </a:lnTo>
                  <a:lnTo>
                    <a:pt x="79" y="591"/>
                  </a:lnTo>
                  <a:lnTo>
                    <a:pt x="81" y="686"/>
                  </a:lnTo>
                  <a:lnTo>
                    <a:pt x="103" y="745"/>
                  </a:lnTo>
                  <a:lnTo>
                    <a:pt x="102" y="748"/>
                  </a:lnTo>
                  <a:lnTo>
                    <a:pt x="98" y="756"/>
                  </a:lnTo>
                  <a:lnTo>
                    <a:pt x="94" y="769"/>
                  </a:lnTo>
                  <a:lnTo>
                    <a:pt x="88" y="785"/>
                  </a:lnTo>
                  <a:lnTo>
                    <a:pt x="83" y="804"/>
                  </a:lnTo>
                  <a:lnTo>
                    <a:pt x="78" y="825"/>
                  </a:lnTo>
                  <a:lnTo>
                    <a:pt x="75" y="847"/>
                  </a:lnTo>
                  <a:lnTo>
                    <a:pt x="75" y="870"/>
                  </a:lnTo>
                  <a:lnTo>
                    <a:pt x="76" y="880"/>
                  </a:lnTo>
                  <a:lnTo>
                    <a:pt x="78" y="887"/>
                  </a:lnTo>
                  <a:lnTo>
                    <a:pt x="82" y="894"/>
                  </a:lnTo>
                  <a:lnTo>
                    <a:pt x="87" y="898"/>
                  </a:lnTo>
                  <a:lnTo>
                    <a:pt x="94" y="900"/>
                  </a:lnTo>
                  <a:lnTo>
                    <a:pt x="102" y="901"/>
                  </a:lnTo>
                  <a:lnTo>
                    <a:pt x="110" y="900"/>
                  </a:lnTo>
                  <a:lnTo>
                    <a:pt x="121" y="898"/>
                  </a:lnTo>
                  <a:lnTo>
                    <a:pt x="132" y="896"/>
                  </a:lnTo>
                  <a:lnTo>
                    <a:pt x="143" y="891"/>
                  </a:lnTo>
                  <a:lnTo>
                    <a:pt x="156" y="887"/>
                  </a:lnTo>
                  <a:lnTo>
                    <a:pt x="170" y="882"/>
                  </a:lnTo>
                  <a:lnTo>
                    <a:pt x="185" y="876"/>
                  </a:lnTo>
                  <a:lnTo>
                    <a:pt x="200" y="870"/>
                  </a:lnTo>
                  <a:lnTo>
                    <a:pt x="217" y="863"/>
                  </a:lnTo>
                  <a:lnTo>
                    <a:pt x="234" y="857"/>
                  </a:lnTo>
                  <a:lnTo>
                    <a:pt x="251" y="851"/>
                  </a:lnTo>
                  <a:lnTo>
                    <a:pt x="268" y="847"/>
                  </a:lnTo>
                  <a:lnTo>
                    <a:pt x="286" y="844"/>
                  </a:lnTo>
                  <a:lnTo>
                    <a:pt x="302" y="841"/>
                  </a:lnTo>
                  <a:lnTo>
                    <a:pt x="320" y="840"/>
                  </a:lnTo>
                  <a:lnTo>
                    <a:pt x="337" y="840"/>
                  </a:lnTo>
                  <a:lnTo>
                    <a:pt x="354" y="840"/>
                  </a:lnTo>
                  <a:lnTo>
                    <a:pt x="371" y="840"/>
                  </a:lnTo>
                  <a:lnTo>
                    <a:pt x="388" y="841"/>
                  </a:lnTo>
                  <a:lnTo>
                    <a:pt x="405" y="843"/>
                  </a:lnTo>
                  <a:lnTo>
                    <a:pt x="422" y="844"/>
                  </a:lnTo>
                  <a:lnTo>
                    <a:pt x="440" y="845"/>
                  </a:lnTo>
                  <a:lnTo>
                    <a:pt x="456" y="846"/>
                  </a:lnTo>
                  <a:lnTo>
                    <a:pt x="474" y="847"/>
                  </a:lnTo>
                  <a:lnTo>
                    <a:pt x="491" y="847"/>
                  </a:lnTo>
                  <a:lnTo>
                    <a:pt x="508" y="846"/>
                  </a:lnTo>
                  <a:lnTo>
                    <a:pt x="530" y="844"/>
                  </a:lnTo>
                  <a:lnTo>
                    <a:pt x="546" y="839"/>
                  </a:lnTo>
                  <a:lnTo>
                    <a:pt x="559" y="832"/>
                  </a:lnTo>
                  <a:lnTo>
                    <a:pt x="567" y="824"/>
                  </a:lnTo>
                  <a:lnTo>
                    <a:pt x="572" y="816"/>
                  </a:lnTo>
                  <a:lnTo>
                    <a:pt x="575" y="807"/>
                  </a:lnTo>
                  <a:lnTo>
                    <a:pt x="575" y="798"/>
                  </a:lnTo>
                  <a:lnTo>
                    <a:pt x="574" y="791"/>
                  </a:lnTo>
                  <a:lnTo>
                    <a:pt x="577" y="795"/>
                  </a:lnTo>
                  <a:lnTo>
                    <a:pt x="580" y="801"/>
                  </a:lnTo>
                  <a:lnTo>
                    <a:pt x="584" y="807"/>
                  </a:lnTo>
                  <a:lnTo>
                    <a:pt x="589" y="813"/>
                  </a:lnTo>
                  <a:lnTo>
                    <a:pt x="594" y="820"/>
                  </a:lnTo>
                  <a:lnTo>
                    <a:pt x="600" y="826"/>
                  </a:lnTo>
                  <a:lnTo>
                    <a:pt x="608" y="833"/>
                  </a:lnTo>
                  <a:lnTo>
                    <a:pt x="616" y="840"/>
                  </a:lnTo>
                  <a:lnTo>
                    <a:pt x="623" y="845"/>
                  </a:lnTo>
                  <a:lnTo>
                    <a:pt x="632" y="850"/>
                  </a:lnTo>
                  <a:lnTo>
                    <a:pt x="642" y="853"/>
                  </a:lnTo>
                  <a:lnTo>
                    <a:pt x="652" y="855"/>
                  </a:lnTo>
                  <a:lnTo>
                    <a:pt x="664" y="856"/>
                  </a:lnTo>
                  <a:lnTo>
                    <a:pt x="676" y="856"/>
                  </a:lnTo>
                  <a:lnTo>
                    <a:pt x="690" y="856"/>
                  </a:lnTo>
                  <a:lnTo>
                    <a:pt x="703" y="855"/>
                  </a:lnTo>
                  <a:lnTo>
                    <a:pt x="718" y="854"/>
                  </a:lnTo>
                  <a:lnTo>
                    <a:pt x="734" y="852"/>
                  </a:lnTo>
                  <a:lnTo>
                    <a:pt x="751" y="849"/>
                  </a:lnTo>
                  <a:lnTo>
                    <a:pt x="768" y="847"/>
                  </a:lnTo>
                  <a:lnTo>
                    <a:pt x="786" y="844"/>
                  </a:lnTo>
                  <a:lnTo>
                    <a:pt x="804" y="841"/>
                  </a:lnTo>
                  <a:lnTo>
                    <a:pt x="823" y="837"/>
                  </a:lnTo>
                  <a:lnTo>
                    <a:pt x="844" y="835"/>
                  </a:lnTo>
                  <a:lnTo>
                    <a:pt x="863" y="832"/>
                  </a:lnTo>
                  <a:lnTo>
                    <a:pt x="882" y="832"/>
                  </a:lnTo>
                  <a:lnTo>
                    <a:pt x="901" y="833"/>
                  </a:lnTo>
                  <a:lnTo>
                    <a:pt x="918" y="836"/>
                  </a:lnTo>
                  <a:lnTo>
                    <a:pt x="935" y="839"/>
                  </a:lnTo>
                  <a:lnTo>
                    <a:pt x="951" y="843"/>
                  </a:lnTo>
                  <a:lnTo>
                    <a:pt x="967" y="847"/>
                  </a:lnTo>
                  <a:lnTo>
                    <a:pt x="982" y="852"/>
                  </a:lnTo>
                  <a:lnTo>
                    <a:pt x="997" y="856"/>
                  </a:lnTo>
                  <a:lnTo>
                    <a:pt x="1011" y="861"/>
                  </a:lnTo>
                  <a:lnTo>
                    <a:pt x="1025" y="864"/>
                  </a:lnTo>
                  <a:lnTo>
                    <a:pt x="1039" y="868"/>
                  </a:lnTo>
                  <a:lnTo>
                    <a:pt x="1052" y="870"/>
                  </a:lnTo>
                  <a:lnTo>
                    <a:pt x="1065" y="870"/>
                  </a:lnTo>
                  <a:lnTo>
                    <a:pt x="1078" y="868"/>
                  </a:lnTo>
                  <a:lnTo>
                    <a:pt x="1091" y="866"/>
                  </a:lnTo>
                  <a:lnTo>
                    <a:pt x="1105" y="859"/>
                  </a:lnTo>
                  <a:lnTo>
                    <a:pt x="1112" y="849"/>
                  </a:lnTo>
                  <a:lnTo>
                    <a:pt x="1115" y="838"/>
                  </a:lnTo>
                  <a:lnTo>
                    <a:pt x="1114" y="825"/>
                  </a:lnTo>
                  <a:lnTo>
                    <a:pt x="1109" y="812"/>
                  </a:lnTo>
                  <a:lnTo>
                    <a:pt x="1103" y="797"/>
                  </a:lnTo>
                  <a:lnTo>
                    <a:pt x="1094" y="783"/>
                  </a:lnTo>
                  <a:lnTo>
                    <a:pt x="1085" y="769"/>
                  </a:lnTo>
                  <a:close/>
                </a:path>
              </a:pathLst>
            </a:custGeom>
            <a:solidFill>
              <a:srgbClr val="F9E587"/>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51" name="Freeform 7"/>
            <p:cNvSpPr>
              <a:spLocks/>
            </p:cNvSpPr>
            <p:nvPr/>
          </p:nvSpPr>
          <p:spPr bwMode="auto">
            <a:xfrm>
              <a:off x="2230438" y="2043113"/>
              <a:ext cx="19050" cy="50800"/>
            </a:xfrm>
            <a:custGeom>
              <a:avLst/>
              <a:gdLst/>
              <a:ahLst/>
              <a:cxnLst>
                <a:cxn ang="0">
                  <a:pos x="0" y="32"/>
                </a:cxn>
                <a:cxn ang="0">
                  <a:pos x="1" y="22"/>
                </a:cxn>
                <a:cxn ang="0">
                  <a:pos x="4" y="14"/>
                </a:cxn>
                <a:cxn ang="0">
                  <a:pos x="8" y="7"/>
                </a:cxn>
                <a:cxn ang="0">
                  <a:pos x="12" y="0"/>
                </a:cxn>
                <a:cxn ang="0">
                  <a:pos x="9" y="8"/>
                </a:cxn>
                <a:cxn ang="0">
                  <a:pos x="7" y="16"/>
                </a:cxn>
                <a:cxn ang="0">
                  <a:pos x="4" y="24"/>
                </a:cxn>
                <a:cxn ang="0">
                  <a:pos x="0" y="32"/>
                </a:cxn>
              </a:cxnLst>
              <a:rect l="0" t="0" r="r" b="b"/>
              <a:pathLst>
                <a:path w="12" h="32">
                  <a:moveTo>
                    <a:pt x="0" y="32"/>
                  </a:moveTo>
                  <a:lnTo>
                    <a:pt x="1" y="22"/>
                  </a:lnTo>
                  <a:lnTo>
                    <a:pt x="4" y="14"/>
                  </a:lnTo>
                  <a:lnTo>
                    <a:pt x="8" y="7"/>
                  </a:lnTo>
                  <a:lnTo>
                    <a:pt x="12" y="0"/>
                  </a:lnTo>
                  <a:lnTo>
                    <a:pt x="9" y="8"/>
                  </a:lnTo>
                  <a:lnTo>
                    <a:pt x="7" y="16"/>
                  </a:lnTo>
                  <a:lnTo>
                    <a:pt x="4" y="24"/>
                  </a:lnTo>
                  <a:lnTo>
                    <a:pt x="0" y="32"/>
                  </a:lnTo>
                  <a:close/>
                </a:path>
              </a:pathLst>
            </a:custGeom>
            <a:solidFill>
              <a:srgbClr val="F9E587"/>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52" name="Freeform 8"/>
            <p:cNvSpPr>
              <a:spLocks/>
            </p:cNvSpPr>
            <p:nvPr/>
          </p:nvSpPr>
          <p:spPr bwMode="auto">
            <a:xfrm>
              <a:off x="1895475" y="1890713"/>
              <a:ext cx="33338" cy="39688"/>
            </a:xfrm>
            <a:custGeom>
              <a:avLst/>
              <a:gdLst/>
              <a:ahLst/>
              <a:cxnLst>
                <a:cxn ang="0">
                  <a:pos x="17" y="17"/>
                </a:cxn>
                <a:cxn ang="0">
                  <a:pos x="18" y="18"/>
                </a:cxn>
                <a:cxn ang="0">
                  <a:pos x="19" y="21"/>
                </a:cxn>
                <a:cxn ang="0">
                  <a:pos x="20" y="22"/>
                </a:cxn>
                <a:cxn ang="0">
                  <a:pos x="21" y="25"/>
                </a:cxn>
                <a:cxn ang="0">
                  <a:pos x="0" y="0"/>
                </a:cxn>
                <a:cxn ang="0">
                  <a:pos x="2" y="1"/>
                </a:cxn>
                <a:cxn ang="0">
                  <a:pos x="6" y="4"/>
                </a:cxn>
                <a:cxn ang="0">
                  <a:pos x="11" y="9"/>
                </a:cxn>
                <a:cxn ang="0">
                  <a:pos x="17" y="17"/>
                </a:cxn>
              </a:cxnLst>
              <a:rect l="0" t="0" r="r" b="b"/>
              <a:pathLst>
                <a:path w="21" h="25">
                  <a:moveTo>
                    <a:pt x="17" y="17"/>
                  </a:moveTo>
                  <a:lnTo>
                    <a:pt x="18" y="18"/>
                  </a:lnTo>
                  <a:lnTo>
                    <a:pt x="19" y="21"/>
                  </a:lnTo>
                  <a:lnTo>
                    <a:pt x="20" y="22"/>
                  </a:lnTo>
                  <a:lnTo>
                    <a:pt x="21" y="25"/>
                  </a:lnTo>
                  <a:lnTo>
                    <a:pt x="0" y="0"/>
                  </a:lnTo>
                  <a:lnTo>
                    <a:pt x="2" y="1"/>
                  </a:lnTo>
                  <a:lnTo>
                    <a:pt x="6" y="4"/>
                  </a:lnTo>
                  <a:lnTo>
                    <a:pt x="11" y="9"/>
                  </a:lnTo>
                  <a:lnTo>
                    <a:pt x="17" y="17"/>
                  </a:lnTo>
                  <a:close/>
                </a:path>
              </a:pathLst>
            </a:custGeom>
            <a:solidFill>
              <a:srgbClr val="F9E587"/>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53" name="Freeform 9"/>
            <p:cNvSpPr>
              <a:spLocks/>
            </p:cNvSpPr>
            <p:nvPr/>
          </p:nvSpPr>
          <p:spPr bwMode="auto">
            <a:xfrm>
              <a:off x="1533525" y="3051176"/>
              <a:ext cx="41275" cy="60325"/>
            </a:xfrm>
            <a:custGeom>
              <a:avLst/>
              <a:gdLst/>
              <a:ahLst/>
              <a:cxnLst>
                <a:cxn ang="0">
                  <a:pos x="3" y="9"/>
                </a:cxn>
                <a:cxn ang="0">
                  <a:pos x="1" y="5"/>
                </a:cxn>
                <a:cxn ang="0">
                  <a:pos x="0" y="2"/>
                </a:cxn>
                <a:cxn ang="0">
                  <a:pos x="0" y="0"/>
                </a:cxn>
                <a:cxn ang="0">
                  <a:pos x="0" y="0"/>
                </a:cxn>
                <a:cxn ang="0">
                  <a:pos x="0" y="0"/>
                </a:cxn>
                <a:cxn ang="0">
                  <a:pos x="1" y="3"/>
                </a:cxn>
                <a:cxn ang="0">
                  <a:pos x="3" y="6"/>
                </a:cxn>
                <a:cxn ang="0">
                  <a:pos x="6" y="11"/>
                </a:cxn>
                <a:cxn ang="0">
                  <a:pos x="10" y="17"/>
                </a:cxn>
                <a:cxn ang="0">
                  <a:pos x="15" y="23"/>
                </a:cxn>
                <a:cxn ang="0">
                  <a:pos x="20" y="30"/>
                </a:cxn>
                <a:cxn ang="0">
                  <a:pos x="26" y="38"/>
                </a:cxn>
                <a:cxn ang="0">
                  <a:pos x="22" y="34"/>
                </a:cxn>
                <a:cxn ang="0">
                  <a:pos x="18" y="30"/>
                </a:cxn>
                <a:cxn ang="0">
                  <a:pos x="15" y="26"/>
                </a:cxn>
                <a:cxn ang="0">
                  <a:pos x="12" y="22"/>
                </a:cxn>
                <a:cxn ang="0">
                  <a:pos x="9" y="19"/>
                </a:cxn>
                <a:cxn ang="0">
                  <a:pos x="7" y="15"/>
                </a:cxn>
                <a:cxn ang="0">
                  <a:pos x="4" y="12"/>
                </a:cxn>
                <a:cxn ang="0">
                  <a:pos x="3" y="9"/>
                </a:cxn>
              </a:cxnLst>
              <a:rect l="0" t="0" r="r" b="b"/>
              <a:pathLst>
                <a:path w="26" h="38">
                  <a:moveTo>
                    <a:pt x="3" y="9"/>
                  </a:moveTo>
                  <a:lnTo>
                    <a:pt x="1" y="5"/>
                  </a:lnTo>
                  <a:lnTo>
                    <a:pt x="0" y="2"/>
                  </a:lnTo>
                  <a:lnTo>
                    <a:pt x="0" y="0"/>
                  </a:lnTo>
                  <a:lnTo>
                    <a:pt x="0" y="0"/>
                  </a:lnTo>
                  <a:lnTo>
                    <a:pt x="0" y="0"/>
                  </a:lnTo>
                  <a:lnTo>
                    <a:pt x="1" y="3"/>
                  </a:lnTo>
                  <a:lnTo>
                    <a:pt x="3" y="6"/>
                  </a:lnTo>
                  <a:lnTo>
                    <a:pt x="6" y="11"/>
                  </a:lnTo>
                  <a:lnTo>
                    <a:pt x="10" y="17"/>
                  </a:lnTo>
                  <a:lnTo>
                    <a:pt x="15" y="23"/>
                  </a:lnTo>
                  <a:lnTo>
                    <a:pt x="20" y="30"/>
                  </a:lnTo>
                  <a:lnTo>
                    <a:pt x="26" y="38"/>
                  </a:lnTo>
                  <a:lnTo>
                    <a:pt x="22" y="34"/>
                  </a:lnTo>
                  <a:lnTo>
                    <a:pt x="18" y="30"/>
                  </a:lnTo>
                  <a:lnTo>
                    <a:pt x="15" y="26"/>
                  </a:lnTo>
                  <a:lnTo>
                    <a:pt x="12" y="22"/>
                  </a:lnTo>
                  <a:lnTo>
                    <a:pt x="9" y="19"/>
                  </a:lnTo>
                  <a:lnTo>
                    <a:pt x="7" y="15"/>
                  </a:lnTo>
                  <a:lnTo>
                    <a:pt x="4" y="12"/>
                  </a:lnTo>
                  <a:lnTo>
                    <a:pt x="3" y="9"/>
                  </a:lnTo>
                  <a:close/>
                </a:path>
              </a:pathLst>
            </a:custGeom>
            <a:solidFill>
              <a:srgbClr val="F9E587"/>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54" name="Freeform 10"/>
            <p:cNvSpPr>
              <a:spLocks/>
            </p:cNvSpPr>
            <p:nvPr/>
          </p:nvSpPr>
          <p:spPr bwMode="auto">
            <a:xfrm>
              <a:off x="2171700" y="3122613"/>
              <a:ext cx="119063" cy="31750"/>
            </a:xfrm>
            <a:custGeom>
              <a:avLst/>
              <a:gdLst/>
              <a:ahLst/>
              <a:cxnLst>
                <a:cxn ang="0">
                  <a:pos x="0" y="0"/>
                </a:cxn>
                <a:cxn ang="0">
                  <a:pos x="11" y="2"/>
                </a:cxn>
                <a:cxn ang="0">
                  <a:pos x="22" y="5"/>
                </a:cxn>
                <a:cxn ang="0">
                  <a:pos x="32" y="7"/>
                </a:cxn>
                <a:cxn ang="0">
                  <a:pos x="42" y="10"/>
                </a:cxn>
                <a:cxn ang="0">
                  <a:pos x="51" y="12"/>
                </a:cxn>
                <a:cxn ang="0">
                  <a:pos x="59" y="14"/>
                </a:cxn>
                <a:cxn ang="0">
                  <a:pos x="67" y="17"/>
                </a:cxn>
                <a:cxn ang="0">
                  <a:pos x="75" y="20"/>
                </a:cxn>
                <a:cxn ang="0">
                  <a:pos x="72" y="19"/>
                </a:cxn>
                <a:cxn ang="0">
                  <a:pos x="70" y="19"/>
                </a:cxn>
                <a:cxn ang="0">
                  <a:pos x="67" y="19"/>
                </a:cxn>
                <a:cxn ang="0">
                  <a:pos x="65" y="18"/>
                </a:cxn>
                <a:cxn ang="0">
                  <a:pos x="57" y="17"/>
                </a:cxn>
                <a:cxn ang="0">
                  <a:pos x="50" y="15"/>
                </a:cxn>
                <a:cxn ang="0">
                  <a:pos x="42" y="13"/>
                </a:cxn>
                <a:cxn ang="0">
                  <a:pos x="34" y="11"/>
                </a:cxn>
                <a:cxn ang="0">
                  <a:pos x="26" y="8"/>
                </a:cxn>
                <a:cxn ang="0">
                  <a:pos x="18" y="6"/>
                </a:cxn>
                <a:cxn ang="0">
                  <a:pos x="9" y="3"/>
                </a:cxn>
                <a:cxn ang="0">
                  <a:pos x="0" y="0"/>
                </a:cxn>
              </a:cxnLst>
              <a:rect l="0" t="0" r="r" b="b"/>
              <a:pathLst>
                <a:path w="75" h="20">
                  <a:moveTo>
                    <a:pt x="0" y="0"/>
                  </a:moveTo>
                  <a:lnTo>
                    <a:pt x="11" y="2"/>
                  </a:lnTo>
                  <a:lnTo>
                    <a:pt x="22" y="5"/>
                  </a:lnTo>
                  <a:lnTo>
                    <a:pt x="32" y="7"/>
                  </a:lnTo>
                  <a:lnTo>
                    <a:pt x="42" y="10"/>
                  </a:lnTo>
                  <a:lnTo>
                    <a:pt x="51" y="12"/>
                  </a:lnTo>
                  <a:lnTo>
                    <a:pt x="59" y="14"/>
                  </a:lnTo>
                  <a:lnTo>
                    <a:pt x="67" y="17"/>
                  </a:lnTo>
                  <a:lnTo>
                    <a:pt x="75" y="20"/>
                  </a:lnTo>
                  <a:lnTo>
                    <a:pt x="72" y="19"/>
                  </a:lnTo>
                  <a:lnTo>
                    <a:pt x="70" y="19"/>
                  </a:lnTo>
                  <a:lnTo>
                    <a:pt x="67" y="19"/>
                  </a:lnTo>
                  <a:lnTo>
                    <a:pt x="65" y="18"/>
                  </a:lnTo>
                  <a:lnTo>
                    <a:pt x="57" y="17"/>
                  </a:lnTo>
                  <a:lnTo>
                    <a:pt x="50" y="15"/>
                  </a:lnTo>
                  <a:lnTo>
                    <a:pt x="42" y="13"/>
                  </a:lnTo>
                  <a:lnTo>
                    <a:pt x="34" y="11"/>
                  </a:lnTo>
                  <a:lnTo>
                    <a:pt x="26" y="8"/>
                  </a:lnTo>
                  <a:lnTo>
                    <a:pt x="18" y="6"/>
                  </a:lnTo>
                  <a:lnTo>
                    <a:pt x="9" y="3"/>
                  </a:lnTo>
                  <a:lnTo>
                    <a:pt x="0" y="0"/>
                  </a:lnTo>
                  <a:close/>
                </a:path>
              </a:pathLst>
            </a:custGeom>
            <a:solidFill>
              <a:srgbClr val="F9E587"/>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55" name="Freeform 11"/>
            <p:cNvSpPr>
              <a:spLocks/>
            </p:cNvSpPr>
            <p:nvPr/>
          </p:nvSpPr>
          <p:spPr bwMode="auto">
            <a:xfrm>
              <a:off x="749300" y="2047876"/>
              <a:ext cx="1447800" cy="965200"/>
            </a:xfrm>
            <a:custGeom>
              <a:avLst/>
              <a:gdLst/>
              <a:ahLst/>
              <a:cxnLst>
                <a:cxn ang="0">
                  <a:pos x="0" y="43"/>
                </a:cxn>
                <a:cxn ang="0">
                  <a:pos x="6" y="42"/>
                </a:cxn>
                <a:cxn ang="0">
                  <a:pos x="18" y="41"/>
                </a:cxn>
                <a:cxn ang="0">
                  <a:pos x="33" y="40"/>
                </a:cxn>
                <a:cxn ang="0">
                  <a:pos x="54" y="38"/>
                </a:cxn>
                <a:cxn ang="0">
                  <a:pos x="79" y="36"/>
                </a:cxn>
                <a:cxn ang="0">
                  <a:pos x="108" y="33"/>
                </a:cxn>
                <a:cxn ang="0">
                  <a:pos x="139" y="30"/>
                </a:cxn>
                <a:cxn ang="0">
                  <a:pos x="174" y="27"/>
                </a:cxn>
                <a:cxn ang="0">
                  <a:pos x="212" y="24"/>
                </a:cxn>
                <a:cxn ang="0">
                  <a:pos x="251" y="21"/>
                </a:cxn>
                <a:cxn ang="0">
                  <a:pos x="292" y="18"/>
                </a:cxn>
                <a:cxn ang="0">
                  <a:pos x="334" y="14"/>
                </a:cxn>
                <a:cxn ang="0">
                  <a:pos x="377" y="11"/>
                </a:cxn>
                <a:cxn ang="0">
                  <a:pos x="420" y="8"/>
                </a:cxn>
                <a:cxn ang="0">
                  <a:pos x="464" y="6"/>
                </a:cxn>
                <a:cxn ang="0">
                  <a:pos x="507" y="3"/>
                </a:cxn>
                <a:cxn ang="0">
                  <a:pos x="548" y="2"/>
                </a:cxn>
                <a:cxn ang="0">
                  <a:pos x="588" y="0"/>
                </a:cxn>
                <a:cxn ang="0">
                  <a:pos x="626" y="0"/>
                </a:cxn>
                <a:cxn ang="0">
                  <a:pos x="662" y="0"/>
                </a:cxn>
                <a:cxn ang="0">
                  <a:pos x="696" y="0"/>
                </a:cxn>
                <a:cxn ang="0">
                  <a:pos x="727" y="0"/>
                </a:cxn>
                <a:cxn ang="0">
                  <a:pos x="756" y="1"/>
                </a:cxn>
                <a:cxn ang="0">
                  <a:pos x="783" y="2"/>
                </a:cxn>
                <a:cxn ang="0">
                  <a:pos x="806" y="3"/>
                </a:cxn>
                <a:cxn ang="0">
                  <a:pos x="827" y="4"/>
                </a:cxn>
                <a:cxn ang="0">
                  <a:pos x="844" y="6"/>
                </a:cxn>
                <a:cxn ang="0">
                  <a:pos x="859" y="7"/>
                </a:cxn>
                <a:cxn ang="0">
                  <a:pos x="870" y="7"/>
                </a:cxn>
                <a:cxn ang="0">
                  <a:pos x="878" y="8"/>
                </a:cxn>
                <a:cxn ang="0">
                  <a:pos x="881" y="8"/>
                </a:cxn>
                <a:cxn ang="0">
                  <a:pos x="912" y="572"/>
                </a:cxn>
                <a:cxn ang="0">
                  <a:pos x="0" y="43"/>
                </a:cxn>
              </a:cxnLst>
              <a:rect l="0" t="0" r="r" b="b"/>
              <a:pathLst>
                <a:path w="912" h="608">
                  <a:moveTo>
                    <a:pt x="0" y="43"/>
                  </a:moveTo>
                  <a:lnTo>
                    <a:pt x="0" y="43"/>
                  </a:lnTo>
                  <a:lnTo>
                    <a:pt x="3" y="42"/>
                  </a:lnTo>
                  <a:lnTo>
                    <a:pt x="6" y="42"/>
                  </a:lnTo>
                  <a:lnTo>
                    <a:pt x="11" y="42"/>
                  </a:lnTo>
                  <a:lnTo>
                    <a:pt x="18" y="41"/>
                  </a:lnTo>
                  <a:lnTo>
                    <a:pt x="25" y="41"/>
                  </a:lnTo>
                  <a:lnTo>
                    <a:pt x="33" y="40"/>
                  </a:lnTo>
                  <a:lnTo>
                    <a:pt x="43" y="39"/>
                  </a:lnTo>
                  <a:lnTo>
                    <a:pt x="54" y="38"/>
                  </a:lnTo>
                  <a:lnTo>
                    <a:pt x="66" y="37"/>
                  </a:lnTo>
                  <a:lnTo>
                    <a:pt x="79" y="36"/>
                  </a:lnTo>
                  <a:lnTo>
                    <a:pt x="93" y="34"/>
                  </a:lnTo>
                  <a:lnTo>
                    <a:pt x="108" y="33"/>
                  </a:lnTo>
                  <a:lnTo>
                    <a:pt x="123" y="31"/>
                  </a:lnTo>
                  <a:lnTo>
                    <a:pt x="139" y="30"/>
                  </a:lnTo>
                  <a:lnTo>
                    <a:pt x="156" y="29"/>
                  </a:lnTo>
                  <a:lnTo>
                    <a:pt x="174" y="27"/>
                  </a:lnTo>
                  <a:lnTo>
                    <a:pt x="193" y="25"/>
                  </a:lnTo>
                  <a:lnTo>
                    <a:pt x="212" y="24"/>
                  </a:lnTo>
                  <a:lnTo>
                    <a:pt x="231" y="22"/>
                  </a:lnTo>
                  <a:lnTo>
                    <a:pt x="251" y="21"/>
                  </a:lnTo>
                  <a:lnTo>
                    <a:pt x="271" y="19"/>
                  </a:lnTo>
                  <a:lnTo>
                    <a:pt x="292" y="18"/>
                  </a:lnTo>
                  <a:lnTo>
                    <a:pt x="313" y="16"/>
                  </a:lnTo>
                  <a:lnTo>
                    <a:pt x="334" y="14"/>
                  </a:lnTo>
                  <a:lnTo>
                    <a:pt x="355" y="13"/>
                  </a:lnTo>
                  <a:lnTo>
                    <a:pt x="377" y="11"/>
                  </a:lnTo>
                  <a:lnTo>
                    <a:pt x="399" y="10"/>
                  </a:lnTo>
                  <a:lnTo>
                    <a:pt x="420" y="8"/>
                  </a:lnTo>
                  <a:lnTo>
                    <a:pt x="442" y="7"/>
                  </a:lnTo>
                  <a:lnTo>
                    <a:pt x="464" y="6"/>
                  </a:lnTo>
                  <a:lnTo>
                    <a:pt x="486" y="4"/>
                  </a:lnTo>
                  <a:lnTo>
                    <a:pt x="507" y="3"/>
                  </a:lnTo>
                  <a:lnTo>
                    <a:pt x="528" y="2"/>
                  </a:lnTo>
                  <a:lnTo>
                    <a:pt x="548" y="2"/>
                  </a:lnTo>
                  <a:lnTo>
                    <a:pt x="569" y="1"/>
                  </a:lnTo>
                  <a:lnTo>
                    <a:pt x="588" y="0"/>
                  </a:lnTo>
                  <a:lnTo>
                    <a:pt x="607" y="0"/>
                  </a:lnTo>
                  <a:lnTo>
                    <a:pt x="626" y="0"/>
                  </a:lnTo>
                  <a:lnTo>
                    <a:pt x="644" y="0"/>
                  </a:lnTo>
                  <a:lnTo>
                    <a:pt x="662" y="0"/>
                  </a:lnTo>
                  <a:lnTo>
                    <a:pt x="679" y="0"/>
                  </a:lnTo>
                  <a:lnTo>
                    <a:pt x="696" y="0"/>
                  </a:lnTo>
                  <a:lnTo>
                    <a:pt x="712" y="0"/>
                  </a:lnTo>
                  <a:lnTo>
                    <a:pt x="727" y="0"/>
                  </a:lnTo>
                  <a:lnTo>
                    <a:pt x="742" y="1"/>
                  </a:lnTo>
                  <a:lnTo>
                    <a:pt x="756" y="1"/>
                  </a:lnTo>
                  <a:lnTo>
                    <a:pt x="769" y="2"/>
                  </a:lnTo>
                  <a:lnTo>
                    <a:pt x="783" y="2"/>
                  </a:lnTo>
                  <a:lnTo>
                    <a:pt x="795" y="3"/>
                  </a:lnTo>
                  <a:lnTo>
                    <a:pt x="806" y="3"/>
                  </a:lnTo>
                  <a:lnTo>
                    <a:pt x="817" y="4"/>
                  </a:lnTo>
                  <a:lnTo>
                    <a:pt x="827" y="4"/>
                  </a:lnTo>
                  <a:lnTo>
                    <a:pt x="836" y="5"/>
                  </a:lnTo>
                  <a:lnTo>
                    <a:pt x="844" y="6"/>
                  </a:lnTo>
                  <a:lnTo>
                    <a:pt x="852" y="6"/>
                  </a:lnTo>
                  <a:lnTo>
                    <a:pt x="859" y="7"/>
                  </a:lnTo>
                  <a:lnTo>
                    <a:pt x="865" y="7"/>
                  </a:lnTo>
                  <a:lnTo>
                    <a:pt x="870" y="7"/>
                  </a:lnTo>
                  <a:lnTo>
                    <a:pt x="874" y="8"/>
                  </a:lnTo>
                  <a:lnTo>
                    <a:pt x="878" y="8"/>
                  </a:lnTo>
                  <a:lnTo>
                    <a:pt x="880" y="8"/>
                  </a:lnTo>
                  <a:lnTo>
                    <a:pt x="881" y="8"/>
                  </a:lnTo>
                  <a:lnTo>
                    <a:pt x="882" y="8"/>
                  </a:lnTo>
                  <a:lnTo>
                    <a:pt x="912" y="572"/>
                  </a:lnTo>
                  <a:lnTo>
                    <a:pt x="101" y="608"/>
                  </a:lnTo>
                  <a:lnTo>
                    <a:pt x="0" y="43"/>
                  </a:lnTo>
                  <a:close/>
                </a:path>
              </a:pathLst>
            </a:custGeom>
            <a:solidFill>
              <a:srgbClr val="3FF2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56" name="Freeform 12"/>
            <p:cNvSpPr>
              <a:spLocks/>
            </p:cNvSpPr>
            <p:nvPr/>
          </p:nvSpPr>
          <p:spPr bwMode="auto">
            <a:xfrm>
              <a:off x="749300" y="2047876"/>
              <a:ext cx="1420813" cy="598488"/>
            </a:xfrm>
            <a:custGeom>
              <a:avLst/>
              <a:gdLst/>
              <a:ahLst/>
              <a:cxnLst>
                <a:cxn ang="0">
                  <a:pos x="9" y="41"/>
                </a:cxn>
                <a:cxn ang="0">
                  <a:pos x="41" y="36"/>
                </a:cxn>
                <a:cxn ang="0">
                  <a:pos x="100" y="29"/>
                </a:cxn>
                <a:cxn ang="0">
                  <a:pos x="181" y="19"/>
                </a:cxn>
                <a:cxn ang="0">
                  <a:pos x="285" y="11"/>
                </a:cxn>
                <a:cxn ang="0">
                  <a:pos x="411" y="4"/>
                </a:cxn>
                <a:cxn ang="0">
                  <a:pos x="552" y="1"/>
                </a:cxn>
                <a:cxn ang="0">
                  <a:pos x="670" y="0"/>
                </a:cxn>
                <a:cxn ang="0">
                  <a:pos x="757" y="2"/>
                </a:cxn>
                <a:cxn ang="0">
                  <a:pos x="818" y="4"/>
                </a:cxn>
                <a:cxn ang="0">
                  <a:pos x="858" y="7"/>
                </a:cxn>
                <a:cxn ang="0">
                  <a:pos x="878" y="10"/>
                </a:cxn>
                <a:cxn ang="0">
                  <a:pos x="884" y="11"/>
                </a:cxn>
                <a:cxn ang="0">
                  <a:pos x="881" y="252"/>
                </a:cxn>
                <a:cxn ang="0">
                  <a:pos x="859" y="286"/>
                </a:cxn>
                <a:cxn ang="0">
                  <a:pos x="853" y="291"/>
                </a:cxn>
                <a:cxn ang="0">
                  <a:pos x="823" y="274"/>
                </a:cxn>
                <a:cxn ang="0">
                  <a:pos x="805" y="289"/>
                </a:cxn>
                <a:cxn ang="0">
                  <a:pos x="776" y="260"/>
                </a:cxn>
                <a:cxn ang="0">
                  <a:pos x="738" y="269"/>
                </a:cxn>
                <a:cxn ang="0">
                  <a:pos x="713" y="285"/>
                </a:cxn>
                <a:cxn ang="0">
                  <a:pos x="689" y="258"/>
                </a:cxn>
                <a:cxn ang="0">
                  <a:pos x="640" y="255"/>
                </a:cxn>
                <a:cxn ang="0">
                  <a:pos x="596" y="282"/>
                </a:cxn>
                <a:cxn ang="0">
                  <a:pos x="556" y="308"/>
                </a:cxn>
                <a:cxn ang="0">
                  <a:pos x="539" y="319"/>
                </a:cxn>
                <a:cxn ang="0">
                  <a:pos x="528" y="331"/>
                </a:cxn>
                <a:cxn ang="0">
                  <a:pos x="494" y="317"/>
                </a:cxn>
                <a:cxn ang="0">
                  <a:pos x="433" y="302"/>
                </a:cxn>
                <a:cxn ang="0">
                  <a:pos x="356" y="294"/>
                </a:cxn>
                <a:cxn ang="0">
                  <a:pos x="316" y="290"/>
                </a:cxn>
                <a:cxn ang="0">
                  <a:pos x="303" y="289"/>
                </a:cxn>
                <a:cxn ang="0">
                  <a:pos x="306" y="282"/>
                </a:cxn>
                <a:cxn ang="0">
                  <a:pos x="307" y="244"/>
                </a:cxn>
                <a:cxn ang="0">
                  <a:pos x="271" y="234"/>
                </a:cxn>
                <a:cxn ang="0">
                  <a:pos x="269" y="229"/>
                </a:cxn>
                <a:cxn ang="0">
                  <a:pos x="303" y="178"/>
                </a:cxn>
                <a:cxn ang="0">
                  <a:pos x="238" y="172"/>
                </a:cxn>
                <a:cxn ang="0">
                  <a:pos x="221" y="197"/>
                </a:cxn>
                <a:cxn ang="0">
                  <a:pos x="223" y="165"/>
                </a:cxn>
                <a:cxn ang="0">
                  <a:pos x="178" y="169"/>
                </a:cxn>
                <a:cxn ang="0">
                  <a:pos x="161" y="206"/>
                </a:cxn>
                <a:cxn ang="0">
                  <a:pos x="164" y="178"/>
                </a:cxn>
                <a:cxn ang="0">
                  <a:pos x="121" y="219"/>
                </a:cxn>
                <a:cxn ang="0">
                  <a:pos x="138" y="269"/>
                </a:cxn>
                <a:cxn ang="0">
                  <a:pos x="131" y="284"/>
                </a:cxn>
                <a:cxn ang="0">
                  <a:pos x="133" y="342"/>
                </a:cxn>
                <a:cxn ang="0">
                  <a:pos x="179" y="362"/>
                </a:cxn>
                <a:cxn ang="0">
                  <a:pos x="182" y="357"/>
                </a:cxn>
                <a:cxn ang="0">
                  <a:pos x="153" y="359"/>
                </a:cxn>
                <a:cxn ang="0">
                  <a:pos x="114" y="363"/>
                </a:cxn>
                <a:cxn ang="0">
                  <a:pos x="82" y="367"/>
                </a:cxn>
                <a:cxn ang="0">
                  <a:pos x="60" y="376"/>
                </a:cxn>
              </a:cxnLst>
              <a:rect l="0" t="0" r="r" b="b"/>
              <a:pathLst>
                <a:path w="895" h="377">
                  <a:moveTo>
                    <a:pt x="0" y="43"/>
                  </a:moveTo>
                  <a:lnTo>
                    <a:pt x="0" y="43"/>
                  </a:lnTo>
                  <a:lnTo>
                    <a:pt x="2" y="42"/>
                  </a:lnTo>
                  <a:lnTo>
                    <a:pt x="5" y="42"/>
                  </a:lnTo>
                  <a:lnTo>
                    <a:pt x="9" y="41"/>
                  </a:lnTo>
                  <a:lnTo>
                    <a:pt x="13" y="41"/>
                  </a:lnTo>
                  <a:lnTo>
                    <a:pt x="18" y="40"/>
                  </a:lnTo>
                  <a:lnTo>
                    <a:pt x="25" y="39"/>
                  </a:lnTo>
                  <a:lnTo>
                    <a:pt x="33" y="37"/>
                  </a:lnTo>
                  <a:lnTo>
                    <a:pt x="41" y="36"/>
                  </a:lnTo>
                  <a:lnTo>
                    <a:pt x="51" y="35"/>
                  </a:lnTo>
                  <a:lnTo>
                    <a:pt x="62" y="33"/>
                  </a:lnTo>
                  <a:lnTo>
                    <a:pt x="74" y="31"/>
                  </a:lnTo>
                  <a:lnTo>
                    <a:pt x="86" y="30"/>
                  </a:lnTo>
                  <a:lnTo>
                    <a:pt x="100" y="29"/>
                  </a:lnTo>
                  <a:lnTo>
                    <a:pt x="114" y="27"/>
                  </a:lnTo>
                  <a:lnTo>
                    <a:pt x="130" y="25"/>
                  </a:lnTo>
                  <a:lnTo>
                    <a:pt x="146" y="23"/>
                  </a:lnTo>
                  <a:lnTo>
                    <a:pt x="163" y="21"/>
                  </a:lnTo>
                  <a:lnTo>
                    <a:pt x="181" y="19"/>
                  </a:lnTo>
                  <a:lnTo>
                    <a:pt x="200" y="18"/>
                  </a:lnTo>
                  <a:lnTo>
                    <a:pt x="220" y="16"/>
                  </a:lnTo>
                  <a:lnTo>
                    <a:pt x="241" y="14"/>
                  </a:lnTo>
                  <a:lnTo>
                    <a:pt x="262" y="13"/>
                  </a:lnTo>
                  <a:lnTo>
                    <a:pt x="285" y="11"/>
                  </a:lnTo>
                  <a:lnTo>
                    <a:pt x="309" y="10"/>
                  </a:lnTo>
                  <a:lnTo>
                    <a:pt x="333" y="8"/>
                  </a:lnTo>
                  <a:lnTo>
                    <a:pt x="358" y="7"/>
                  </a:lnTo>
                  <a:lnTo>
                    <a:pt x="384" y="6"/>
                  </a:lnTo>
                  <a:lnTo>
                    <a:pt x="411" y="4"/>
                  </a:lnTo>
                  <a:lnTo>
                    <a:pt x="438" y="4"/>
                  </a:lnTo>
                  <a:lnTo>
                    <a:pt x="466" y="3"/>
                  </a:lnTo>
                  <a:lnTo>
                    <a:pt x="495" y="2"/>
                  </a:lnTo>
                  <a:lnTo>
                    <a:pt x="524" y="2"/>
                  </a:lnTo>
                  <a:lnTo>
                    <a:pt x="552" y="1"/>
                  </a:lnTo>
                  <a:lnTo>
                    <a:pt x="578" y="1"/>
                  </a:lnTo>
                  <a:lnTo>
                    <a:pt x="603" y="0"/>
                  </a:lnTo>
                  <a:lnTo>
                    <a:pt x="626" y="0"/>
                  </a:lnTo>
                  <a:lnTo>
                    <a:pt x="649" y="0"/>
                  </a:lnTo>
                  <a:lnTo>
                    <a:pt x="670" y="0"/>
                  </a:lnTo>
                  <a:lnTo>
                    <a:pt x="690" y="1"/>
                  </a:lnTo>
                  <a:lnTo>
                    <a:pt x="708" y="1"/>
                  </a:lnTo>
                  <a:lnTo>
                    <a:pt x="726" y="2"/>
                  </a:lnTo>
                  <a:lnTo>
                    <a:pt x="742" y="2"/>
                  </a:lnTo>
                  <a:lnTo>
                    <a:pt x="757" y="2"/>
                  </a:lnTo>
                  <a:lnTo>
                    <a:pt x="772" y="3"/>
                  </a:lnTo>
                  <a:lnTo>
                    <a:pt x="785" y="3"/>
                  </a:lnTo>
                  <a:lnTo>
                    <a:pt x="797" y="3"/>
                  </a:lnTo>
                  <a:lnTo>
                    <a:pt x="809" y="4"/>
                  </a:lnTo>
                  <a:lnTo>
                    <a:pt x="818" y="4"/>
                  </a:lnTo>
                  <a:lnTo>
                    <a:pt x="828" y="5"/>
                  </a:lnTo>
                  <a:lnTo>
                    <a:pt x="837" y="6"/>
                  </a:lnTo>
                  <a:lnTo>
                    <a:pt x="844" y="6"/>
                  </a:lnTo>
                  <a:lnTo>
                    <a:pt x="851" y="7"/>
                  </a:lnTo>
                  <a:lnTo>
                    <a:pt x="858" y="7"/>
                  </a:lnTo>
                  <a:lnTo>
                    <a:pt x="863" y="8"/>
                  </a:lnTo>
                  <a:lnTo>
                    <a:pt x="868" y="8"/>
                  </a:lnTo>
                  <a:lnTo>
                    <a:pt x="872" y="9"/>
                  </a:lnTo>
                  <a:lnTo>
                    <a:pt x="876" y="10"/>
                  </a:lnTo>
                  <a:lnTo>
                    <a:pt x="878" y="10"/>
                  </a:lnTo>
                  <a:lnTo>
                    <a:pt x="881" y="10"/>
                  </a:lnTo>
                  <a:lnTo>
                    <a:pt x="882" y="10"/>
                  </a:lnTo>
                  <a:lnTo>
                    <a:pt x="883" y="11"/>
                  </a:lnTo>
                  <a:lnTo>
                    <a:pt x="884" y="11"/>
                  </a:lnTo>
                  <a:lnTo>
                    <a:pt x="884" y="11"/>
                  </a:lnTo>
                  <a:lnTo>
                    <a:pt x="895" y="251"/>
                  </a:lnTo>
                  <a:lnTo>
                    <a:pt x="894" y="251"/>
                  </a:lnTo>
                  <a:lnTo>
                    <a:pt x="891" y="251"/>
                  </a:lnTo>
                  <a:lnTo>
                    <a:pt x="887" y="251"/>
                  </a:lnTo>
                  <a:lnTo>
                    <a:pt x="881" y="252"/>
                  </a:lnTo>
                  <a:lnTo>
                    <a:pt x="876" y="255"/>
                  </a:lnTo>
                  <a:lnTo>
                    <a:pt x="870" y="259"/>
                  </a:lnTo>
                  <a:lnTo>
                    <a:pt x="866" y="265"/>
                  </a:lnTo>
                  <a:lnTo>
                    <a:pt x="863" y="272"/>
                  </a:lnTo>
                  <a:lnTo>
                    <a:pt x="859" y="286"/>
                  </a:lnTo>
                  <a:lnTo>
                    <a:pt x="857" y="293"/>
                  </a:lnTo>
                  <a:lnTo>
                    <a:pt x="857" y="295"/>
                  </a:lnTo>
                  <a:lnTo>
                    <a:pt x="857" y="296"/>
                  </a:lnTo>
                  <a:lnTo>
                    <a:pt x="855" y="294"/>
                  </a:lnTo>
                  <a:lnTo>
                    <a:pt x="853" y="291"/>
                  </a:lnTo>
                  <a:lnTo>
                    <a:pt x="848" y="286"/>
                  </a:lnTo>
                  <a:lnTo>
                    <a:pt x="842" y="281"/>
                  </a:lnTo>
                  <a:lnTo>
                    <a:pt x="836" y="277"/>
                  </a:lnTo>
                  <a:lnTo>
                    <a:pt x="829" y="274"/>
                  </a:lnTo>
                  <a:lnTo>
                    <a:pt x="823" y="274"/>
                  </a:lnTo>
                  <a:lnTo>
                    <a:pt x="818" y="277"/>
                  </a:lnTo>
                  <a:lnTo>
                    <a:pt x="810" y="284"/>
                  </a:lnTo>
                  <a:lnTo>
                    <a:pt x="806" y="288"/>
                  </a:lnTo>
                  <a:lnTo>
                    <a:pt x="805" y="289"/>
                  </a:lnTo>
                  <a:lnTo>
                    <a:pt x="805" y="289"/>
                  </a:lnTo>
                  <a:lnTo>
                    <a:pt x="803" y="287"/>
                  </a:lnTo>
                  <a:lnTo>
                    <a:pt x="799" y="282"/>
                  </a:lnTo>
                  <a:lnTo>
                    <a:pt x="793" y="275"/>
                  </a:lnTo>
                  <a:lnTo>
                    <a:pt x="785" y="267"/>
                  </a:lnTo>
                  <a:lnTo>
                    <a:pt x="776" y="260"/>
                  </a:lnTo>
                  <a:lnTo>
                    <a:pt x="768" y="255"/>
                  </a:lnTo>
                  <a:lnTo>
                    <a:pt x="759" y="254"/>
                  </a:lnTo>
                  <a:lnTo>
                    <a:pt x="751" y="257"/>
                  </a:lnTo>
                  <a:lnTo>
                    <a:pt x="744" y="263"/>
                  </a:lnTo>
                  <a:lnTo>
                    <a:pt x="738" y="269"/>
                  </a:lnTo>
                  <a:lnTo>
                    <a:pt x="733" y="274"/>
                  </a:lnTo>
                  <a:lnTo>
                    <a:pt x="727" y="278"/>
                  </a:lnTo>
                  <a:lnTo>
                    <a:pt x="722" y="282"/>
                  </a:lnTo>
                  <a:lnTo>
                    <a:pt x="718" y="284"/>
                  </a:lnTo>
                  <a:lnTo>
                    <a:pt x="713" y="285"/>
                  </a:lnTo>
                  <a:lnTo>
                    <a:pt x="708" y="285"/>
                  </a:lnTo>
                  <a:lnTo>
                    <a:pt x="704" y="282"/>
                  </a:lnTo>
                  <a:lnTo>
                    <a:pt x="699" y="275"/>
                  </a:lnTo>
                  <a:lnTo>
                    <a:pt x="694" y="267"/>
                  </a:lnTo>
                  <a:lnTo>
                    <a:pt x="689" y="258"/>
                  </a:lnTo>
                  <a:lnTo>
                    <a:pt x="682" y="251"/>
                  </a:lnTo>
                  <a:lnTo>
                    <a:pt x="673" y="246"/>
                  </a:lnTo>
                  <a:lnTo>
                    <a:pt x="662" y="246"/>
                  </a:lnTo>
                  <a:lnTo>
                    <a:pt x="648" y="251"/>
                  </a:lnTo>
                  <a:lnTo>
                    <a:pt x="640" y="255"/>
                  </a:lnTo>
                  <a:lnTo>
                    <a:pt x="632" y="260"/>
                  </a:lnTo>
                  <a:lnTo>
                    <a:pt x="623" y="266"/>
                  </a:lnTo>
                  <a:lnTo>
                    <a:pt x="614" y="271"/>
                  </a:lnTo>
                  <a:lnTo>
                    <a:pt x="604" y="277"/>
                  </a:lnTo>
                  <a:lnTo>
                    <a:pt x="596" y="282"/>
                  </a:lnTo>
                  <a:lnTo>
                    <a:pt x="587" y="288"/>
                  </a:lnTo>
                  <a:lnTo>
                    <a:pt x="578" y="293"/>
                  </a:lnTo>
                  <a:lnTo>
                    <a:pt x="570" y="298"/>
                  </a:lnTo>
                  <a:lnTo>
                    <a:pt x="562" y="303"/>
                  </a:lnTo>
                  <a:lnTo>
                    <a:pt x="556" y="308"/>
                  </a:lnTo>
                  <a:lnTo>
                    <a:pt x="550" y="311"/>
                  </a:lnTo>
                  <a:lnTo>
                    <a:pt x="545" y="315"/>
                  </a:lnTo>
                  <a:lnTo>
                    <a:pt x="542" y="317"/>
                  </a:lnTo>
                  <a:lnTo>
                    <a:pt x="539" y="318"/>
                  </a:lnTo>
                  <a:lnTo>
                    <a:pt x="539" y="319"/>
                  </a:lnTo>
                  <a:lnTo>
                    <a:pt x="536" y="336"/>
                  </a:lnTo>
                  <a:lnTo>
                    <a:pt x="536" y="335"/>
                  </a:lnTo>
                  <a:lnTo>
                    <a:pt x="535" y="335"/>
                  </a:lnTo>
                  <a:lnTo>
                    <a:pt x="532" y="333"/>
                  </a:lnTo>
                  <a:lnTo>
                    <a:pt x="528" y="331"/>
                  </a:lnTo>
                  <a:lnTo>
                    <a:pt x="524" y="329"/>
                  </a:lnTo>
                  <a:lnTo>
                    <a:pt x="518" y="326"/>
                  </a:lnTo>
                  <a:lnTo>
                    <a:pt x="511" y="323"/>
                  </a:lnTo>
                  <a:lnTo>
                    <a:pt x="503" y="320"/>
                  </a:lnTo>
                  <a:lnTo>
                    <a:pt x="494" y="317"/>
                  </a:lnTo>
                  <a:lnTo>
                    <a:pt x="484" y="313"/>
                  </a:lnTo>
                  <a:lnTo>
                    <a:pt x="473" y="311"/>
                  </a:lnTo>
                  <a:lnTo>
                    <a:pt x="461" y="308"/>
                  </a:lnTo>
                  <a:lnTo>
                    <a:pt x="447" y="305"/>
                  </a:lnTo>
                  <a:lnTo>
                    <a:pt x="433" y="302"/>
                  </a:lnTo>
                  <a:lnTo>
                    <a:pt x="417" y="300"/>
                  </a:lnTo>
                  <a:lnTo>
                    <a:pt x="400" y="298"/>
                  </a:lnTo>
                  <a:lnTo>
                    <a:pt x="383" y="296"/>
                  </a:lnTo>
                  <a:lnTo>
                    <a:pt x="369" y="295"/>
                  </a:lnTo>
                  <a:lnTo>
                    <a:pt x="356" y="294"/>
                  </a:lnTo>
                  <a:lnTo>
                    <a:pt x="345" y="293"/>
                  </a:lnTo>
                  <a:lnTo>
                    <a:pt x="335" y="292"/>
                  </a:lnTo>
                  <a:lnTo>
                    <a:pt x="328" y="292"/>
                  </a:lnTo>
                  <a:lnTo>
                    <a:pt x="321" y="291"/>
                  </a:lnTo>
                  <a:lnTo>
                    <a:pt x="316" y="290"/>
                  </a:lnTo>
                  <a:lnTo>
                    <a:pt x="311" y="290"/>
                  </a:lnTo>
                  <a:lnTo>
                    <a:pt x="309" y="290"/>
                  </a:lnTo>
                  <a:lnTo>
                    <a:pt x="306" y="289"/>
                  </a:lnTo>
                  <a:lnTo>
                    <a:pt x="304" y="289"/>
                  </a:lnTo>
                  <a:lnTo>
                    <a:pt x="303" y="289"/>
                  </a:lnTo>
                  <a:lnTo>
                    <a:pt x="303" y="289"/>
                  </a:lnTo>
                  <a:lnTo>
                    <a:pt x="303" y="289"/>
                  </a:lnTo>
                  <a:lnTo>
                    <a:pt x="303" y="289"/>
                  </a:lnTo>
                  <a:lnTo>
                    <a:pt x="304" y="288"/>
                  </a:lnTo>
                  <a:lnTo>
                    <a:pt x="306" y="282"/>
                  </a:lnTo>
                  <a:lnTo>
                    <a:pt x="309" y="275"/>
                  </a:lnTo>
                  <a:lnTo>
                    <a:pt x="312" y="266"/>
                  </a:lnTo>
                  <a:lnTo>
                    <a:pt x="313" y="258"/>
                  </a:lnTo>
                  <a:lnTo>
                    <a:pt x="312" y="250"/>
                  </a:lnTo>
                  <a:lnTo>
                    <a:pt x="307" y="244"/>
                  </a:lnTo>
                  <a:lnTo>
                    <a:pt x="299" y="240"/>
                  </a:lnTo>
                  <a:lnTo>
                    <a:pt x="288" y="239"/>
                  </a:lnTo>
                  <a:lnTo>
                    <a:pt x="281" y="237"/>
                  </a:lnTo>
                  <a:lnTo>
                    <a:pt x="275" y="236"/>
                  </a:lnTo>
                  <a:lnTo>
                    <a:pt x="271" y="234"/>
                  </a:lnTo>
                  <a:lnTo>
                    <a:pt x="269" y="233"/>
                  </a:lnTo>
                  <a:lnTo>
                    <a:pt x="267" y="232"/>
                  </a:lnTo>
                  <a:lnTo>
                    <a:pt x="266" y="232"/>
                  </a:lnTo>
                  <a:lnTo>
                    <a:pt x="266" y="232"/>
                  </a:lnTo>
                  <a:lnTo>
                    <a:pt x="269" y="229"/>
                  </a:lnTo>
                  <a:lnTo>
                    <a:pt x="277" y="222"/>
                  </a:lnTo>
                  <a:lnTo>
                    <a:pt x="286" y="212"/>
                  </a:lnTo>
                  <a:lnTo>
                    <a:pt x="295" y="201"/>
                  </a:lnTo>
                  <a:lnTo>
                    <a:pt x="301" y="189"/>
                  </a:lnTo>
                  <a:lnTo>
                    <a:pt x="303" y="178"/>
                  </a:lnTo>
                  <a:lnTo>
                    <a:pt x="297" y="170"/>
                  </a:lnTo>
                  <a:lnTo>
                    <a:pt x="281" y="165"/>
                  </a:lnTo>
                  <a:lnTo>
                    <a:pt x="263" y="164"/>
                  </a:lnTo>
                  <a:lnTo>
                    <a:pt x="249" y="167"/>
                  </a:lnTo>
                  <a:lnTo>
                    <a:pt x="238" y="172"/>
                  </a:lnTo>
                  <a:lnTo>
                    <a:pt x="231" y="179"/>
                  </a:lnTo>
                  <a:lnTo>
                    <a:pt x="225" y="185"/>
                  </a:lnTo>
                  <a:lnTo>
                    <a:pt x="223" y="191"/>
                  </a:lnTo>
                  <a:lnTo>
                    <a:pt x="221" y="195"/>
                  </a:lnTo>
                  <a:lnTo>
                    <a:pt x="221" y="197"/>
                  </a:lnTo>
                  <a:lnTo>
                    <a:pt x="222" y="195"/>
                  </a:lnTo>
                  <a:lnTo>
                    <a:pt x="223" y="189"/>
                  </a:lnTo>
                  <a:lnTo>
                    <a:pt x="224" y="182"/>
                  </a:lnTo>
                  <a:lnTo>
                    <a:pt x="224" y="173"/>
                  </a:lnTo>
                  <a:lnTo>
                    <a:pt x="223" y="165"/>
                  </a:lnTo>
                  <a:lnTo>
                    <a:pt x="219" y="158"/>
                  </a:lnTo>
                  <a:lnTo>
                    <a:pt x="211" y="155"/>
                  </a:lnTo>
                  <a:lnTo>
                    <a:pt x="199" y="156"/>
                  </a:lnTo>
                  <a:lnTo>
                    <a:pt x="187" y="162"/>
                  </a:lnTo>
                  <a:lnTo>
                    <a:pt x="178" y="169"/>
                  </a:lnTo>
                  <a:lnTo>
                    <a:pt x="171" y="178"/>
                  </a:lnTo>
                  <a:lnTo>
                    <a:pt x="167" y="186"/>
                  </a:lnTo>
                  <a:lnTo>
                    <a:pt x="164" y="195"/>
                  </a:lnTo>
                  <a:lnTo>
                    <a:pt x="162" y="202"/>
                  </a:lnTo>
                  <a:lnTo>
                    <a:pt x="161" y="206"/>
                  </a:lnTo>
                  <a:lnTo>
                    <a:pt x="161" y="208"/>
                  </a:lnTo>
                  <a:lnTo>
                    <a:pt x="161" y="205"/>
                  </a:lnTo>
                  <a:lnTo>
                    <a:pt x="163" y="197"/>
                  </a:lnTo>
                  <a:lnTo>
                    <a:pt x="164" y="187"/>
                  </a:lnTo>
                  <a:lnTo>
                    <a:pt x="164" y="178"/>
                  </a:lnTo>
                  <a:lnTo>
                    <a:pt x="161" y="172"/>
                  </a:lnTo>
                  <a:lnTo>
                    <a:pt x="156" y="172"/>
                  </a:lnTo>
                  <a:lnTo>
                    <a:pt x="147" y="179"/>
                  </a:lnTo>
                  <a:lnTo>
                    <a:pt x="133" y="197"/>
                  </a:lnTo>
                  <a:lnTo>
                    <a:pt x="121" y="219"/>
                  </a:lnTo>
                  <a:lnTo>
                    <a:pt x="116" y="236"/>
                  </a:lnTo>
                  <a:lnTo>
                    <a:pt x="118" y="249"/>
                  </a:lnTo>
                  <a:lnTo>
                    <a:pt x="123" y="259"/>
                  </a:lnTo>
                  <a:lnTo>
                    <a:pt x="130" y="265"/>
                  </a:lnTo>
                  <a:lnTo>
                    <a:pt x="138" y="269"/>
                  </a:lnTo>
                  <a:lnTo>
                    <a:pt x="144" y="271"/>
                  </a:lnTo>
                  <a:lnTo>
                    <a:pt x="146" y="272"/>
                  </a:lnTo>
                  <a:lnTo>
                    <a:pt x="144" y="274"/>
                  </a:lnTo>
                  <a:lnTo>
                    <a:pt x="138" y="278"/>
                  </a:lnTo>
                  <a:lnTo>
                    <a:pt x="131" y="284"/>
                  </a:lnTo>
                  <a:lnTo>
                    <a:pt x="125" y="293"/>
                  </a:lnTo>
                  <a:lnTo>
                    <a:pt x="120" y="303"/>
                  </a:lnTo>
                  <a:lnTo>
                    <a:pt x="119" y="315"/>
                  </a:lnTo>
                  <a:lnTo>
                    <a:pt x="123" y="328"/>
                  </a:lnTo>
                  <a:lnTo>
                    <a:pt x="133" y="342"/>
                  </a:lnTo>
                  <a:lnTo>
                    <a:pt x="146" y="354"/>
                  </a:lnTo>
                  <a:lnTo>
                    <a:pt x="157" y="361"/>
                  </a:lnTo>
                  <a:lnTo>
                    <a:pt x="167" y="364"/>
                  </a:lnTo>
                  <a:lnTo>
                    <a:pt x="174" y="364"/>
                  </a:lnTo>
                  <a:lnTo>
                    <a:pt x="179" y="362"/>
                  </a:lnTo>
                  <a:lnTo>
                    <a:pt x="182" y="360"/>
                  </a:lnTo>
                  <a:lnTo>
                    <a:pt x="184" y="358"/>
                  </a:lnTo>
                  <a:lnTo>
                    <a:pt x="184" y="357"/>
                  </a:lnTo>
                  <a:lnTo>
                    <a:pt x="184" y="357"/>
                  </a:lnTo>
                  <a:lnTo>
                    <a:pt x="182" y="357"/>
                  </a:lnTo>
                  <a:lnTo>
                    <a:pt x="178" y="358"/>
                  </a:lnTo>
                  <a:lnTo>
                    <a:pt x="173" y="358"/>
                  </a:lnTo>
                  <a:lnTo>
                    <a:pt x="167" y="358"/>
                  </a:lnTo>
                  <a:lnTo>
                    <a:pt x="160" y="359"/>
                  </a:lnTo>
                  <a:lnTo>
                    <a:pt x="153" y="359"/>
                  </a:lnTo>
                  <a:lnTo>
                    <a:pt x="145" y="360"/>
                  </a:lnTo>
                  <a:lnTo>
                    <a:pt x="137" y="361"/>
                  </a:lnTo>
                  <a:lnTo>
                    <a:pt x="130" y="361"/>
                  </a:lnTo>
                  <a:lnTo>
                    <a:pt x="122" y="362"/>
                  </a:lnTo>
                  <a:lnTo>
                    <a:pt x="114" y="363"/>
                  </a:lnTo>
                  <a:lnTo>
                    <a:pt x="107" y="363"/>
                  </a:lnTo>
                  <a:lnTo>
                    <a:pt x="100" y="364"/>
                  </a:lnTo>
                  <a:lnTo>
                    <a:pt x="94" y="365"/>
                  </a:lnTo>
                  <a:lnTo>
                    <a:pt x="90" y="366"/>
                  </a:lnTo>
                  <a:lnTo>
                    <a:pt x="82" y="367"/>
                  </a:lnTo>
                  <a:lnTo>
                    <a:pt x="76" y="369"/>
                  </a:lnTo>
                  <a:lnTo>
                    <a:pt x="70" y="372"/>
                  </a:lnTo>
                  <a:lnTo>
                    <a:pt x="66" y="373"/>
                  </a:lnTo>
                  <a:lnTo>
                    <a:pt x="63" y="374"/>
                  </a:lnTo>
                  <a:lnTo>
                    <a:pt x="60" y="376"/>
                  </a:lnTo>
                  <a:lnTo>
                    <a:pt x="59" y="377"/>
                  </a:lnTo>
                  <a:lnTo>
                    <a:pt x="58" y="377"/>
                  </a:lnTo>
                  <a:lnTo>
                    <a:pt x="0" y="43"/>
                  </a:lnTo>
                  <a:close/>
                </a:path>
              </a:pathLst>
            </a:custGeom>
            <a:solidFill>
              <a:srgbClr val="33F2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57" name="Freeform 13"/>
            <p:cNvSpPr>
              <a:spLocks/>
            </p:cNvSpPr>
            <p:nvPr/>
          </p:nvSpPr>
          <p:spPr bwMode="auto">
            <a:xfrm>
              <a:off x="960438" y="2703513"/>
              <a:ext cx="1227138" cy="300038"/>
            </a:xfrm>
            <a:custGeom>
              <a:avLst/>
              <a:gdLst/>
              <a:ahLst/>
              <a:cxnLst>
                <a:cxn ang="0">
                  <a:pos x="4" y="181"/>
                </a:cxn>
                <a:cxn ang="0">
                  <a:pos x="12" y="174"/>
                </a:cxn>
                <a:cxn ang="0">
                  <a:pos x="28" y="161"/>
                </a:cxn>
                <a:cxn ang="0">
                  <a:pos x="49" y="144"/>
                </a:cxn>
                <a:cxn ang="0">
                  <a:pos x="75" y="125"/>
                </a:cxn>
                <a:cxn ang="0">
                  <a:pos x="104" y="104"/>
                </a:cxn>
                <a:cxn ang="0">
                  <a:pos x="135" y="84"/>
                </a:cxn>
                <a:cxn ang="0">
                  <a:pos x="166" y="66"/>
                </a:cxn>
                <a:cxn ang="0">
                  <a:pos x="195" y="51"/>
                </a:cxn>
                <a:cxn ang="0">
                  <a:pos x="221" y="38"/>
                </a:cxn>
                <a:cxn ang="0">
                  <a:pos x="243" y="28"/>
                </a:cxn>
                <a:cxn ang="0">
                  <a:pos x="261" y="18"/>
                </a:cxn>
                <a:cxn ang="0">
                  <a:pos x="276" y="11"/>
                </a:cxn>
                <a:cxn ang="0">
                  <a:pos x="287" y="6"/>
                </a:cxn>
                <a:cxn ang="0">
                  <a:pos x="294" y="2"/>
                </a:cxn>
                <a:cxn ang="0">
                  <a:pos x="298" y="0"/>
                </a:cxn>
                <a:cxn ang="0">
                  <a:pos x="297" y="2"/>
                </a:cxn>
                <a:cxn ang="0">
                  <a:pos x="286" y="14"/>
                </a:cxn>
                <a:cxn ang="0">
                  <a:pos x="278" y="34"/>
                </a:cxn>
                <a:cxn ang="0">
                  <a:pos x="286" y="55"/>
                </a:cxn>
                <a:cxn ang="0">
                  <a:pos x="312" y="69"/>
                </a:cxn>
                <a:cxn ang="0">
                  <a:pos x="341" y="79"/>
                </a:cxn>
                <a:cxn ang="0">
                  <a:pos x="379" y="89"/>
                </a:cxn>
                <a:cxn ang="0">
                  <a:pos x="424" y="98"/>
                </a:cxn>
                <a:cxn ang="0">
                  <a:pos x="472" y="106"/>
                </a:cxn>
                <a:cxn ang="0">
                  <a:pos x="523" y="112"/>
                </a:cxn>
                <a:cxn ang="0">
                  <a:pos x="574" y="115"/>
                </a:cxn>
                <a:cxn ang="0">
                  <a:pos x="621" y="115"/>
                </a:cxn>
                <a:cxn ang="0">
                  <a:pos x="665" y="112"/>
                </a:cxn>
                <a:cxn ang="0">
                  <a:pos x="699" y="109"/>
                </a:cxn>
                <a:cxn ang="0">
                  <a:pos x="725" y="106"/>
                </a:cxn>
                <a:cxn ang="0">
                  <a:pos x="744" y="104"/>
                </a:cxn>
                <a:cxn ang="0">
                  <a:pos x="756" y="102"/>
                </a:cxn>
                <a:cxn ang="0">
                  <a:pos x="764" y="102"/>
                </a:cxn>
                <a:cxn ang="0">
                  <a:pos x="769" y="101"/>
                </a:cxn>
                <a:cxn ang="0">
                  <a:pos x="771" y="101"/>
                </a:cxn>
                <a:cxn ang="0">
                  <a:pos x="773" y="152"/>
                </a:cxn>
                <a:cxn ang="0">
                  <a:pos x="2" y="182"/>
                </a:cxn>
              </a:cxnLst>
              <a:rect l="0" t="0" r="r" b="b"/>
              <a:pathLst>
                <a:path w="773" h="189">
                  <a:moveTo>
                    <a:pt x="2" y="182"/>
                  </a:moveTo>
                  <a:lnTo>
                    <a:pt x="4" y="181"/>
                  </a:lnTo>
                  <a:lnTo>
                    <a:pt x="7" y="178"/>
                  </a:lnTo>
                  <a:lnTo>
                    <a:pt x="12" y="174"/>
                  </a:lnTo>
                  <a:lnTo>
                    <a:pt x="19" y="169"/>
                  </a:lnTo>
                  <a:lnTo>
                    <a:pt x="28" y="161"/>
                  </a:lnTo>
                  <a:lnTo>
                    <a:pt x="38" y="153"/>
                  </a:lnTo>
                  <a:lnTo>
                    <a:pt x="49" y="144"/>
                  </a:lnTo>
                  <a:lnTo>
                    <a:pt x="62" y="135"/>
                  </a:lnTo>
                  <a:lnTo>
                    <a:pt x="75" y="125"/>
                  </a:lnTo>
                  <a:lnTo>
                    <a:pt x="90" y="114"/>
                  </a:lnTo>
                  <a:lnTo>
                    <a:pt x="104" y="104"/>
                  </a:lnTo>
                  <a:lnTo>
                    <a:pt x="120" y="94"/>
                  </a:lnTo>
                  <a:lnTo>
                    <a:pt x="135" y="84"/>
                  </a:lnTo>
                  <a:lnTo>
                    <a:pt x="150" y="75"/>
                  </a:lnTo>
                  <a:lnTo>
                    <a:pt x="166" y="66"/>
                  </a:lnTo>
                  <a:lnTo>
                    <a:pt x="181" y="58"/>
                  </a:lnTo>
                  <a:lnTo>
                    <a:pt x="195" y="51"/>
                  </a:lnTo>
                  <a:lnTo>
                    <a:pt x="208" y="44"/>
                  </a:lnTo>
                  <a:lnTo>
                    <a:pt x="221" y="38"/>
                  </a:lnTo>
                  <a:lnTo>
                    <a:pt x="233" y="33"/>
                  </a:lnTo>
                  <a:lnTo>
                    <a:pt x="243" y="28"/>
                  </a:lnTo>
                  <a:lnTo>
                    <a:pt x="253" y="23"/>
                  </a:lnTo>
                  <a:lnTo>
                    <a:pt x="261" y="18"/>
                  </a:lnTo>
                  <a:lnTo>
                    <a:pt x="269" y="14"/>
                  </a:lnTo>
                  <a:lnTo>
                    <a:pt x="276" y="11"/>
                  </a:lnTo>
                  <a:lnTo>
                    <a:pt x="282" y="8"/>
                  </a:lnTo>
                  <a:lnTo>
                    <a:pt x="287" y="6"/>
                  </a:lnTo>
                  <a:lnTo>
                    <a:pt x="291" y="3"/>
                  </a:lnTo>
                  <a:lnTo>
                    <a:pt x="294" y="2"/>
                  </a:lnTo>
                  <a:lnTo>
                    <a:pt x="297" y="1"/>
                  </a:lnTo>
                  <a:lnTo>
                    <a:pt x="298" y="0"/>
                  </a:lnTo>
                  <a:lnTo>
                    <a:pt x="298" y="0"/>
                  </a:lnTo>
                  <a:lnTo>
                    <a:pt x="297" y="2"/>
                  </a:lnTo>
                  <a:lnTo>
                    <a:pt x="292" y="7"/>
                  </a:lnTo>
                  <a:lnTo>
                    <a:pt x="286" y="14"/>
                  </a:lnTo>
                  <a:lnTo>
                    <a:pt x="281" y="24"/>
                  </a:lnTo>
                  <a:lnTo>
                    <a:pt x="278" y="34"/>
                  </a:lnTo>
                  <a:lnTo>
                    <a:pt x="280" y="44"/>
                  </a:lnTo>
                  <a:lnTo>
                    <a:pt x="286" y="55"/>
                  </a:lnTo>
                  <a:lnTo>
                    <a:pt x="301" y="64"/>
                  </a:lnTo>
                  <a:lnTo>
                    <a:pt x="312" y="69"/>
                  </a:lnTo>
                  <a:lnTo>
                    <a:pt x="325" y="74"/>
                  </a:lnTo>
                  <a:lnTo>
                    <a:pt x="341" y="79"/>
                  </a:lnTo>
                  <a:lnTo>
                    <a:pt x="359" y="83"/>
                  </a:lnTo>
                  <a:lnTo>
                    <a:pt x="379" y="89"/>
                  </a:lnTo>
                  <a:lnTo>
                    <a:pt x="400" y="93"/>
                  </a:lnTo>
                  <a:lnTo>
                    <a:pt x="424" y="98"/>
                  </a:lnTo>
                  <a:lnTo>
                    <a:pt x="447" y="102"/>
                  </a:lnTo>
                  <a:lnTo>
                    <a:pt x="472" y="106"/>
                  </a:lnTo>
                  <a:lnTo>
                    <a:pt x="497" y="109"/>
                  </a:lnTo>
                  <a:lnTo>
                    <a:pt x="523" y="112"/>
                  </a:lnTo>
                  <a:lnTo>
                    <a:pt x="548" y="114"/>
                  </a:lnTo>
                  <a:lnTo>
                    <a:pt x="574" y="115"/>
                  </a:lnTo>
                  <a:lnTo>
                    <a:pt x="598" y="116"/>
                  </a:lnTo>
                  <a:lnTo>
                    <a:pt x="621" y="115"/>
                  </a:lnTo>
                  <a:lnTo>
                    <a:pt x="644" y="114"/>
                  </a:lnTo>
                  <a:lnTo>
                    <a:pt x="665" y="112"/>
                  </a:lnTo>
                  <a:lnTo>
                    <a:pt x="683" y="110"/>
                  </a:lnTo>
                  <a:lnTo>
                    <a:pt x="699" y="109"/>
                  </a:lnTo>
                  <a:lnTo>
                    <a:pt x="713" y="107"/>
                  </a:lnTo>
                  <a:lnTo>
                    <a:pt x="725" y="106"/>
                  </a:lnTo>
                  <a:lnTo>
                    <a:pt x="735" y="105"/>
                  </a:lnTo>
                  <a:lnTo>
                    <a:pt x="744" y="104"/>
                  </a:lnTo>
                  <a:lnTo>
                    <a:pt x="751" y="103"/>
                  </a:lnTo>
                  <a:lnTo>
                    <a:pt x="756" y="102"/>
                  </a:lnTo>
                  <a:lnTo>
                    <a:pt x="761" y="102"/>
                  </a:lnTo>
                  <a:lnTo>
                    <a:pt x="764" y="102"/>
                  </a:lnTo>
                  <a:lnTo>
                    <a:pt x="767" y="101"/>
                  </a:lnTo>
                  <a:lnTo>
                    <a:pt x="769" y="101"/>
                  </a:lnTo>
                  <a:lnTo>
                    <a:pt x="770" y="101"/>
                  </a:lnTo>
                  <a:lnTo>
                    <a:pt x="771" y="101"/>
                  </a:lnTo>
                  <a:lnTo>
                    <a:pt x="771" y="101"/>
                  </a:lnTo>
                  <a:lnTo>
                    <a:pt x="773" y="152"/>
                  </a:lnTo>
                  <a:lnTo>
                    <a:pt x="0" y="189"/>
                  </a:lnTo>
                  <a:lnTo>
                    <a:pt x="2" y="182"/>
                  </a:lnTo>
                  <a:close/>
                </a:path>
              </a:pathLst>
            </a:custGeom>
            <a:solidFill>
              <a:srgbClr val="7F99B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58" name="Freeform 14"/>
            <p:cNvSpPr>
              <a:spLocks/>
            </p:cNvSpPr>
            <p:nvPr/>
          </p:nvSpPr>
          <p:spPr bwMode="auto">
            <a:xfrm>
              <a:off x="749300" y="2033588"/>
              <a:ext cx="1455738" cy="996950"/>
            </a:xfrm>
            <a:custGeom>
              <a:avLst/>
              <a:gdLst/>
              <a:ahLst/>
              <a:cxnLst>
                <a:cxn ang="0">
                  <a:pos x="6" y="151"/>
                </a:cxn>
                <a:cxn ang="0">
                  <a:pos x="40" y="414"/>
                </a:cxn>
                <a:cxn ang="0">
                  <a:pos x="88" y="607"/>
                </a:cxn>
                <a:cxn ang="0">
                  <a:pos x="100" y="627"/>
                </a:cxn>
                <a:cxn ang="0">
                  <a:pos x="130" y="623"/>
                </a:cxn>
                <a:cxn ang="0">
                  <a:pos x="184" y="618"/>
                </a:cxn>
                <a:cxn ang="0">
                  <a:pos x="258" y="610"/>
                </a:cxn>
                <a:cxn ang="0">
                  <a:pos x="349" y="603"/>
                </a:cxn>
                <a:cxn ang="0">
                  <a:pos x="453" y="597"/>
                </a:cxn>
                <a:cxn ang="0">
                  <a:pos x="588" y="592"/>
                </a:cxn>
                <a:cxn ang="0">
                  <a:pos x="769" y="589"/>
                </a:cxn>
                <a:cxn ang="0">
                  <a:pos x="880" y="587"/>
                </a:cxn>
                <a:cxn ang="0">
                  <a:pos x="917" y="587"/>
                </a:cxn>
                <a:cxn ang="0">
                  <a:pos x="910" y="203"/>
                </a:cxn>
                <a:cxn ang="0">
                  <a:pos x="889" y="30"/>
                </a:cxn>
                <a:cxn ang="0">
                  <a:pos x="881" y="11"/>
                </a:cxn>
                <a:cxn ang="0">
                  <a:pos x="853" y="8"/>
                </a:cxn>
                <a:cxn ang="0">
                  <a:pos x="801" y="5"/>
                </a:cxn>
                <a:cxn ang="0">
                  <a:pos x="728" y="1"/>
                </a:cxn>
                <a:cxn ang="0">
                  <a:pos x="640" y="0"/>
                </a:cxn>
                <a:cxn ang="0">
                  <a:pos x="538" y="3"/>
                </a:cxn>
                <a:cxn ang="0">
                  <a:pos x="426" y="9"/>
                </a:cxn>
                <a:cxn ang="0">
                  <a:pos x="320" y="17"/>
                </a:cxn>
                <a:cxn ang="0">
                  <a:pos x="227" y="26"/>
                </a:cxn>
                <a:cxn ang="0">
                  <a:pos x="151" y="33"/>
                </a:cxn>
                <a:cxn ang="0">
                  <a:pos x="92" y="39"/>
                </a:cxn>
                <a:cxn ang="0">
                  <a:pos x="54" y="43"/>
                </a:cxn>
                <a:cxn ang="0">
                  <a:pos x="37" y="46"/>
                </a:cxn>
                <a:cxn ang="0">
                  <a:pos x="45" y="45"/>
                </a:cxn>
                <a:cxn ang="0">
                  <a:pos x="78" y="41"/>
                </a:cxn>
                <a:cxn ang="0">
                  <a:pos x="134" y="35"/>
                </a:cxn>
                <a:cxn ang="0">
                  <a:pos x="210" y="29"/>
                </a:cxn>
                <a:cxn ang="0">
                  <a:pos x="304" y="23"/>
                </a:cxn>
                <a:cxn ang="0">
                  <a:pos x="414" y="18"/>
                </a:cxn>
                <a:cxn ang="0">
                  <a:pos x="533" y="15"/>
                </a:cxn>
                <a:cxn ang="0">
                  <a:pos x="638" y="14"/>
                </a:cxn>
                <a:cxn ang="0">
                  <a:pos x="724" y="15"/>
                </a:cxn>
                <a:cxn ang="0">
                  <a:pos x="790" y="17"/>
                </a:cxn>
                <a:cxn ang="0">
                  <a:pos x="838" y="19"/>
                </a:cxn>
                <a:cxn ang="0">
                  <a:pos x="866" y="22"/>
                </a:cxn>
                <a:cxn ang="0">
                  <a:pos x="876" y="22"/>
                </a:cxn>
                <a:cxn ang="0">
                  <a:pos x="900" y="574"/>
                </a:cxn>
                <a:cxn ang="0">
                  <a:pos x="880" y="574"/>
                </a:cxn>
                <a:cxn ang="0">
                  <a:pos x="840" y="576"/>
                </a:cxn>
                <a:cxn ang="0">
                  <a:pos x="780" y="577"/>
                </a:cxn>
                <a:cxn ang="0">
                  <a:pos x="699" y="579"/>
                </a:cxn>
                <a:cxn ang="0">
                  <a:pos x="594" y="582"/>
                </a:cxn>
                <a:cxn ang="0">
                  <a:pos x="468" y="587"/>
                </a:cxn>
                <a:cxn ang="0">
                  <a:pos x="355" y="592"/>
                </a:cxn>
                <a:cxn ang="0">
                  <a:pos x="264" y="598"/>
                </a:cxn>
                <a:cxn ang="0">
                  <a:pos x="194" y="603"/>
                </a:cxn>
                <a:cxn ang="0">
                  <a:pos x="144" y="607"/>
                </a:cxn>
                <a:cxn ang="0">
                  <a:pos x="115" y="610"/>
                </a:cxn>
                <a:cxn ang="0">
                  <a:pos x="105" y="611"/>
                </a:cxn>
              </a:cxnLst>
              <a:rect l="0" t="0" r="r" b="b"/>
              <a:pathLst>
                <a:path w="917" h="628">
                  <a:moveTo>
                    <a:pt x="0" y="54"/>
                  </a:moveTo>
                  <a:lnTo>
                    <a:pt x="0" y="61"/>
                  </a:lnTo>
                  <a:lnTo>
                    <a:pt x="1" y="81"/>
                  </a:lnTo>
                  <a:lnTo>
                    <a:pt x="3" y="112"/>
                  </a:lnTo>
                  <a:lnTo>
                    <a:pt x="6" y="151"/>
                  </a:lnTo>
                  <a:lnTo>
                    <a:pt x="10" y="198"/>
                  </a:lnTo>
                  <a:lnTo>
                    <a:pt x="15" y="249"/>
                  </a:lnTo>
                  <a:lnTo>
                    <a:pt x="22" y="304"/>
                  </a:lnTo>
                  <a:lnTo>
                    <a:pt x="30" y="360"/>
                  </a:lnTo>
                  <a:lnTo>
                    <a:pt x="40" y="414"/>
                  </a:lnTo>
                  <a:lnTo>
                    <a:pt x="50" y="465"/>
                  </a:lnTo>
                  <a:lnTo>
                    <a:pt x="60" y="511"/>
                  </a:lnTo>
                  <a:lnTo>
                    <a:pt x="71" y="550"/>
                  </a:lnTo>
                  <a:lnTo>
                    <a:pt x="80" y="582"/>
                  </a:lnTo>
                  <a:lnTo>
                    <a:pt x="88" y="607"/>
                  </a:lnTo>
                  <a:lnTo>
                    <a:pt x="93" y="623"/>
                  </a:lnTo>
                  <a:lnTo>
                    <a:pt x="94" y="628"/>
                  </a:lnTo>
                  <a:lnTo>
                    <a:pt x="95" y="628"/>
                  </a:lnTo>
                  <a:lnTo>
                    <a:pt x="97" y="627"/>
                  </a:lnTo>
                  <a:lnTo>
                    <a:pt x="100" y="627"/>
                  </a:lnTo>
                  <a:lnTo>
                    <a:pt x="104" y="627"/>
                  </a:lnTo>
                  <a:lnTo>
                    <a:pt x="109" y="626"/>
                  </a:lnTo>
                  <a:lnTo>
                    <a:pt x="115" y="625"/>
                  </a:lnTo>
                  <a:lnTo>
                    <a:pt x="122" y="624"/>
                  </a:lnTo>
                  <a:lnTo>
                    <a:pt x="130" y="623"/>
                  </a:lnTo>
                  <a:lnTo>
                    <a:pt x="139" y="622"/>
                  </a:lnTo>
                  <a:lnTo>
                    <a:pt x="149" y="621"/>
                  </a:lnTo>
                  <a:lnTo>
                    <a:pt x="160" y="620"/>
                  </a:lnTo>
                  <a:lnTo>
                    <a:pt x="171" y="619"/>
                  </a:lnTo>
                  <a:lnTo>
                    <a:pt x="184" y="618"/>
                  </a:lnTo>
                  <a:lnTo>
                    <a:pt x="197" y="616"/>
                  </a:lnTo>
                  <a:lnTo>
                    <a:pt x="212" y="615"/>
                  </a:lnTo>
                  <a:lnTo>
                    <a:pt x="226" y="613"/>
                  </a:lnTo>
                  <a:lnTo>
                    <a:pt x="242" y="612"/>
                  </a:lnTo>
                  <a:lnTo>
                    <a:pt x="258" y="610"/>
                  </a:lnTo>
                  <a:lnTo>
                    <a:pt x="275" y="608"/>
                  </a:lnTo>
                  <a:lnTo>
                    <a:pt x="293" y="607"/>
                  </a:lnTo>
                  <a:lnTo>
                    <a:pt x="311" y="605"/>
                  </a:lnTo>
                  <a:lnTo>
                    <a:pt x="330" y="604"/>
                  </a:lnTo>
                  <a:lnTo>
                    <a:pt x="349" y="603"/>
                  </a:lnTo>
                  <a:lnTo>
                    <a:pt x="369" y="601"/>
                  </a:lnTo>
                  <a:lnTo>
                    <a:pt x="389" y="600"/>
                  </a:lnTo>
                  <a:lnTo>
                    <a:pt x="410" y="599"/>
                  </a:lnTo>
                  <a:lnTo>
                    <a:pt x="431" y="598"/>
                  </a:lnTo>
                  <a:lnTo>
                    <a:pt x="453" y="597"/>
                  </a:lnTo>
                  <a:lnTo>
                    <a:pt x="475" y="596"/>
                  </a:lnTo>
                  <a:lnTo>
                    <a:pt x="497" y="595"/>
                  </a:lnTo>
                  <a:lnTo>
                    <a:pt x="520" y="594"/>
                  </a:lnTo>
                  <a:lnTo>
                    <a:pt x="543" y="593"/>
                  </a:lnTo>
                  <a:lnTo>
                    <a:pt x="588" y="592"/>
                  </a:lnTo>
                  <a:lnTo>
                    <a:pt x="630" y="591"/>
                  </a:lnTo>
                  <a:lnTo>
                    <a:pt x="669" y="591"/>
                  </a:lnTo>
                  <a:lnTo>
                    <a:pt x="705" y="590"/>
                  </a:lnTo>
                  <a:lnTo>
                    <a:pt x="739" y="589"/>
                  </a:lnTo>
                  <a:lnTo>
                    <a:pt x="769" y="589"/>
                  </a:lnTo>
                  <a:lnTo>
                    <a:pt x="797" y="588"/>
                  </a:lnTo>
                  <a:lnTo>
                    <a:pt x="823" y="588"/>
                  </a:lnTo>
                  <a:lnTo>
                    <a:pt x="844" y="588"/>
                  </a:lnTo>
                  <a:lnTo>
                    <a:pt x="863" y="588"/>
                  </a:lnTo>
                  <a:lnTo>
                    <a:pt x="880" y="587"/>
                  </a:lnTo>
                  <a:lnTo>
                    <a:pt x="893" y="587"/>
                  </a:lnTo>
                  <a:lnTo>
                    <a:pt x="903" y="587"/>
                  </a:lnTo>
                  <a:lnTo>
                    <a:pt x="911" y="587"/>
                  </a:lnTo>
                  <a:lnTo>
                    <a:pt x="915" y="587"/>
                  </a:lnTo>
                  <a:lnTo>
                    <a:pt x="917" y="587"/>
                  </a:lnTo>
                  <a:lnTo>
                    <a:pt x="917" y="553"/>
                  </a:lnTo>
                  <a:lnTo>
                    <a:pt x="917" y="469"/>
                  </a:lnTo>
                  <a:lnTo>
                    <a:pt x="916" y="359"/>
                  </a:lnTo>
                  <a:lnTo>
                    <a:pt x="912" y="251"/>
                  </a:lnTo>
                  <a:lnTo>
                    <a:pt x="910" y="203"/>
                  </a:lnTo>
                  <a:lnTo>
                    <a:pt x="906" y="157"/>
                  </a:lnTo>
                  <a:lnTo>
                    <a:pt x="901" y="117"/>
                  </a:lnTo>
                  <a:lnTo>
                    <a:pt x="897" y="81"/>
                  </a:lnTo>
                  <a:lnTo>
                    <a:pt x="893" y="52"/>
                  </a:lnTo>
                  <a:lnTo>
                    <a:pt x="889" y="30"/>
                  </a:lnTo>
                  <a:lnTo>
                    <a:pt x="887" y="16"/>
                  </a:lnTo>
                  <a:lnTo>
                    <a:pt x="887" y="11"/>
                  </a:lnTo>
                  <a:lnTo>
                    <a:pt x="886" y="11"/>
                  </a:lnTo>
                  <a:lnTo>
                    <a:pt x="884" y="11"/>
                  </a:lnTo>
                  <a:lnTo>
                    <a:pt x="881" y="11"/>
                  </a:lnTo>
                  <a:lnTo>
                    <a:pt x="878" y="10"/>
                  </a:lnTo>
                  <a:lnTo>
                    <a:pt x="873" y="10"/>
                  </a:lnTo>
                  <a:lnTo>
                    <a:pt x="867" y="9"/>
                  </a:lnTo>
                  <a:lnTo>
                    <a:pt x="860" y="9"/>
                  </a:lnTo>
                  <a:lnTo>
                    <a:pt x="853" y="8"/>
                  </a:lnTo>
                  <a:lnTo>
                    <a:pt x="844" y="8"/>
                  </a:lnTo>
                  <a:lnTo>
                    <a:pt x="834" y="7"/>
                  </a:lnTo>
                  <a:lnTo>
                    <a:pt x="824" y="6"/>
                  </a:lnTo>
                  <a:lnTo>
                    <a:pt x="813" y="5"/>
                  </a:lnTo>
                  <a:lnTo>
                    <a:pt x="801" y="5"/>
                  </a:lnTo>
                  <a:lnTo>
                    <a:pt x="787" y="4"/>
                  </a:lnTo>
                  <a:lnTo>
                    <a:pt x="774" y="3"/>
                  </a:lnTo>
                  <a:lnTo>
                    <a:pt x="760" y="3"/>
                  </a:lnTo>
                  <a:lnTo>
                    <a:pt x="744" y="2"/>
                  </a:lnTo>
                  <a:lnTo>
                    <a:pt x="728" y="1"/>
                  </a:lnTo>
                  <a:lnTo>
                    <a:pt x="712" y="1"/>
                  </a:lnTo>
                  <a:lnTo>
                    <a:pt x="694" y="1"/>
                  </a:lnTo>
                  <a:lnTo>
                    <a:pt x="677" y="1"/>
                  </a:lnTo>
                  <a:lnTo>
                    <a:pt x="659" y="0"/>
                  </a:lnTo>
                  <a:lnTo>
                    <a:pt x="640" y="0"/>
                  </a:lnTo>
                  <a:lnTo>
                    <a:pt x="620" y="0"/>
                  </a:lnTo>
                  <a:lnTo>
                    <a:pt x="600" y="1"/>
                  </a:lnTo>
                  <a:lnTo>
                    <a:pt x="580" y="1"/>
                  </a:lnTo>
                  <a:lnTo>
                    <a:pt x="559" y="1"/>
                  </a:lnTo>
                  <a:lnTo>
                    <a:pt x="538" y="3"/>
                  </a:lnTo>
                  <a:lnTo>
                    <a:pt x="516" y="3"/>
                  </a:lnTo>
                  <a:lnTo>
                    <a:pt x="494" y="4"/>
                  </a:lnTo>
                  <a:lnTo>
                    <a:pt x="471" y="5"/>
                  </a:lnTo>
                  <a:lnTo>
                    <a:pt x="449" y="7"/>
                  </a:lnTo>
                  <a:lnTo>
                    <a:pt x="426" y="9"/>
                  </a:lnTo>
                  <a:lnTo>
                    <a:pt x="404" y="11"/>
                  </a:lnTo>
                  <a:lnTo>
                    <a:pt x="382" y="12"/>
                  </a:lnTo>
                  <a:lnTo>
                    <a:pt x="361" y="13"/>
                  </a:lnTo>
                  <a:lnTo>
                    <a:pt x="340" y="15"/>
                  </a:lnTo>
                  <a:lnTo>
                    <a:pt x="320" y="17"/>
                  </a:lnTo>
                  <a:lnTo>
                    <a:pt x="300" y="19"/>
                  </a:lnTo>
                  <a:lnTo>
                    <a:pt x="281" y="20"/>
                  </a:lnTo>
                  <a:lnTo>
                    <a:pt x="262" y="22"/>
                  </a:lnTo>
                  <a:lnTo>
                    <a:pt x="244" y="24"/>
                  </a:lnTo>
                  <a:lnTo>
                    <a:pt x="227" y="26"/>
                  </a:lnTo>
                  <a:lnTo>
                    <a:pt x="210" y="27"/>
                  </a:lnTo>
                  <a:lnTo>
                    <a:pt x="195" y="28"/>
                  </a:lnTo>
                  <a:lnTo>
                    <a:pt x="179" y="30"/>
                  </a:lnTo>
                  <a:lnTo>
                    <a:pt x="165" y="31"/>
                  </a:lnTo>
                  <a:lnTo>
                    <a:pt x="151" y="33"/>
                  </a:lnTo>
                  <a:lnTo>
                    <a:pt x="138" y="34"/>
                  </a:lnTo>
                  <a:lnTo>
                    <a:pt x="125" y="35"/>
                  </a:lnTo>
                  <a:lnTo>
                    <a:pt x="113" y="37"/>
                  </a:lnTo>
                  <a:lnTo>
                    <a:pt x="102" y="38"/>
                  </a:lnTo>
                  <a:lnTo>
                    <a:pt x="92" y="39"/>
                  </a:lnTo>
                  <a:lnTo>
                    <a:pt x="82" y="40"/>
                  </a:lnTo>
                  <a:lnTo>
                    <a:pt x="74" y="41"/>
                  </a:lnTo>
                  <a:lnTo>
                    <a:pt x="66" y="42"/>
                  </a:lnTo>
                  <a:lnTo>
                    <a:pt x="59" y="43"/>
                  </a:lnTo>
                  <a:lnTo>
                    <a:pt x="54" y="43"/>
                  </a:lnTo>
                  <a:lnTo>
                    <a:pt x="48" y="44"/>
                  </a:lnTo>
                  <a:lnTo>
                    <a:pt x="44" y="45"/>
                  </a:lnTo>
                  <a:lnTo>
                    <a:pt x="41" y="45"/>
                  </a:lnTo>
                  <a:lnTo>
                    <a:pt x="38" y="46"/>
                  </a:lnTo>
                  <a:lnTo>
                    <a:pt x="37" y="46"/>
                  </a:lnTo>
                  <a:lnTo>
                    <a:pt x="36" y="46"/>
                  </a:lnTo>
                  <a:lnTo>
                    <a:pt x="37" y="46"/>
                  </a:lnTo>
                  <a:lnTo>
                    <a:pt x="39" y="46"/>
                  </a:lnTo>
                  <a:lnTo>
                    <a:pt x="41" y="45"/>
                  </a:lnTo>
                  <a:lnTo>
                    <a:pt x="45" y="45"/>
                  </a:lnTo>
                  <a:lnTo>
                    <a:pt x="49" y="44"/>
                  </a:lnTo>
                  <a:lnTo>
                    <a:pt x="55" y="43"/>
                  </a:lnTo>
                  <a:lnTo>
                    <a:pt x="62" y="43"/>
                  </a:lnTo>
                  <a:lnTo>
                    <a:pt x="70" y="42"/>
                  </a:lnTo>
                  <a:lnTo>
                    <a:pt x="78" y="41"/>
                  </a:lnTo>
                  <a:lnTo>
                    <a:pt x="88" y="40"/>
                  </a:lnTo>
                  <a:lnTo>
                    <a:pt x="98" y="39"/>
                  </a:lnTo>
                  <a:lnTo>
                    <a:pt x="109" y="38"/>
                  </a:lnTo>
                  <a:lnTo>
                    <a:pt x="121" y="36"/>
                  </a:lnTo>
                  <a:lnTo>
                    <a:pt x="134" y="35"/>
                  </a:lnTo>
                  <a:lnTo>
                    <a:pt x="148" y="34"/>
                  </a:lnTo>
                  <a:lnTo>
                    <a:pt x="163" y="33"/>
                  </a:lnTo>
                  <a:lnTo>
                    <a:pt x="178" y="32"/>
                  </a:lnTo>
                  <a:lnTo>
                    <a:pt x="194" y="31"/>
                  </a:lnTo>
                  <a:lnTo>
                    <a:pt x="210" y="29"/>
                  </a:lnTo>
                  <a:lnTo>
                    <a:pt x="228" y="28"/>
                  </a:lnTo>
                  <a:lnTo>
                    <a:pt x="246" y="27"/>
                  </a:lnTo>
                  <a:lnTo>
                    <a:pt x="265" y="26"/>
                  </a:lnTo>
                  <a:lnTo>
                    <a:pt x="284" y="24"/>
                  </a:lnTo>
                  <a:lnTo>
                    <a:pt x="304" y="23"/>
                  </a:lnTo>
                  <a:lnTo>
                    <a:pt x="325" y="22"/>
                  </a:lnTo>
                  <a:lnTo>
                    <a:pt x="347" y="21"/>
                  </a:lnTo>
                  <a:lnTo>
                    <a:pt x="369" y="20"/>
                  </a:lnTo>
                  <a:lnTo>
                    <a:pt x="391" y="19"/>
                  </a:lnTo>
                  <a:lnTo>
                    <a:pt x="414" y="18"/>
                  </a:lnTo>
                  <a:lnTo>
                    <a:pt x="437" y="17"/>
                  </a:lnTo>
                  <a:lnTo>
                    <a:pt x="461" y="16"/>
                  </a:lnTo>
                  <a:lnTo>
                    <a:pt x="486" y="16"/>
                  </a:lnTo>
                  <a:lnTo>
                    <a:pt x="510" y="15"/>
                  </a:lnTo>
                  <a:lnTo>
                    <a:pt x="533" y="15"/>
                  </a:lnTo>
                  <a:lnTo>
                    <a:pt x="555" y="15"/>
                  </a:lnTo>
                  <a:lnTo>
                    <a:pt x="577" y="14"/>
                  </a:lnTo>
                  <a:lnTo>
                    <a:pt x="599" y="14"/>
                  </a:lnTo>
                  <a:lnTo>
                    <a:pt x="619" y="14"/>
                  </a:lnTo>
                  <a:lnTo>
                    <a:pt x="638" y="14"/>
                  </a:lnTo>
                  <a:lnTo>
                    <a:pt x="657" y="14"/>
                  </a:lnTo>
                  <a:lnTo>
                    <a:pt x="675" y="14"/>
                  </a:lnTo>
                  <a:lnTo>
                    <a:pt x="692" y="15"/>
                  </a:lnTo>
                  <a:lnTo>
                    <a:pt x="708" y="15"/>
                  </a:lnTo>
                  <a:lnTo>
                    <a:pt x="724" y="15"/>
                  </a:lnTo>
                  <a:lnTo>
                    <a:pt x="739" y="15"/>
                  </a:lnTo>
                  <a:lnTo>
                    <a:pt x="753" y="16"/>
                  </a:lnTo>
                  <a:lnTo>
                    <a:pt x="766" y="16"/>
                  </a:lnTo>
                  <a:lnTo>
                    <a:pt x="779" y="16"/>
                  </a:lnTo>
                  <a:lnTo>
                    <a:pt x="790" y="17"/>
                  </a:lnTo>
                  <a:lnTo>
                    <a:pt x="801" y="17"/>
                  </a:lnTo>
                  <a:lnTo>
                    <a:pt x="812" y="18"/>
                  </a:lnTo>
                  <a:lnTo>
                    <a:pt x="821" y="19"/>
                  </a:lnTo>
                  <a:lnTo>
                    <a:pt x="830" y="19"/>
                  </a:lnTo>
                  <a:lnTo>
                    <a:pt x="838" y="19"/>
                  </a:lnTo>
                  <a:lnTo>
                    <a:pt x="845" y="20"/>
                  </a:lnTo>
                  <a:lnTo>
                    <a:pt x="851" y="20"/>
                  </a:lnTo>
                  <a:lnTo>
                    <a:pt x="857" y="20"/>
                  </a:lnTo>
                  <a:lnTo>
                    <a:pt x="862" y="21"/>
                  </a:lnTo>
                  <a:lnTo>
                    <a:pt x="866" y="22"/>
                  </a:lnTo>
                  <a:lnTo>
                    <a:pt x="870" y="22"/>
                  </a:lnTo>
                  <a:lnTo>
                    <a:pt x="872" y="22"/>
                  </a:lnTo>
                  <a:lnTo>
                    <a:pt x="874" y="22"/>
                  </a:lnTo>
                  <a:lnTo>
                    <a:pt x="875" y="22"/>
                  </a:lnTo>
                  <a:lnTo>
                    <a:pt x="876" y="22"/>
                  </a:lnTo>
                  <a:lnTo>
                    <a:pt x="906" y="574"/>
                  </a:lnTo>
                  <a:lnTo>
                    <a:pt x="905" y="574"/>
                  </a:lnTo>
                  <a:lnTo>
                    <a:pt x="904" y="574"/>
                  </a:lnTo>
                  <a:lnTo>
                    <a:pt x="903" y="574"/>
                  </a:lnTo>
                  <a:lnTo>
                    <a:pt x="900" y="574"/>
                  </a:lnTo>
                  <a:lnTo>
                    <a:pt x="897" y="574"/>
                  </a:lnTo>
                  <a:lnTo>
                    <a:pt x="894" y="574"/>
                  </a:lnTo>
                  <a:lnTo>
                    <a:pt x="890" y="574"/>
                  </a:lnTo>
                  <a:lnTo>
                    <a:pt x="885" y="574"/>
                  </a:lnTo>
                  <a:lnTo>
                    <a:pt x="880" y="574"/>
                  </a:lnTo>
                  <a:lnTo>
                    <a:pt x="873" y="575"/>
                  </a:lnTo>
                  <a:lnTo>
                    <a:pt x="866" y="575"/>
                  </a:lnTo>
                  <a:lnTo>
                    <a:pt x="858" y="575"/>
                  </a:lnTo>
                  <a:lnTo>
                    <a:pt x="850" y="575"/>
                  </a:lnTo>
                  <a:lnTo>
                    <a:pt x="840" y="576"/>
                  </a:lnTo>
                  <a:lnTo>
                    <a:pt x="830" y="576"/>
                  </a:lnTo>
                  <a:lnTo>
                    <a:pt x="819" y="576"/>
                  </a:lnTo>
                  <a:lnTo>
                    <a:pt x="807" y="576"/>
                  </a:lnTo>
                  <a:lnTo>
                    <a:pt x="794" y="576"/>
                  </a:lnTo>
                  <a:lnTo>
                    <a:pt x="780" y="577"/>
                  </a:lnTo>
                  <a:lnTo>
                    <a:pt x="766" y="577"/>
                  </a:lnTo>
                  <a:lnTo>
                    <a:pt x="751" y="577"/>
                  </a:lnTo>
                  <a:lnTo>
                    <a:pt x="734" y="578"/>
                  </a:lnTo>
                  <a:lnTo>
                    <a:pt x="718" y="578"/>
                  </a:lnTo>
                  <a:lnTo>
                    <a:pt x="699" y="579"/>
                  </a:lnTo>
                  <a:lnTo>
                    <a:pt x="680" y="580"/>
                  </a:lnTo>
                  <a:lnTo>
                    <a:pt x="660" y="580"/>
                  </a:lnTo>
                  <a:lnTo>
                    <a:pt x="639" y="581"/>
                  </a:lnTo>
                  <a:lnTo>
                    <a:pt x="617" y="581"/>
                  </a:lnTo>
                  <a:lnTo>
                    <a:pt x="594" y="582"/>
                  </a:lnTo>
                  <a:lnTo>
                    <a:pt x="570" y="583"/>
                  </a:lnTo>
                  <a:lnTo>
                    <a:pt x="545" y="584"/>
                  </a:lnTo>
                  <a:lnTo>
                    <a:pt x="519" y="585"/>
                  </a:lnTo>
                  <a:lnTo>
                    <a:pt x="493" y="586"/>
                  </a:lnTo>
                  <a:lnTo>
                    <a:pt x="468" y="587"/>
                  </a:lnTo>
                  <a:lnTo>
                    <a:pt x="443" y="588"/>
                  </a:lnTo>
                  <a:lnTo>
                    <a:pt x="420" y="589"/>
                  </a:lnTo>
                  <a:lnTo>
                    <a:pt x="397" y="590"/>
                  </a:lnTo>
                  <a:lnTo>
                    <a:pt x="376" y="591"/>
                  </a:lnTo>
                  <a:lnTo>
                    <a:pt x="355" y="592"/>
                  </a:lnTo>
                  <a:lnTo>
                    <a:pt x="335" y="593"/>
                  </a:lnTo>
                  <a:lnTo>
                    <a:pt x="316" y="595"/>
                  </a:lnTo>
                  <a:lnTo>
                    <a:pt x="298" y="596"/>
                  </a:lnTo>
                  <a:lnTo>
                    <a:pt x="280" y="597"/>
                  </a:lnTo>
                  <a:lnTo>
                    <a:pt x="264" y="598"/>
                  </a:lnTo>
                  <a:lnTo>
                    <a:pt x="248" y="599"/>
                  </a:lnTo>
                  <a:lnTo>
                    <a:pt x="233" y="600"/>
                  </a:lnTo>
                  <a:lnTo>
                    <a:pt x="219" y="601"/>
                  </a:lnTo>
                  <a:lnTo>
                    <a:pt x="206" y="602"/>
                  </a:lnTo>
                  <a:lnTo>
                    <a:pt x="194" y="603"/>
                  </a:lnTo>
                  <a:lnTo>
                    <a:pt x="182" y="604"/>
                  </a:lnTo>
                  <a:lnTo>
                    <a:pt x="171" y="604"/>
                  </a:lnTo>
                  <a:lnTo>
                    <a:pt x="161" y="605"/>
                  </a:lnTo>
                  <a:lnTo>
                    <a:pt x="152" y="606"/>
                  </a:lnTo>
                  <a:lnTo>
                    <a:pt x="144" y="607"/>
                  </a:lnTo>
                  <a:lnTo>
                    <a:pt x="137" y="608"/>
                  </a:lnTo>
                  <a:lnTo>
                    <a:pt x="130" y="608"/>
                  </a:lnTo>
                  <a:lnTo>
                    <a:pt x="124" y="609"/>
                  </a:lnTo>
                  <a:lnTo>
                    <a:pt x="119" y="609"/>
                  </a:lnTo>
                  <a:lnTo>
                    <a:pt x="115" y="610"/>
                  </a:lnTo>
                  <a:lnTo>
                    <a:pt x="111" y="610"/>
                  </a:lnTo>
                  <a:lnTo>
                    <a:pt x="108" y="610"/>
                  </a:lnTo>
                  <a:lnTo>
                    <a:pt x="107" y="611"/>
                  </a:lnTo>
                  <a:lnTo>
                    <a:pt x="105" y="611"/>
                  </a:lnTo>
                  <a:lnTo>
                    <a:pt x="105" y="61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59" name="Freeform 15"/>
            <p:cNvSpPr>
              <a:spLocks/>
            </p:cNvSpPr>
            <p:nvPr/>
          </p:nvSpPr>
          <p:spPr bwMode="auto">
            <a:xfrm>
              <a:off x="1000125" y="1857376"/>
              <a:ext cx="400050" cy="161925"/>
            </a:xfrm>
            <a:custGeom>
              <a:avLst/>
              <a:gdLst/>
              <a:ahLst/>
              <a:cxnLst>
                <a:cxn ang="0">
                  <a:pos x="251" y="18"/>
                </a:cxn>
                <a:cxn ang="0">
                  <a:pos x="246" y="9"/>
                </a:cxn>
                <a:cxn ang="0">
                  <a:pos x="231" y="0"/>
                </a:cxn>
                <a:cxn ang="0">
                  <a:pos x="201" y="2"/>
                </a:cxn>
                <a:cxn ang="0">
                  <a:pos x="168" y="17"/>
                </a:cxn>
                <a:cxn ang="0">
                  <a:pos x="148" y="30"/>
                </a:cxn>
                <a:cxn ang="0">
                  <a:pos x="131" y="42"/>
                </a:cxn>
                <a:cxn ang="0">
                  <a:pos x="116" y="54"/>
                </a:cxn>
                <a:cxn ang="0">
                  <a:pos x="103" y="65"/>
                </a:cxn>
                <a:cxn ang="0">
                  <a:pos x="89" y="74"/>
                </a:cxn>
                <a:cxn ang="0">
                  <a:pos x="75" y="78"/>
                </a:cxn>
                <a:cxn ang="0">
                  <a:pos x="59" y="79"/>
                </a:cxn>
                <a:cxn ang="0">
                  <a:pos x="34" y="72"/>
                </a:cxn>
                <a:cxn ang="0">
                  <a:pos x="14" y="55"/>
                </a:cxn>
                <a:cxn ang="0">
                  <a:pos x="5" y="39"/>
                </a:cxn>
                <a:cxn ang="0">
                  <a:pos x="3" y="28"/>
                </a:cxn>
                <a:cxn ang="0">
                  <a:pos x="2" y="30"/>
                </a:cxn>
                <a:cxn ang="0">
                  <a:pos x="0" y="54"/>
                </a:cxn>
                <a:cxn ang="0">
                  <a:pos x="7" y="84"/>
                </a:cxn>
                <a:cxn ang="0">
                  <a:pos x="34" y="102"/>
                </a:cxn>
                <a:cxn ang="0">
                  <a:pos x="73" y="97"/>
                </a:cxn>
                <a:cxn ang="0">
                  <a:pos x="98" y="88"/>
                </a:cxn>
                <a:cxn ang="0">
                  <a:pos x="120" y="77"/>
                </a:cxn>
                <a:cxn ang="0">
                  <a:pos x="139" y="64"/>
                </a:cxn>
                <a:cxn ang="0">
                  <a:pos x="156" y="50"/>
                </a:cxn>
                <a:cxn ang="0">
                  <a:pos x="172" y="38"/>
                </a:cxn>
                <a:cxn ang="0">
                  <a:pos x="187" y="27"/>
                </a:cxn>
                <a:cxn ang="0">
                  <a:pos x="202" y="18"/>
                </a:cxn>
                <a:cxn ang="0">
                  <a:pos x="223" y="12"/>
                </a:cxn>
                <a:cxn ang="0">
                  <a:pos x="241" y="11"/>
                </a:cxn>
                <a:cxn ang="0">
                  <a:pos x="249" y="15"/>
                </a:cxn>
                <a:cxn ang="0">
                  <a:pos x="252" y="19"/>
                </a:cxn>
              </a:cxnLst>
              <a:rect l="0" t="0" r="r" b="b"/>
              <a:pathLst>
                <a:path w="252" h="102">
                  <a:moveTo>
                    <a:pt x="252" y="20"/>
                  </a:moveTo>
                  <a:lnTo>
                    <a:pt x="251" y="18"/>
                  </a:lnTo>
                  <a:lnTo>
                    <a:pt x="250" y="14"/>
                  </a:lnTo>
                  <a:lnTo>
                    <a:pt x="246" y="9"/>
                  </a:lnTo>
                  <a:lnTo>
                    <a:pt x="240" y="4"/>
                  </a:lnTo>
                  <a:lnTo>
                    <a:pt x="231" y="0"/>
                  </a:lnTo>
                  <a:lnTo>
                    <a:pt x="218" y="0"/>
                  </a:lnTo>
                  <a:lnTo>
                    <a:pt x="201" y="2"/>
                  </a:lnTo>
                  <a:lnTo>
                    <a:pt x="179" y="11"/>
                  </a:lnTo>
                  <a:lnTo>
                    <a:pt x="168" y="17"/>
                  </a:lnTo>
                  <a:lnTo>
                    <a:pt x="157" y="23"/>
                  </a:lnTo>
                  <a:lnTo>
                    <a:pt x="148" y="30"/>
                  </a:lnTo>
                  <a:lnTo>
                    <a:pt x="139" y="36"/>
                  </a:lnTo>
                  <a:lnTo>
                    <a:pt x="131" y="42"/>
                  </a:lnTo>
                  <a:lnTo>
                    <a:pt x="123" y="49"/>
                  </a:lnTo>
                  <a:lnTo>
                    <a:pt x="116" y="54"/>
                  </a:lnTo>
                  <a:lnTo>
                    <a:pt x="109" y="60"/>
                  </a:lnTo>
                  <a:lnTo>
                    <a:pt x="103" y="65"/>
                  </a:lnTo>
                  <a:lnTo>
                    <a:pt x="96" y="70"/>
                  </a:lnTo>
                  <a:lnTo>
                    <a:pt x="89" y="74"/>
                  </a:lnTo>
                  <a:lnTo>
                    <a:pt x="82" y="77"/>
                  </a:lnTo>
                  <a:lnTo>
                    <a:pt x="75" y="78"/>
                  </a:lnTo>
                  <a:lnTo>
                    <a:pt x="67" y="80"/>
                  </a:lnTo>
                  <a:lnTo>
                    <a:pt x="59" y="79"/>
                  </a:lnTo>
                  <a:lnTo>
                    <a:pt x="50" y="77"/>
                  </a:lnTo>
                  <a:lnTo>
                    <a:pt x="34" y="72"/>
                  </a:lnTo>
                  <a:lnTo>
                    <a:pt x="22" y="64"/>
                  </a:lnTo>
                  <a:lnTo>
                    <a:pt x="14" y="55"/>
                  </a:lnTo>
                  <a:lnTo>
                    <a:pt x="8" y="47"/>
                  </a:lnTo>
                  <a:lnTo>
                    <a:pt x="5" y="39"/>
                  </a:lnTo>
                  <a:lnTo>
                    <a:pt x="3" y="32"/>
                  </a:lnTo>
                  <a:lnTo>
                    <a:pt x="3" y="28"/>
                  </a:lnTo>
                  <a:lnTo>
                    <a:pt x="3" y="26"/>
                  </a:lnTo>
                  <a:lnTo>
                    <a:pt x="2" y="30"/>
                  </a:lnTo>
                  <a:lnTo>
                    <a:pt x="1" y="40"/>
                  </a:lnTo>
                  <a:lnTo>
                    <a:pt x="0" y="54"/>
                  </a:lnTo>
                  <a:lnTo>
                    <a:pt x="2" y="69"/>
                  </a:lnTo>
                  <a:lnTo>
                    <a:pt x="7" y="84"/>
                  </a:lnTo>
                  <a:lnTo>
                    <a:pt x="17" y="96"/>
                  </a:lnTo>
                  <a:lnTo>
                    <a:pt x="34" y="102"/>
                  </a:lnTo>
                  <a:lnTo>
                    <a:pt x="59" y="101"/>
                  </a:lnTo>
                  <a:lnTo>
                    <a:pt x="73" y="97"/>
                  </a:lnTo>
                  <a:lnTo>
                    <a:pt x="86" y="93"/>
                  </a:lnTo>
                  <a:lnTo>
                    <a:pt x="98" y="88"/>
                  </a:lnTo>
                  <a:lnTo>
                    <a:pt x="109" y="83"/>
                  </a:lnTo>
                  <a:lnTo>
                    <a:pt x="120" y="77"/>
                  </a:lnTo>
                  <a:lnTo>
                    <a:pt x="130" y="70"/>
                  </a:lnTo>
                  <a:lnTo>
                    <a:pt x="139" y="64"/>
                  </a:lnTo>
                  <a:lnTo>
                    <a:pt x="148" y="57"/>
                  </a:lnTo>
                  <a:lnTo>
                    <a:pt x="156" y="50"/>
                  </a:lnTo>
                  <a:lnTo>
                    <a:pt x="164" y="44"/>
                  </a:lnTo>
                  <a:lnTo>
                    <a:pt x="172" y="38"/>
                  </a:lnTo>
                  <a:lnTo>
                    <a:pt x="179" y="32"/>
                  </a:lnTo>
                  <a:lnTo>
                    <a:pt x="187" y="27"/>
                  </a:lnTo>
                  <a:lnTo>
                    <a:pt x="194" y="22"/>
                  </a:lnTo>
                  <a:lnTo>
                    <a:pt x="202" y="18"/>
                  </a:lnTo>
                  <a:lnTo>
                    <a:pt x="209" y="15"/>
                  </a:lnTo>
                  <a:lnTo>
                    <a:pt x="223" y="12"/>
                  </a:lnTo>
                  <a:lnTo>
                    <a:pt x="234" y="11"/>
                  </a:lnTo>
                  <a:lnTo>
                    <a:pt x="241" y="11"/>
                  </a:lnTo>
                  <a:lnTo>
                    <a:pt x="246" y="13"/>
                  </a:lnTo>
                  <a:lnTo>
                    <a:pt x="249" y="15"/>
                  </a:lnTo>
                  <a:lnTo>
                    <a:pt x="251" y="17"/>
                  </a:lnTo>
                  <a:lnTo>
                    <a:pt x="252" y="19"/>
                  </a:lnTo>
                  <a:lnTo>
                    <a:pt x="252"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60" name="Freeform 16"/>
            <p:cNvSpPr>
              <a:spLocks/>
            </p:cNvSpPr>
            <p:nvPr/>
          </p:nvSpPr>
          <p:spPr bwMode="auto">
            <a:xfrm>
              <a:off x="1563688" y="1874838"/>
              <a:ext cx="349250" cy="109538"/>
            </a:xfrm>
            <a:custGeom>
              <a:avLst/>
              <a:gdLst/>
              <a:ahLst/>
              <a:cxnLst>
                <a:cxn ang="0">
                  <a:pos x="1" y="12"/>
                </a:cxn>
                <a:cxn ang="0">
                  <a:pos x="11" y="8"/>
                </a:cxn>
                <a:cxn ang="0">
                  <a:pos x="30" y="2"/>
                </a:cxn>
                <a:cxn ang="0">
                  <a:pos x="56" y="0"/>
                </a:cxn>
                <a:cxn ang="0">
                  <a:pos x="78" y="1"/>
                </a:cxn>
                <a:cxn ang="0">
                  <a:pos x="94" y="7"/>
                </a:cxn>
                <a:cxn ang="0">
                  <a:pos x="109" y="16"/>
                </a:cxn>
                <a:cxn ang="0">
                  <a:pos x="124" y="26"/>
                </a:cxn>
                <a:cxn ang="0">
                  <a:pos x="138" y="36"/>
                </a:cxn>
                <a:cxn ang="0">
                  <a:pos x="151" y="45"/>
                </a:cxn>
                <a:cxn ang="0">
                  <a:pos x="164" y="51"/>
                </a:cxn>
                <a:cxn ang="0">
                  <a:pos x="175" y="52"/>
                </a:cxn>
                <a:cxn ang="0">
                  <a:pos x="188" y="46"/>
                </a:cxn>
                <a:cxn ang="0">
                  <a:pos x="198" y="32"/>
                </a:cxn>
                <a:cxn ang="0">
                  <a:pos x="202" y="16"/>
                </a:cxn>
                <a:cxn ang="0">
                  <a:pos x="202" y="6"/>
                </a:cxn>
                <a:cxn ang="0">
                  <a:pos x="204" y="7"/>
                </a:cxn>
                <a:cxn ang="0">
                  <a:pos x="214" y="24"/>
                </a:cxn>
                <a:cxn ang="0">
                  <a:pos x="220" y="48"/>
                </a:cxn>
                <a:cxn ang="0">
                  <a:pos x="205" y="66"/>
                </a:cxn>
                <a:cxn ang="0">
                  <a:pos x="172" y="68"/>
                </a:cxn>
                <a:cxn ang="0">
                  <a:pos x="153" y="63"/>
                </a:cxn>
                <a:cxn ang="0">
                  <a:pos x="138" y="56"/>
                </a:cxn>
                <a:cxn ang="0">
                  <a:pos x="125" y="47"/>
                </a:cxn>
                <a:cxn ang="0">
                  <a:pos x="114" y="36"/>
                </a:cxn>
                <a:cxn ang="0">
                  <a:pos x="102" y="26"/>
                </a:cxn>
                <a:cxn ang="0">
                  <a:pos x="87" y="17"/>
                </a:cxn>
                <a:cxn ang="0">
                  <a:pos x="69" y="12"/>
                </a:cxn>
                <a:cxn ang="0">
                  <a:pos x="37" y="9"/>
                </a:cxn>
                <a:cxn ang="0">
                  <a:pos x="11" y="9"/>
                </a:cxn>
                <a:cxn ang="0">
                  <a:pos x="1" y="11"/>
                </a:cxn>
                <a:cxn ang="0">
                  <a:pos x="0" y="13"/>
                </a:cxn>
              </a:cxnLst>
              <a:rect l="0" t="0" r="r" b="b"/>
              <a:pathLst>
                <a:path w="220" h="69">
                  <a:moveTo>
                    <a:pt x="0" y="13"/>
                  </a:moveTo>
                  <a:lnTo>
                    <a:pt x="1" y="12"/>
                  </a:lnTo>
                  <a:lnTo>
                    <a:pt x="5" y="10"/>
                  </a:lnTo>
                  <a:lnTo>
                    <a:pt x="11" y="8"/>
                  </a:lnTo>
                  <a:lnTo>
                    <a:pt x="20" y="5"/>
                  </a:lnTo>
                  <a:lnTo>
                    <a:pt x="30" y="2"/>
                  </a:lnTo>
                  <a:lnTo>
                    <a:pt x="42" y="0"/>
                  </a:lnTo>
                  <a:lnTo>
                    <a:pt x="56" y="0"/>
                  </a:lnTo>
                  <a:lnTo>
                    <a:pt x="71" y="0"/>
                  </a:lnTo>
                  <a:lnTo>
                    <a:pt x="78" y="1"/>
                  </a:lnTo>
                  <a:lnTo>
                    <a:pt x="86" y="4"/>
                  </a:lnTo>
                  <a:lnTo>
                    <a:pt x="94" y="7"/>
                  </a:lnTo>
                  <a:lnTo>
                    <a:pt x="101" y="12"/>
                  </a:lnTo>
                  <a:lnTo>
                    <a:pt x="109" y="16"/>
                  </a:lnTo>
                  <a:lnTo>
                    <a:pt x="116" y="21"/>
                  </a:lnTo>
                  <a:lnTo>
                    <a:pt x="124" y="26"/>
                  </a:lnTo>
                  <a:lnTo>
                    <a:pt x="131" y="31"/>
                  </a:lnTo>
                  <a:lnTo>
                    <a:pt x="138" y="36"/>
                  </a:lnTo>
                  <a:lnTo>
                    <a:pt x="145" y="41"/>
                  </a:lnTo>
                  <a:lnTo>
                    <a:pt x="151" y="45"/>
                  </a:lnTo>
                  <a:lnTo>
                    <a:pt x="158" y="48"/>
                  </a:lnTo>
                  <a:lnTo>
                    <a:pt x="164" y="51"/>
                  </a:lnTo>
                  <a:lnTo>
                    <a:pt x="170" y="52"/>
                  </a:lnTo>
                  <a:lnTo>
                    <a:pt x="175" y="52"/>
                  </a:lnTo>
                  <a:lnTo>
                    <a:pt x="180" y="51"/>
                  </a:lnTo>
                  <a:lnTo>
                    <a:pt x="188" y="46"/>
                  </a:lnTo>
                  <a:lnTo>
                    <a:pt x="194" y="39"/>
                  </a:lnTo>
                  <a:lnTo>
                    <a:pt x="198" y="32"/>
                  </a:lnTo>
                  <a:lnTo>
                    <a:pt x="200" y="24"/>
                  </a:lnTo>
                  <a:lnTo>
                    <a:pt x="202" y="16"/>
                  </a:lnTo>
                  <a:lnTo>
                    <a:pt x="202" y="10"/>
                  </a:lnTo>
                  <a:lnTo>
                    <a:pt x="202" y="6"/>
                  </a:lnTo>
                  <a:lnTo>
                    <a:pt x="202" y="4"/>
                  </a:lnTo>
                  <a:lnTo>
                    <a:pt x="204" y="7"/>
                  </a:lnTo>
                  <a:lnTo>
                    <a:pt x="209" y="14"/>
                  </a:lnTo>
                  <a:lnTo>
                    <a:pt x="214" y="24"/>
                  </a:lnTo>
                  <a:lnTo>
                    <a:pt x="219" y="36"/>
                  </a:lnTo>
                  <a:lnTo>
                    <a:pt x="220" y="48"/>
                  </a:lnTo>
                  <a:lnTo>
                    <a:pt x="216" y="58"/>
                  </a:lnTo>
                  <a:lnTo>
                    <a:pt x="205" y="66"/>
                  </a:lnTo>
                  <a:lnTo>
                    <a:pt x="184" y="69"/>
                  </a:lnTo>
                  <a:lnTo>
                    <a:pt x="172" y="68"/>
                  </a:lnTo>
                  <a:lnTo>
                    <a:pt x="162" y="66"/>
                  </a:lnTo>
                  <a:lnTo>
                    <a:pt x="153" y="63"/>
                  </a:lnTo>
                  <a:lnTo>
                    <a:pt x="145" y="60"/>
                  </a:lnTo>
                  <a:lnTo>
                    <a:pt x="138" y="56"/>
                  </a:lnTo>
                  <a:lnTo>
                    <a:pt x="131" y="51"/>
                  </a:lnTo>
                  <a:lnTo>
                    <a:pt x="125" y="47"/>
                  </a:lnTo>
                  <a:lnTo>
                    <a:pt x="120" y="41"/>
                  </a:lnTo>
                  <a:lnTo>
                    <a:pt x="114" y="36"/>
                  </a:lnTo>
                  <a:lnTo>
                    <a:pt x="108" y="31"/>
                  </a:lnTo>
                  <a:lnTo>
                    <a:pt x="102" y="26"/>
                  </a:lnTo>
                  <a:lnTo>
                    <a:pt x="95" y="21"/>
                  </a:lnTo>
                  <a:lnTo>
                    <a:pt x="87" y="17"/>
                  </a:lnTo>
                  <a:lnTo>
                    <a:pt x="79" y="15"/>
                  </a:lnTo>
                  <a:lnTo>
                    <a:pt x="69" y="12"/>
                  </a:lnTo>
                  <a:lnTo>
                    <a:pt x="58" y="10"/>
                  </a:lnTo>
                  <a:lnTo>
                    <a:pt x="37" y="9"/>
                  </a:lnTo>
                  <a:lnTo>
                    <a:pt x="22" y="9"/>
                  </a:lnTo>
                  <a:lnTo>
                    <a:pt x="11" y="9"/>
                  </a:lnTo>
                  <a:lnTo>
                    <a:pt x="5" y="10"/>
                  </a:lnTo>
                  <a:lnTo>
                    <a:pt x="1" y="11"/>
                  </a:lnTo>
                  <a:lnTo>
                    <a:pt x="0" y="12"/>
                  </a:lnTo>
                  <a:lnTo>
                    <a:pt x="0" y="13"/>
                  </a:lnTo>
                  <a:lnTo>
                    <a:pt x="0"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61" name="Freeform 17"/>
            <p:cNvSpPr>
              <a:spLocks/>
            </p:cNvSpPr>
            <p:nvPr/>
          </p:nvSpPr>
          <p:spPr bwMode="auto">
            <a:xfrm>
              <a:off x="1641475" y="1928813"/>
              <a:ext cx="139700" cy="74613"/>
            </a:xfrm>
            <a:custGeom>
              <a:avLst/>
              <a:gdLst/>
              <a:ahLst/>
              <a:cxnLst>
                <a:cxn ang="0">
                  <a:pos x="0" y="0"/>
                </a:cxn>
                <a:cxn ang="0">
                  <a:pos x="1" y="0"/>
                </a:cxn>
                <a:cxn ang="0">
                  <a:pos x="6" y="1"/>
                </a:cxn>
                <a:cxn ang="0">
                  <a:pos x="11" y="2"/>
                </a:cxn>
                <a:cxn ang="0">
                  <a:pos x="18" y="4"/>
                </a:cxn>
                <a:cxn ang="0">
                  <a:pos x="25" y="6"/>
                </a:cxn>
                <a:cxn ang="0">
                  <a:pos x="31" y="8"/>
                </a:cxn>
                <a:cxn ang="0">
                  <a:pos x="38" y="12"/>
                </a:cxn>
                <a:cxn ang="0">
                  <a:pos x="43" y="15"/>
                </a:cxn>
                <a:cxn ang="0">
                  <a:pos x="47" y="19"/>
                </a:cxn>
                <a:cxn ang="0">
                  <a:pos x="51" y="23"/>
                </a:cxn>
                <a:cxn ang="0">
                  <a:pos x="55" y="26"/>
                </a:cxn>
                <a:cxn ang="0">
                  <a:pos x="59" y="29"/>
                </a:cxn>
                <a:cxn ang="0">
                  <a:pos x="63" y="32"/>
                </a:cxn>
                <a:cxn ang="0">
                  <a:pos x="66" y="34"/>
                </a:cxn>
                <a:cxn ang="0">
                  <a:pos x="70" y="35"/>
                </a:cxn>
                <a:cxn ang="0">
                  <a:pos x="73" y="36"/>
                </a:cxn>
                <a:cxn ang="0">
                  <a:pos x="79" y="37"/>
                </a:cxn>
                <a:cxn ang="0">
                  <a:pos x="84" y="38"/>
                </a:cxn>
                <a:cxn ang="0">
                  <a:pos x="87" y="39"/>
                </a:cxn>
                <a:cxn ang="0">
                  <a:pos x="88" y="39"/>
                </a:cxn>
                <a:cxn ang="0">
                  <a:pos x="87" y="39"/>
                </a:cxn>
                <a:cxn ang="0">
                  <a:pos x="85" y="41"/>
                </a:cxn>
                <a:cxn ang="0">
                  <a:pos x="81" y="44"/>
                </a:cxn>
                <a:cxn ang="0">
                  <a:pos x="75" y="46"/>
                </a:cxn>
                <a:cxn ang="0">
                  <a:pos x="68" y="47"/>
                </a:cxn>
                <a:cxn ang="0">
                  <a:pos x="59" y="47"/>
                </a:cxn>
                <a:cxn ang="0">
                  <a:pos x="50" y="44"/>
                </a:cxn>
                <a:cxn ang="0">
                  <a:pos x="39" y="39"/>
                </a:cxn>
                <a:cxn ang="0">
                  <a:pos x="29" y="32"/>
                </a:cxn>
                <a:cxn ang="0">
                  <a:pos x="21" y="25"/>
                </a:cxn>
                <a:cxn ang="0">
                  <a:pos x="14" y="18"/>
                </a:cxn>
                <a:cxn ang="0">
                  <a:pos x="8" y="12"/>
                </a:cxn>
                <a:cxn ang="0">
                  <a:pos x="4" y="7"/>
                </a:cxn>
                <a:cxn ang="0">
                  <a:pos x="2" y="4"/>
                </a:cxn>
                <a:cxn ang="0">
                  <a:pos x="1" y="1"/>
                </a:cxn>
                <a:cxn ang="0">
                  <a:pos x="0" y="0"/>
                </a:cxn>
              </a:cxnLst>
              <a:rect l="0" t="0" r="r" b="b"/>
              <a:pathLst>
                <a:path w="88" h="47">
                  <a:moveTo>
                    <a:pt x="0" y="0"/>
                  </a:moveTo>
                  <a:lnTo>
                    <a:pt x="1" y="0"/>
                  </a:lnTo>
                  <a:lnTo>
                    <a:pt x="6" y="1"/>
                  </a:lnTo>
                  <a:lnTo>
                    <a:pt x="11" y="2"/>
                  </a:lnTo>
                  <a:lnTo>
                    <a:pt x="18" y="4"/>
                  </a:lnTo>
                  <a:lnTo>
                    <a:pt x="25" y="6"/>
                  </a:lnTo>
                  <a:lnTo>
                    <a:pt x="31" y="8"/>
                  </a:lnTo>
                  <a:lnTo>
                    <a:pt x="38" y="12"/>
                  </a:lnTo>
                  <a:lnTo>
                    <a:pt x="43" y="15"/>
                  </a:lnTo>
                  <a:lnTo>
                    <a:pt x="47" y="19"/>
                  </a:lnTo>
                  <a:lnTo>
                    <a:pt x="51" y="23"/>
                  </a:lnTo>
                  <a:lnTo>
                    <a:pt x="55" y="26"/>
                  </a:lnTo>
                  <a:lnTo>
                    <a:pt x="59" y="29"/>
                  </a:lnTo>
                  <a:lnTo>
                    <a:pt x="63" y="32"/>
                  </a:lnTo>
                  <a:lnTo>
                    <a:pt x="66" y="34"/>
                  </a:lnTo>
                  <a:lnTo>
                    <a:pt x="70" y="35"/>
                  </a:lnTo>
                  <a:lnTo>
                    <a:pt x="73" y="36"/>
                  </a:lnTo>
                  <a:lnTo>
                    <a:pt x="79" y="37"/>
                  </a:lnTo>
                  <a:lnTo>
                    <a:pt x="84" y="38"/>
                  </a:lnTo>
                  <a:lnTo>
                    <a:pt x="87" y="39"/>
                  </a:lnTo>
                  <a:lnTo>
                    <a:pt x="88" y="39"/>
                  </a:lnTo>
                  <a:lnTo>
                    <a:pt x="87" y="39"/>
                  </a:lnTo>
                  <a:lnTo>
                    <a:pt x="85" y="41"/>
                  </a:lnTo>
                  <a:lnTo>
                    <a:pt x="81" y="44"/>
                  </a:lnTo>
                  <a:lnTo>
                    <a:pt x="75" y="46"/>
                  </a:lnTo>
                  <a:lnTo>
                    <a:pt x="68" y="47"/>
                  </a:lnTo>
                  <a:lnTo>
                    <a:pt x="59" y="47"/>
                  </a:lnTo>
                  <a:lnTo>
                    <a:pt x="50" y="44"/>
                  </a:lnTo>
                  <a:lnTo>
                    <a:pt x="39" y="39"/>
                  </a:lnTo>
                  <a:lnTo>
                    <a:pt x="29" y="32"/>
                  </a:lnTo>
                  <a:lnTo>
                    <a:pt x="21" y="25"/>
                  </a:lnTo>
                  <a:lnTo>
                    <a:pt x="14" y="18"/>
                  </a:lnTo>
                  <a:lnTo>
                    <a:pt x="8" y="12"/>
                  </a:lnTo>
                  <a:lnTo>
                    <a:pt x="4" y="7"/>
                  </a:lnTo>
                  <a:lnTo>
                    <a:pt x="2" y="4"/>
                  </a:lnTo>
                  <a:lnTo>
                    <a:pt x="1" y="1"/>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62" name="Freeform 18"/>
            <p:cNvSpPr>
              <a:spLocks/>
            </p:cNvSpPr>
            <p:nvPr/>
          </p:nvSpPr>
          <p:spPr bwMode="auto">
            <a:xfrm>
              <a:off x="1204913" y="1922463"/>
              <a:ext cx="174625" cy="80963"/>
            </a:xfrm>
            <a:custGeom>
              <a:avLst/>
              <a:gdLst/>
              <a:ahLst/>
              <a:cxnLst>
                <a:cxn ang="0">
                  <a:pos x="110" y="24"/>
                </a:cxn>
                <a:cxn ang="0">
                  <a:pos x="109" y="20"/>
                </a:cxn>
                <a:cxn ang="0">
                  <a:pos x="107" y="12"/>
                </a:cxn>
                <a:cxn ang="0">
                  <a:pos x="102" y="3"/>
                </a:cxn>
                <a:cxn ang="0">
                  <a:pos x="95" y="0"/>
                </a:cxn>
                <a:cxn ang="0">
                  <a:pos x="91" y="1"/>
                </a:cxn>
                <a:cxn ang="0">
                  <a:pos x="86" y="1"/>
                </a:cxn>
                <a:cxn ang="0">
                  <a:pos x="82" y="3"/>
                </a:cxn>
                <a:cxn ang="0">
                  <a:pos x="76" y="5"/>
                </a:cxn>
                <a:cxn ang="0">
                  <a:pos x="70" y="8"/>
                </a:cxn>
                <a:cxn ang="0">
                  <a:pos x="64" y="12"/>
                </a:cxn>
                <a:cxn ang="0">
                  <a:pos x="57" y="16"/>
                </a:cxn>
                <a:cxn ang="0">
                  <a:pos x="50" y="21"/>
                </a:cxn>
                <a:cxn ang="0">
                  <a:pos x="43" y="27"/>
                </a:cxn>
                <a:cxn ang="0">
                  <a:pos x="37" y="32"/>
                </a:cxn>
                <a:cxn ang="0">
                  <a:pos x="31" y="37"/>
                </a:cxn>
                <a:cxn ang="0">
                  <a:pos x="26" y="42"/>
                </a:cxn>
                <a:cxn ang="0">
                  <a:pos x="20" y="45"/>
                </a:cxn>
                <a:cxn ang="0">
                  <a:pos x="15" y="49"/>
                </a:cxn>
                <a:cxn ang="0">
                  <a:pos x="9" y="51"/>
                </a:cxn>
                <a:cxn ang="0">
                  <a:pos x="3" y="51"/>
                </a:cxn>
                <a:cxn ang="0">
                  <a:pos x="0" y="51"/>
                </a:cxn>
                <a:cxn ang="0">
                  <a:pos x="3" y="50"/>
                </a:cxn>
                <a:cxn ang="0">
                  <a:pos x="11" y="48"/>
                </a:cxn>
                <a:cxn ang="0">
                  <a:pos x="21" y="45"/>
                </a:cxn>
                <a:cxn ang="0">
                  <a:pos x="33" y="43"/>
                </a:cxn>
                <a:cxn ang="0">
                  <a:pos x="45" y="40"/>
                </a:cxn>
                <a:cxn ang="0">
                  <a:pos x="56" y="36"/>
                </a:cxn>
                <a:cxn ang="0">
                  <a:pos x="63" y="32"/>
                </a:cxn>
                <a:cxn ang="0">
                  <a:pos x="68" y="29"/>
                </a:cxn>
                <a:cxn ang="0">
                  <a:pos x="73" y="26"/>
                </a:cxn>
                <a:cxn ang="0">
                  <a:pos x="77" y="24"/>
                </a:cxn>
                <a:cxn ang="0">
                  <a:pos x="80" y="22"/>
                </a:cxn>
                <a:cxn ang="0">
                  <a:pos x="83" y="22"/>
                </a:cxn>
                <a:cxn ang="0">
                  <a:pos x="86" y="21"/>
                </a:cxn>
                <a:cxn ang="0">
                  <a:pos x="88" y="21"/>
                </a:cxn>
                <a:cxn ang="0">
                  <a:pos x="91" y="21"/>
                </a:cxn>
                <a:cxn ang="0">
                  <a:pos x="94" y="21"/>
                </a:cxn>
                <a:cxn ang="0">
                  <a:pos x="97" y="22"/>
                </a:cxn>
                <a:cxn ang="0">
                  <a:pos x="100" y="22"/>
                </a:cxn>
                <a:cxn ang="0">
                  <a:pos x="103" y="22"/>
                </a:cxn>
                <a:cxn ang="0">
                  <a:pos x="106" y="23"/>
                </a:cxn>
                <a:cxn ang="0">
                  <a:pos x="108" y="23"/>
                </a:cxn>
                <a:cxn ang="0">
                  <a:pos x="110" y="24"/>
                </a:cxn>
                <a:cxn ang="0">
                  <a:pos x="110" y="24"/>
                </a:cxn>
              </a:cxnLst>
              <a:rect l="0" t="0" r="r" b="b"/>
              <a:pathLst>
                <a:path w="110" h="51">
                  <a:moveTo>
                    <a:pt x="110" y="24"/>
                  </a:moveTo>
                  <a:lnTo>
                    <a:pt x="109" y="20"/>
                  </a:lnTo>
                  <a:lnTo>
                    <a:pt x="107" y="12"/>
                  </a:lnTo>
                  <a:lnTo>
                    <a:pt x="102" y="3"/>
                  </a:lnTo>
                  <a:lnTo>
                    <a:pt x="95" y="0"/>
                  </a:lnTo>
                  <a:lnTo>
                    <a:pt x="91" y="1"/>
                  </a:lnTo>
                  <a:lnTo>
                    <a:pt x="86" y="1"/>
                  </a:lnTo>
                  <a:lnTo>
                    <a:pt x="82" y="3"/>
                  </a:lnTo>
                  <a:lnTo>
                    <a:pt x="76" y="5"/>
                  </a:lnTo>
                  <a:lnTo>
                    <a:pt x="70" y="8"/>
                  </a:lnTo>
                  <a:lnTo>
                    <a:pt x="64" y="12"/>
                  </a:lnTo>
                  <a:lnTo>
                    <a:pt x="57" y="16"/>
                  </a:lnTo>
                  <a:lnTo>
                    <a:pt x="50" y="21"/>
                  </a:lnTo>
                  <a:lnTo>
                    <a:pt x="43" y="27"/>
                  </a:lnTo>
                  <a:lnTo>
                    <a:pt x="37" y="32"/>
                  </a:lnTo>
                  <a:lnTo>
                    <a:pt x="31" y="37"/>
                  </a:lnTo>
                  <a:lnTo>
                    <a:pt x="26" y="42"/>
                  </a:lnTo>
                  <a:lnTo>
                    <a:pt x="20" y="45"/>
                  </a:lnTo>
                  <a:lnTo>
                    <a:pt x="15" y="49"/>
                  </a:lnTo>
                  <a:lnTo>
                    <a:pt x="9" y="51"/>
                  </a:lnTo>
                  <a:lnTo>
                    <a:pt x="3" y="51"/>
                  </a:lnTo>
                  <a:lnTo>
                    <a:pt x="0" y="51"/>
                  </a:lnTo>
                  <a:lnTo>
                    <a:pt x="3" y="50"/>
                  </a:lnTo>
                  <a:lnTo>
                    <a:pt x="11" y="48"/>
                  </a:lnTo>
                  <a:lnTo>
                    <a:pt x="21" y="45"/>
                  </a:lnTo>
                  <a:lnTo>
                    <a:pt x="33" y="43"/>
                  </a:lnTo>
                  <a:lnTo>
                    <a:pt x="45" y="40"/>
                  </a:lnTo>
                  <a:lnTo>
                    <a:pt x="56" y="36"/>
                  </a:lnTo>
                  <a:lnTo>
                    <a:pt x="63" y="32"/>
                  </a:lnTo>
                  <a:lnTo>
                    <a:pt x="68" y="29"/>
                  </a:lnTo>
                  <a:lnTo>
                    <a:pt x="73" y="26"/>
                  </a:lnTo>
                  <a:lnTo>
                    <a:pt x="77" y="24"/>
                  </a:lnTo>
                  <a:lnTo>
                    <a:pt x="80" y="22"/>
                  </a:lnTo>
                  <a:lnTo>
                    <a:pt x="83" y="22"/>
                  </a:lnTo>
                  <a:lnTo>
                    <a:pt x="86" y="21"/>
                  </a:lnTo>
                  <a:lnTo>
                    <a:pt x="88" y="21"/>
                  </a:lnTo>
                  <a:lnTo>
                    <a:pt x="91" y="21"/>
                  </a:lnTo>
                  <a:lnTo>
                    <a:pt x="94" y="21"/>
                  </a:lnTo>
                  <a:lnTo>
                    <a:pt x="97" y="22"/>
                  </a:lnTo>
                  <a:lnTo>
                    <a:pt x="100" y="22"/>
                  </a:lnTo>
                  <a:lnTo>
                    <a:pt x="103" y="22"/>
                  </a:lnTo>
                  <a:lnTo>
                    <a:pt x="106" y="23"/>
                  </a:lnTo>
                  <a:lnTo>
                    <a:pt x="108" y="23"/>
                  </a:lnTo>
                  <a:lnTo>
                    <a:pt x="110" y="24"/>
                  </a:lnTo>
                  <a:lnTo>
                    <a:pt x="110" y="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63" name="Freeform 19"/>
            <p:cNvSpPr>
              <a:spLocks/>
            </p:cNvSpPr>
            <p:nvPr/>
          </p:nvSpPr>
          <p:spPr bwMode="auto">
            <a:xfrm>
              <a:off x="592138" y="1912938"/>
              <a:ext cx="935038" cy="1344613"/>
            </a:xfrm>
            <a:custGeom>
              <a:avLst/>
              <a:gdLst/>
              <a:ahLst/>
              <a:cxnLst>
                <a:cxn ang="0">
                  <a:pos x="221" y="7"/>
                </a:cxn>
                <a:cxn ang="0">
                  <a:pos x="201" y="36"/>
                </a:cxn>
                <a:cxn ang="0">
                  <a:pos x="190" y="57"/>
                </a:cxn>
                <a:cxn ang="0">
                  <a:pos x="124" y="62"/>
                </a:cxn>
                <a:cxn ang="0">
                  <a:pos x="74" y="43"/>
                </a:cxn>
                <a:cxn ang="0">
                  <a:pos x="37" y="35"/>
                </a:cxn>
                <a:cxn ang="0">
                  <a:pos x="9" y="54"/>
                </a:cxn>
                <a:cxn ang="0">
                  <a:pos x="14" y="131"/>
                </a:cxn>
                <a:cxn ang="0">
                  <a:pos x="54" y="203"/>
                </a:cxn>
                <a:cxn ang="0">
                  <a:pos x="21" y="271"/>
                </a:cxn>
                <a:cxn ang="0">
                  <a:pos x="26" y="354"/>
                </a:cxn>
                <a:cxn ang="0">
                  <a:pos x="60" y="409"/>
                </a:cxn>
                <a:cxn ang="0">
                  <a:pos x="59" y="465"/>
                </a:cxn>
                <a:cxn ang="0">
                  <a:pos x="63" y="509"/>
                </a:cxn>
                <a:cxn ang="0">
                  <a:pos x="94" y="564"/>
                </a:cxn>
                <a:cxn ang="0">
                  <a:pos x="85" y="613"/>
                </a:cxn>
                <a:cxn ang="0">
                  <a:pos x="75" y="657"/>
                </a:cxn>
                <a:cxn ang="0">
                  <a:pos x="105" y="690"/>
                </a:cxn>
                <a:cxn ang="0">
                  <a:pos x="104" y="734"/>
                </a:cxn>
                <a:cxn ang="0">
                  <a:pos x="92" y="835"/>
                </a:cxn>
                <a:cxn ang="0">
                  <a:pos x="161" y="843"/>
                </a:cxn>
                <a:cxn ang="0">
                  <a:pos x="225" y="818"/>
                </a:cxn>
                <a:cxn ang="0">
                  <a:pos x="303" y="797"/>
                </a:cxn>
                <a:cxn ang="0">
                  <a:pos x="396" y="801"/>
                </a:cxn>
                <a:cxn ang="0">
                  <a:pos x="476" y="807"/>
                </a:cxn>
                <a:cxn ang="0">
                  <a:pos x="534" y="799"/>
                </a:cxn>
                <a:cxn ang="0">
                  <a:pos x="574" y="760"/>
                </a:cxn>
                <a:cxn ang="0">
                  <a:pos x="589" y="721"/>
                </a:cxn>
                <a:cxn ang="0">
                  <a:pos x="577" y="747"/>
                </a:cxn>
                <a:cxn ang="0">
                  <a:pos x="521" y="784"/>
                </a:cxn>
                <a:cxn ang="0">
                  <a:pos x="465" y="780"/>
                </a:cxn>
                <a:cxn ang="0">
                  <a:pos x="397" y="770"/>
                </a:cxn>
                <a:cxn ang="0">
                  <a:pos x="322" y="766"/>
                </a:cxn>
                <a:cxn ang="0">
                  <a:pos x="257" y="779"/>
                </a:cxn>
                <a:cxn ang="0">
                  <a:pos x="206" y="798"/>
                </a:cxn>
                <a:cxn ang="0">
                  <a:pos x="165" y="815"/>
                </a:cxn>
                <a:cxn ang="0">
                  <a:pos x="110" y="809"/>
                </a:cxn>
                <a:cxn ang="0">
                  <a:pos x="114" y="743"/>
                </a:cxn>
                <a:cxn ang="0">
                  <a:pos x="136" y="679"/>
                </a:cxn>
                <a:cxn ang="0">
                  <a:pos x="114" y="634"/>
                </a:cxn>
                <a:cxn ang="0">
                  <a:pos x="108" y="597"/>
                </a:cxn>
                <a:cxn ang="0">
                  <a:pos x="109" y="550"/>
                </a:cxn>
                <a:cxn ang="0">
                  <a:pos x="88" y="490"/>
                </a:cxn>
                <a:cxn ang="0">
                  <a:pos x="92" y="452"/>
                </a:cxn>
                <a:cxn ang="0">
                  <a:pos x="56" y="345"/>
                </a:cxn>
                <a:cxn ang="0">
                  <a:pos x="52" y="274"/>
                </a:cxn>
                <a:cxn ang="0">
                  <a:pos x="69" y="199"/>
                </a:cxn>
                <a:cxn ang="0">
                  <a:pos x="49" y="142"/>
                </a:cxn>
                <a:cxn ang="0">
                  <a:pos x="34" y="87"/>
                </a:cxn>
                <a:cxn ang="0">
                  <a:pos x="67" y="74"/>
                </a:cxn>
                <a:cxn ang="0">
                  <a:pos x="110" y="85"/>
                </a:cxn>
                <a:cxn ang="0">
                  <a:pos x="157" y="89"/>
                </a:cxn>
                <a:cxn ang="0">
                  <a:pos x="205" y="57"/>
                </a:cxn>
                <a:cxn ang="0">
                  <a:pos x="215" y="23"/>
                </a:cxn>
                <a:cxn ang="0">
                  <a:pos x="230" y="0"/>
                </a:cxn>
              </a:cxnLst>
              <a:rect l="0" t="0" r="r" b="b"/>
              <a:pathLst>
                <a:path w="589" h="847">
                  <a:moveTo>
                    <a:pt x="230" y="0"/>
                  </a:moveTo>
                  <a:lnTo>
                    <a:pt x="229" y="0"/>
                  </a:lnTo>
                  <a:lnTo>
                    <a:pt x="228" y="1"/>
                  </a:lnTo>
                  <a:lnTo>
                    <a:pt x="225" y="4"/>
                  </a:lnTo>
                  <a:lnTo>
                    <a:pt x="221" y="7"/>
                  </a:lnTo>
                  <a:lnTo>
                    <a:pt x="218" y="11"/>
                  </a:lnTo>
                  <a:lnTo>
                    <a:pt x="214" y="15"/>
                  </a:lnTo>
                  <a:lnTo>
                    <a:pt x="210" y="20"/>
                  </a:lnTo>
                  <a:lnTo>
                    <a:pt x="206" y="25"/>
                  </a:lnTo>
                  <a:lnTo>
                    <a:pt x="201" y="36"/>
                  </a:lnTo>
                  <a:lnTo>
                    <a:pt x="199" y="45"/>
                  </a:lnTo>
                  <a:lnTo>
                    <a:pt x="198" y="51"/>
                  </a:lnTo>
                  <a:lnTo>
                    <a:pt x="198" y="53"/>
                  </a:lnTo>
                  <a:lnTo>
                    <a:pt x="195" y="54"/>
                  </a:lnTo>
                  <a:lnTo>
                    <a:pt x="190" y="57"/>
                  </a:lnTo>
                  <a:lnTo>
                    <a:pt x="181" y="60"/>
                  </a:lnTo>
                  <a:lnTo>
                    <a:pt x="169" y="62"/>
                  </a:lnTo>
                  <a:lnTo>
                    <a:pt x="156" y="65"/>
                  </a:lnTo>
                  <a:lnTo>
                    <a:pt x="140" y="65"/>
                  </a:lnTo>
                  <a:lnTo>
                    <a:pt x="124" y="62"/>
                  </a:lnTo>
                  <a:lnTo>
                    <a:pt x="108" y="57"/>
                  </a:lnTo>
                  <a:lnTo>
                    <a:pt x="99" y="54"/>
                  </a:lnTo>
                  <a:lnTo>
                    <a:pt x="91" y="50"/>
                  </a:lnTo>
                  <a:lnTo>
                    <a:pt x="82" y="46"/>
                  </a:lnTo>
                  <a:lnTo>
                    <a:pt x="74" y="43"/>
                  </a:lnTo>
                  <a:lnTo>
                    <a:pt x="66" y="40"/>
                  </a:lnTo>
                  <a:lnTo>
                    <a:pt x="59" y="38"/>
                  </a:lnTo>
                  <a:lnTo>
                    <a:pt x="51" y="36"/>
                  </a:lnTo>
                  <a:lnTo>
                    <a:pt x="44" y="35"/>
                  </a:lnTo>
                  <a:lnTo>
                    <a:pt x="37" y="35"/>
                  </a:lnTo>
                  <a:lnTo>
                    <a:pt x="30" y="36"/>
                  </a:lnTo>
                  <a:lnTo>
                    <a:pt x="24" y="38"/>
                  </a:lnTo>
                  <a:lnTo>
                    <a:pt x="19" y="42"/>
                  </a:lnTo>
                  <a:lnTo>
                    <a:pt x="14" y="47"/>
                  </a:lnTo>
                  <a:lnTo>
                    <a:pt x="9" y="54"/>
                  </a:lnTo>
                  <a:lnTo>
                    <a:pt x="5" y="62"/>
                  </a:lnTo>
                  <a:lnTo>
                    <a:pt x="2" y="72"/>
                  </a:lnTo>
                  <a:lnTo>
                    <a:pt x="0" y="93"/>
                  </a:lnTo>
                  <a:lnTo>
                    <a:pt x="5" y="113"/>
                  </a:lnTo>
                  <a:lnTo>
                    <a:pt x="14" y="131"/>
                  </a:lnTo>
                  <a:lnTo>
                    <a:pt x="24" y="148"/>
                  </a:lnTo>
                  <a:lnTo>
                    <a:pt x="37" y="163"/>
                  </a:lnTo>
                  <a:lnTo>
                    <a:pt x="46" y="177"/>
                  </a:lnTo>
                  <a:lnTo>
                    <a:pt x="53" y="190"/>
                  </a:lnTo>
                  <a:lnTo>
                    <a:pt x="54" y="203"/>
                  </a:lnTo>
                  <a:lnTo>
                    <a:pt x="50" y="215"/>
                  </a:lnTo>
                  <a:lnTo>
                    <a:pt x="44" y="228"/>
                  </a:lnTo>
                  <a:lnTo>
                    <a:pt x="36" y="241"/>
                  </a:lnTo>
                  <a:lnTo>
                    <a:pt x="28" y="256"/>
                  </a:lnTo>
                  <a:lnTo>
                    <a:pt x="21" y="271"/>
                  </a:lnTo>
                  <a:lnTo>
                    <a:pt x="16" y="287"/>
                  </a:lnTo>
                  <a:lnTo>
                    <a:pt x="14" y="304"/>
                  </a:lnTo>
                  <a:lnTo>
                    <a:pt x="15" y="323"/>
                  </a:lnTo>
                  <a:lnTo>
                    <a:pt x="20" y="340"/>
                  </a:lnTo>
                  <a:lnTo>
                    <a:pt x="26" y="354"/>
                  </a:lnTo>
                  <a:lnTo>
                    <a:pt x="33" y="366"/>
                  </a:lnTo>
                  <a:lnTo>
                    <a:pt x="40" y="377"/>
                  </a:lnTo>
                  <a:lnTo>
                    <a:pt x="47" y="386"/>
                  </a:lnTo>
                  <a:lnTo>
                    <a:pt x="54" y="397"/>
                  </a:lnTo>
                  <a:lnTo>
                    <a:pt x="60" y="409"/>
                  </a:lnTo>
                  <a:lnTo>
                    <a:pt x="64" y="423"/>
                  </a:lnTo>
                  <a:lnTo>
                    <a:pt x="67" y="438"/>
                  </a:lnTo>
                  <a:lnTo>
                    <a:pt x="65" y="448"/>
                  </a:lnTo>
                  <a:lnTo>
                    <a:pt x="63" y="457"/>
                  </a:lnTo>
                  <a:lnTo>
                    <a:pt x="59" y="465"/>
                  </a:lnTo>
                  <a:lnTo>
                    <a:pt x="55" y="471"/>
                  </a:lnTo>
                  <a:lnTo>
                    <a:pt x="52" y="478"/>
                  </a:lnTo>
                  <a:lnTo>
                    <a:pt x="53" y="487"/>
                  </a:lnTo>
                  <a:lnTo>
                    <a:pt x="56" y="498"/>
                  </a:lnTo>
                  <a:lnTo>
                    <a:pt x="63" y="509"/>
                  </a:lnTo>
                  <a:lnTo>
                    <a:pt x="69" y="521"/>
                  </a:lnTo>
                  <a:lnTo>
                    <a:pt x="77" y="531"/>
                  </a:lnTo>
                  <a:lnTo>
                    <a:pt x="84" y="542"/>
                  </a:lnTo>
                  <a:lnTo>
                    <a:pt x="90" y="553"/>
                  </a:lnTo>
                  <a:lnTo>
                    <a:pt x="94" y="564"/>
                  </a:lnTo>
                  <a:lnTo>
                    <a:pt x="97" y="576"/>
                  </a:lnTo>
                  <a:lnTo>
                    <a:pt x="97" y="588"/>
                  </a:lnTo>
                  <a:lnTo>
                    <a:pt x="94" y="599"/>
                  </a:lnTo>
                  <a:lnTo>
                    <a:pt x="90" y="607"/>
                  </a:lnTo>
                  <a:lnTo>
                    <a:pt x="85" y="613"/>
                  </a:lnTo>
                  <a:lnTo>
                    <a:pt x="80" y="618"/>
                  </a:lnTo>
                  <a:lnTo>
                    <a:pt x="76" y="625"/>
                  </a:lnTo>
                  <a:lnTo>
                    <a:pt x="74" y="632"/>
                  </a:lnTo>
                  <a:lnTo>
                    <a:pt x="73" y="642"/>
                  </a:lnTo>
                  <a:lnTo>
                    <a:pt x="75" y="657"/>
                  </a:lnTo>
                  <a:lnTo>
                    <a:pt x="80" y="671"/>
                  </a:lnTo>
                  <a:lnTo>
                    <a:pt x="86" y="679"/>
                  </a:lnTo>
                  <a:lnTo>
                    <a:pt x="93" y="684"/>
                  </a:lnTo>
                  <a:lnTo>
                    <a:pt x="99" y="687"/>
                  </a:lnTo>
                  <a:lnTo>
                    <a:pt x="105" y="690"/>
                  </a:lnTo>
                  <a:lnTo>
                    <a:pt x="109" y="692"/>
                  </a:lnTo>
                  <a:lnTo>
                    <a:pt x="113" y="696"/>
                  </a:lnTo>
                  <a:lnTo>
                    <a:pt x="114" y="704"/>
                  </a:lnTo>
                  <a:lnTo>
                    <a:pt x="111" y="717"/>
                  </a:lnTo>
                  <a:lnTo>
                    <a:pt x="104" y="734"/>
                  </a:lnTo>
                  <a:lnTo>
                    <a:pt x="95" y="755"/>
                  </a:lnTo>
                  <a:lnTo>
                    <a:pt x="87" y="778"/>
                  </a:lnTo>
                  <a:lnTo>
                    <a:pt x="82" y="799"/>
                  </a:lnTo>
                  <a:lnTo>
                    <a:pt x="83" y="820"/>
                  </a:lnTo>
                  <a:lnTo>
                    <a:pt x="92" y="835"/>
                  </a:lnTo>
                  <a:lnTo>
                    <a:pt x="112" y="845"/>
                  </a:lnTo>
                  <a:lnTo>
                    <a:pt x="124" y="847"/>
                  </a:lnTo>
                  <a:lnTo>
                    <a:pt x="137" y="847"/>
                  </a:lnTo>
                  <a:lnTo>
                    <a:pt x="149" y="846"/>
                  </a:lnTo>
                  <a:lnTo>
                    <a:pt x="161" y="843"/>
                  </a:lnTo>
                  <a:lnTo>
                    <a:pt x="174" y="840"/>
                  </a:lnTo>
                  <a:lnTo>
                    <a:pt x="186" y="835"/>
                  </a:lnTo>
                  <a:lnTo>
                    <a:pt x="199" y="829"/>
                  </a:lnTo>
                  <a:lnTo>
                    <a:pt x="212" y="824"/>
                  </a:lnTo>
                  <a:lnTo>
                    <a:pt x="225" y="818"/>
                  </a:lnTo>
                  <a:lnTo>
                    <a:pt x="239" y="812"/>
                  </a:lnTo>
                  <a:lnTo>
                    <a:pt x="254" y="807"/>
                  </a:lnTo>
                  <a:lnTo>
                    <a:pt x="269" y="802"/>
                  </a:lnTo>
                  <a:lnTo>
                    <a:pt x="285" y="799"/>
                  </a:lnTo>
                  <a:lnTo>
                    <a:pt x="303" y="797"/>
                  </a:lnTo>
                  <a:lnTo>
                    <a:pt x="320" y="795"/>
                  </a:lnTo>
                  <a:lnTo>
                    <a:pt x="339" y="796"/>
                  </a:lnTo>
                  <a:lnTo>
                    <a:pt x="359" y="798"/>
                  </a:lnTo>
                  <a:lnTo>
                    <a:pt x="378" y="799"/>
                  </a:lnTo>
                  <a:lnTo>
                    <a:pt x="396" y="801"/>
                  </a:lnTo>
                  <a:lnTo>
                    <a:pt x="414" y="803"/>
                  </a:lnTo>
                  <a:lnTo>
                    <a:pt x="431" y="804"/>
                  </a:lnTo>
                  <a:lnTo>
                    <a:pt x="447" y="805"/>
                  </a:lnTo>
                  <a:lnTo>
                    <a:pt x="462" y="806"/>
                  </a:lnTo>
                  <a:lnTo>
                    <a:pt x="476" y="807"/>
                  </a:lnTo>
                  <a:lnTo>
                    <a:pt x="490" y="806"/>
                  </a:lnTo>
                  <a:lnTo>
                    <a:pt x="502" y="806"/>
                  </a:lnTo>
                  <a:lnTo>
                    <a:pt x="514" y="805"/>
                  </a:lnTo>
                  <a:lnTo>
                    <a:pt x="525" y="802"/>
                  </a:lnTo>
                  <a:lnTo>
                    <a:pt x="534" y="799"/>
                  </a:lnTo>
                  <a:lnTo>
                    <a:pt x="542" y="796"/>
                  </a:lnTo>
                  <a:lnTo>
                    <a:pt x="550" y="791"/>
                  </a:lnTo>
                  <a:lnTo>
                    <a:pt x="556" y="785"/>
                  </a:lnTo>
                  <a:lnTo>
                    <a:pt x="566" y="772"/>
                  </a:lnTo>
                  <a:lnTo>
                    <a:pt x="574" y="760"/>
                  </a:lnTo>
                  <a:lnTo>
                    <a:pt x="580" y="749"/>
                  </a:lnTo>
                  <a:lnTo>
                    <a:pt x="584" y="739"/>
                  </a:lnTo>
                  <a:lnTo>
                    <a:pt x="586" y="731"/>
                  </a:lnTo>
                  <a:lnTo>
                    <a:pt x="588" y="725"/>
                  </a:lnTo>
                  <a:lnTo>
                    <a:pt x="589" y="721"/>
                  </a:lnTo>
                  <a:lnTo>
                    <a:pt x="589" y="719"/>
                  </a:lnTo>
                  <a:lnTo>
                    <a:pt x="588" y="721"/>
                  </a:lnTo>
                  <a:lnTo>
                    <a:pt x="586" y="728"/>
                  </a:lnTo>
                  <a:lnTo>
                    <a:pt x="583" y="736"/>
                  </a:lnTo>
                  <a:lnTo>
                    <a:pt x="577" y="747"/>
                  </a:lnTo>
                  <a:lnTo>
                    <a:pt x="570" y="758"/>
                  </a:lnTo>
                  <a:lnTo>
                    <a:pt x="559" y="768"/>
                  </a:lnTo>
                  <a:lnTo>
                    <a:pt x="547" y="777"/>
                  </a:lnTo>
                  <a:lnTo>
                    <a:pt x="530" y="783"/>
                  </a:lnTo>
                  <a:lnTo>
                    <a:pt x="521" y="784"/>
                  </a:lnTo>
                  <a:lnTo>
                    <a:pt x="511" y="785"/>
                  </a:lnTo>
                  <a:lnTo>
                    <a:pt x="500" y="784"/>
                  </a:lnTo>
                  <a:lnTo>
                    <a:pt x="489" y="784"/>
                  </a:lnTo>
                  <a:lnTo>
                    <a:pt x="477" y="782"/>
                  </a:lnTo>
                  <a:lnTo>
                    <a:pt x="465" y="780"/>
                  </a:lnTo>
                  <a:lnTo>
                    <a:pt x="452" y="779"/>
                  </a:lnTo>
                  <a:lnTo>
                    <a:pt x="439" y="776"/>
                  </a:lnTo>
                  <a:lnTo>
                    <a:pt x="425" y="774"/>
                  </a:lnTo>
                  <a:lnTo>
                    <a:pt x="411" y="771"/>
                  </a:lnTo>
                  <a:lnTo>
                    <a:pt x="397" y="770"/>
                  </a:lnTo>
                  <a:lnTo>
                    <a:pt x="382" y="768"/>
                  </a:lnTo>
                  <a:lnTo>
                    <a:pt x="367" y="766"/>
                  </a:lnTo>
                  <a:lnTo>
                    <a:pt x="352" y="765"/>
                  </a:lnTo>
                  <a:lnTo>
                    <a:pt x="337" y="765"/>
                  </a:lnTo>
                  <a:lnTo>
                    <a:pt x="322" y="766"/>
                  </a:lnTo>
                  <a:lnTo>
                    <a:pt x="308" y="768"/>
                  </a:lnTo>
                  <a:lnTo>
                    <a:pt x="294" y="770"/>
                  </a:lnTo>
                  <a:lnTo>
                    <a:pt x="281" y="772"/>
                  </a:lnTo>
                  <a:lnTo>
                    <a:pt x="268" y="775"/>
                  </a:lnTo>
                  <a:lnTo>
                    <a:pt x="257" y="779"/>
                  </a:lnTo>
                  <a:lnTo>
                    <a:pt x="245" y="782"/>
                  </a:lnTo>
                  <a:lnTo>
                    <a:pt x="235" y="786"/>
                  </a:lnTo>
                  <a:lnTo>
                    <a:pt x="225" y="790"/>
                  </a:lnTo>
                  <a:lnTo>
                    <a:pt x="215" y="794"/>
                  </a:lnTo>
                  <a:lnTo>
                    <a:pt x="206" y="798"/>
                  </a:lnTo>
                  <a:lnTo>
                    <a:pt x="198" y="802"/>
                  </a:lnTo>
                  <a:lnTo>
                    <a:pt x="189" y="806"/>
                  </a:lnTo>
                  <a:lnTo>
                    <a:pt x="181" y="809"/>
                  </a:lnTo>
                  <a:lnTo>
                    <a:pt x="173" y="812"/>
                  </a:lnTo>
                  <a:lnTo>
                    <a:pt x="165" y="815"/>
                  </a:lnTo>
                  <a:lnTo>
                    <a:pt x="157" y="817"/>
                  </a:lnTo>
                  <a:lnTo>
                    <a:pt x="143" y="820"/>
                  </a:lnTo>
                  <a:lnTo>
                    <a:pt x="129" y="819"/>
                  </a:lnTo>
                  <a:lnTo>
                    <a:pt x="118" y="816"/>
                  </a:lnTo>
                  <a:lnTo>
                    <a:pt x="110" y="809"/>
                  </a:lnTo>
                  <a:lnTo>
                    <a:pt x="104" y="801"/>
                  </a:lnTo>
                  <a:lnTo>
                    <a:pt x="101" y="789"/>
                  </a:lnTo>
                  <a:lnTo>
                    <a:pt x="102" y="775"/>
                  </a:lnTo>
                  <a:lnTo>
                    <a:pt x="108" y="760"/>
                  </a:lnTo>
                  <a:lnTo>
                    <a:pt x="114" y="743"/>
                  </a:lnTo>
                  <a:lnTo>
                    <a:pt x="121" y="728"/>
                  </a:lnTo>
                  <a:lnTo>
                    <a:pt x="128" y="714"/>
                  </a:lnTo>
                  <a:lnTo>
                    <a:pt x="133" y="701"/>
                  </a:lnTo>
                  <a:lnTo>
                    <a:pt x="136" y="690"/>
                  </a:lnTo>
                  <a:lnTo>
                    <a:pt x="136" y="679"/>
                  </a:lnTo>
                  <a:lnTo>
                    <a:pt x="135" y="671"/>
                  </a:lnTo>
                  <a:lnTo>
                    <a:pt x="129" y="663"/>
                  </a:lnTo>
                  <a:lnTo>
                    <a:pt x="123" y="655"/>
                  </a:lnTo>
                  <a:lnTo>
                    <a:pt x="117" y="645"/>
                  </a:lnTo>
                  <a:lnTo>
                    <a:pt x="114" y="634"/>
                  </a:lnTo>
                  <a:lnTo>
                    <a:pt x="111" y="623"/>
                  </a:lnTo>
                  <a:lnTo>
                    <a:pt x="109" y="613"/>
                  </a:lnTo>
                  <a:lnTo>
                    <a:pt x="108" y="605"/>
                  </a:lnTo>
                  <a:lnTo>
                    <a:pt x="108" y="599"/>
                  </a:lnTo>
                  <a:lnTo>
                    <a:pt x="108" y="597"/>
                  </a:lnTo>
                  <a:lnTo>
                    <a:pt x="108" y="595"/>
                  </a:lnTo>
                  <a:lnTo>
                    <a:pt x="109" y="587"/>
                  </a:lnTo>
                  <a:lnTo>
                    <a:pt x="109" y="577"/>
                  </a:lnTo>
                  <a:lnTo>
                    <a:pt x="109" y="564"/>
                  </a:lnTo>
                  <a:lnTo>
                    <a:pt x="109" y="550"/>
                  </a:lnTo>
                  <a:lnTo>
                    <a:pt x="106" y="536"/>
                  </a:lnTo>
                  <a:lnTo>
                    <a:pt x="103" y="523"/>
                  </a:lnTo>
                  <a:lnTo>
                    <a:pt x="97" y="511"/>
                  </a:lnTo>
                  <a:lnTo>
                    <a:pt x="91" y="500"/>
                  </a:lnTo>
                  <a:lnTo>
                    <a:pt x="88" y="490"/>
                  </a:lnTo>
                  <a:lnTo>
                    <a:pt x="87" y="480"/>
                  </a:lnTo>
                  <a:lnTo>
                    <a:pt x="87" y="470"/>
                  </a:lnTo>
                  <a:lnTo>
                    <a:pt x="89" y="462"/>
                  </a:lnTo>
                  <a:lnTo>
                    <a:pt x="90" y="457"/>
                  </a:lnTo>
                  <a:lnTo>
                    <a:pt x="92" y="452"/>
                  </a:lnTo>
                  <a:lnTo>
                    <a:pt x="93" y="451"/>
                  </a:lnTo>
                  <a:lnTo>
                    <a:pt x="64" y="362"/>
                  </a:lnTo>
                  <a:lnTo>
                    <a:pt x="63" y="360"/>
                  </a:lnTo>
                  <a:lnTo>
                    <a:pt x="60" y="354"/>
                  </a:lnTo>
                  <a:lnTo>
                    <a:pt x="56" y="345"/>
                  </a:lnTo>
                  <a:lnTo>
                    <a:pt x="52" y="335"/>
                  </a:lnTo>
                  <a:lnTo>
                    <a:pt x="49" y="321"/>
                  </a:lnTo>
                  <a:lnTo>
                    <a:pt x="47" y="306"/>
                  </a:lnTo>
                  <a:lnTo>
                    <a:pt x="48" y="290"/>
                  </a:lnTo>
                  <a:lnTo>
                    <a:pt x="52" y="274"/>
                  </a:lnTo>
                  <a:lnTo>
                    <a:pt x="57" y="257"/>
                  </a:lnTo>
                  <a:lnTo>
                    <a:pt x="62" y="241"/>
                  </a:lnTo>
                  <a:lnTo>
                    <a:pt x="65" y="227"/>
                  </a:lnTo>
                  <a:lnTo>
                    <a:pt x="68" y="213"/>
                  </a:lnTo>
                  <a:lnTo>
                    <a:pt x="69" y="199"/>
                  </a:lnTo>
                  <a:lnTo>
                    <a:pt x="69" y="187"/>
                  </a:lnTo>
                  <a:lnTo>
                    <a:pt x="67" y="175"/>
                  </a:lnTo>
                  <a:lnTo>
                    <a:pt x="63" y="164"/>
                  </a:lnTo>
                  <a:lnTo>
                    <a:pt x="56" y="153"/>
                  </a:lnTo>
                  <a:lnTo>
                    <a:pt x="49" y="142"/>
                  </a:lnTo>
                  <a:lnTo>
                    <a:pt x="42" y="130"/>
                  </a:lnTo>
                  <a:lnTo>
                    <a:pt x="37" y="118"/>
                  </a:lnTo>
                  <a:lnTo>
                    <a:pt x="33" y="107"/>
                  </a:lnTo>
                  <a:lnTo>
                    <a:pt x="31" y="96"/>
                  </a:lnTo>
                  <a:lnTo>
                    <a:pt x="34" y="87"/>
                  </a:lnTo>
                  <a:lnTo>
                    <a:pt x="41" y="79"/>
                  </a:lnTo>
                  <a:lnTo>
                    <a:pt x="46" y="76"/>
                  </a:lnTo>
                  <a:lnTo>
                    <a:pt x="52" y="74"/>
                  </a:lnTo>
                  <a:lnTo>
                    <a:pt x="59" y="74"/>
                  </a:lnTo>
                  <a:lnTo>
                    <a:pt x="67" y="74"/>
                  </a:lnTo>
                  <a:lnTo>
                    <a:pt x="75" y="76"/>
                  </a:lnTo>
                  <a:lnTo>
                    <a:pt x="83" y="78"/>
                  </a:lnTo>
                  <a:lnTo>
                    <a:pt x="92" y="80"/>
                  </a:lnTo>
                  <a:lnTo>
                    <a:pt x="101" y="83"/>
                  </a:lnTo>
                  <a:lnTo>
                    <a:pt x="110" y="85"/>
                  </a:lnTo>
                  <a:lnTo>
                    <a:pt x="120" y="87"/>
                  </a:lnTo>
                  <a:lnTo>
                    <a:pt x="129" y="89"/>
                  </a:lnTo>
                  <a:lnTo>
                    <a:pt x="139" y="89"/>
                  </a:lnTo>
                  <a:lnTo>
                    <a:pt x="148" y="90"/>
                  </a:lnTo>
                  <a:lnTo>
                    <a:pt x="157" y="89"/>
                  </a:lnTo>
                  <a:lnTo>
                    <a:pt x="166" y="87"/>
                  </a:lnTo>
                  <a:lnTo>
                    <a:pt x="174" y="83"/>
                  </a:lnTo>
                  <a:lnTo>
                    <a:pt x="188" y="74"/>
                  </a:lnTo>
                  <a:lnTo>
                    <a:pt x="198" y="66"/>
                  </a:lnTo>
                  <a:lnTo>
                    <a:pt x="205" y="57"/>
                  </a:lnTo>
                  <a:lnTo>
                    <a:pt x="209" y="49"/>
                  </a:lnTo>
                  <a:lnTo>
                    <a:pt x="211" y="42"/>
                  </a:lnTo>
                  <a:lnTo>
                    <a:pt x="213" y="35"/>
                  </a:lnTo>
                  <a:lnTo>
                    <a:pt x="214" y="28"/>
                  </a:lnTo>
                  <a:lnTo>
                    <a:pt x="215" y="23"/>
                  </a:lnTo>
                  <a:lnTo>
                    <a:pt x="219" y="15"/>
                  </a:lnTo>
                  <a:lnTo>
                    <a:pt x="223" y="9"/>
                  </a:lnTo>
                  <a:lnTo>
                    <a:pt x="226" y="7"/>
                  </a:lnTo>
                  <a:lnTo>
                    <a:pt x="228" y="6"/>
                  </a:lnTo>
                  <a:lnTo>
                    <a:pt x="23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64" name="Freeform 20"/>
            <p:cNvSpPr>
              <a:spLocks/>
            </p:cNvSpPr>
            <p:nvPr/>
          </p:nvSpPr>
          <p:spPr bwMode="auto">
            <a:xfrm>
              <a:off x="1544638" y="1874838"/>
              <a:ext cx="828675" cy="1306513"/>
            </a:xfrm>
            <a:custGeom>
              <a:avLst/>
              <a:gdLst/>
              <a:ahLst/>
              <a:cxnLst>
                <a:cxn ang="0">
                  <a:pos x="235" y="6"/>
                </a:cxn>
                <a:cxn ang="0">
                  <a:pos x="260" y="33"/>
                </a:cxn>
                <a:cxn ang="0">
                  <a:pos x="275" y="52"/>
                </a:cxn>
                <a:cxn ang="0">
                  <a:pos x="342" y="51"/>
                </a:cxn>
                <a:cxn ang="0">
                  <a:pos x="388" y="26"/>
                </a:cxn>
                <a:cxn ang="0">
                  <a:pos x="424" y="14"/>
                </a:cxn>
                <a:cxn ang="0">
                  <a:pos x="455" y="29"/>
                </a:cxn>
                <a:cxn ang="0">
                  <a:pos x="465" y="106"/>
                </a:cxn>
                <a:cxn ang="0">
                  <a:pos x="438" y="181"/>
                </a:cxn>
                <a:cxn ang="0">
                  <a:pos x="483" y="244"/>
                </a:cxn>
                <a:cxn ang="0">
                  <a:pos x="493" y="326"/>
                </a:cxn>
                <a:cxn ang="0">
                  <a:pos x="470" y="384"/>
                </a:cxn>
                <a:cxn ang="0">
                  <a:pos x="481" y="439"/>
                </a:cxn>
                <a:cxn ang="0">
                  <a:pos x="486" y="483"/>
                </a:cxn>
                <a:cxn ang="0">
                  <a:pos x="464" y="540"/>
                </a:cxn>
                <a:cxn ang="0">
                  <a:pos x="482" y="587"/>
                </a:cxn>
                <a:cxn ang="0">
                  <a:pos x="500" y="629"/>
                </a:cxn>
                <a:cxn ang="0">
                  <a:pos x="477" y="665"/>
                </a:cxn>
                <a:cxn ang="0">
                  <a:pos x="475" y="692"/>
                </a:cxn>
                <a:cxn ang="0">
                  <a:pos x="504" y="739"/>
                </a:cxn>
                <a:cxn ang="0">
                  <a:pos x="522" y="790"/>
                </a:cxn>
                <a:cxn ang="0">
                  <a:pos x="486" y="822"/>
                </a:cxn>
                <a:cxn ang="0">
                  <a:pos x="422" y="817"/>
                </a:cxn>
                <a:cxn ang="0">
                  <a:pos x="349" y="796"/>
                </a:cxn>
                <a:cxn ang="0">
                  <a:pos x="262" y="795"/>
                </a:cxn>
                <a:cxn ang="0">
                  <a:pos x="173" y="814"/>
                </a:cxn>
                <a:cxn ang="0">
                  <a:pos x="102" y="823"/>
                </a:cxn>
                <a:cxn ang="0">
                  <a:pos x="51" y="814"/>
                </a:cxn>
                <a:cxn ang="0">
                  <a:pos x="8" y="767"/>
                </a:cxn>
                <a:cxn ang="0">
                  <a:pos x="1" y="750"/>
                </a:cxn>
                <a:cxn ang="0">
                  <a:pos x="37" y="793"/>
                </a:cxn>
                <a:cxn ang="0">
                  <a:pos x="99" y="802"/>
                </a:cxn>
                <a:cxn ang="0">
                  <a:pos x="159" y="787"/>
                </a:cxn>
                <a:cxn ang="0">
                  <a:pos x="229" y="769"/>
                </a:cxn>
                <a:cxn ang="0">
                  <a:pos x="302" y="765"/>
                </a:cxn>
                <a:cxn ang="0">
                  <a:pos x="364" y="774"/>
                </a:cxn>
                <a:cxn ang="0">
                  <a:pos x="414" y="788"/>
                </a:cxn>
                <a:cxn ang="0">
                  <a:pos x="463" y="797"/>
                </a:cxn>
                <a:cxn ang="0">
                  <a:pos x="498" y="762"/>
                </a:cxn>
                <a:cxn ang="0">
                  <a:pos x="458" y="691"/>
                </a:cxn>
                <a:cxn ang="0">
                  <a:pos x="447" y="642"/>
                </a:cxn>
                <a:cxn ang="0">
                  <a:pos x="456" y="571"/>
                </a:cxn>
                <a:cxn ang="0">
                  <a:pos x="447" y="514"/>
                </a:cxn>
                <a:cxn ang="0">
                  <a:pos x="456" y="456"/>
                </a:cxn>
                <a:cxn ang="0">
                  <a:pos x="445" y="429"/>
                </a:cxn>
                <a:cxn ang="0">
                  <a:pos x="463" y="310"/>
                </a:cxn>
                <a:cxn ang="0">
                  <a:pos x="445" y="234"/>
                </a:cxn>
                <a:cxn ang="0">
                  <a:pos x="420" y="166"/>
                </a:cxn>
                <a:cxn ang="0">
                  <a:pos x="436" y="108"/>
                </a:cxn>
                <a:cxn ang="0">
                  <a:pos x="428" y="57"/>
                </a:cxn>
                <a:cxn ang="0">
                  <a:pos x="394" y="58"/>
                </a:cxn>
                <a:cxn ang="0">
                  <a:pos x="351" y="74"/>
                </a:cxn>
                <a:cxn ang="0">
                  <a:pos x="305" y="79"/>
                </a:cxn>
                <a:cxn ang="0">
                  <a:pos x="255" y="47"/>
                </a:cxn>
                <a:cxn ang="0">
                  <a:pos x="239" y="15"/>
                </a:cxn>
              </a:cxnLst>
              <a:rect l="0" t="0" r="r" b="b"/>
              <a:pathLst>
                <a:path w="522" h="823">
                  <a:moveTo>
                    <a:pt x="225" y="0"/>
                  </a:moveTo>
                  <a:lnTo>
                    <a:pt x="226" y="1"/>
                  </a:lnTo>
                  <a:lnTo>
                    <a:pt x="228" y="2"/>
                  </a:lnTo>
                  <a:lnTo>
                    <a:pt x="231" y="4"/>
                  </a:lnTo>
                  <a:lnTo>
                    <a:pt x="235" y="6"/>
                  </a:lnTo>
                  <a:lnTo>
                    <a:pt x="240" y="10"/>
                  </a:lnTo>
                  <a:lnTo>
                    <a:pt x="244" y="14"/>
                  </a:lnTo>
                  <a:lnTo>
                    <a:pt x="249" y="18"/>
                  </a:lnTo>
                  <a:lnTo>
                    <a:pt x="253" y="23"/>
                  </a:lnTo>
                  <a:lnTo>
                    <a:pt x="260" y="33"/>
                  </a:lnTo>
                  <a:lnTo>
                    <a:pt x="264" y="42"/>
                  </a:lnTo>
                  <a:lnTo>
                    <a:pt x="266" y="47"/>
                  </a:lnTo>
                  <a:lnTo>
                    <a:pt x="267" y="50"/>
                  </a:lnTo>
                  <a:lnTo>
                    <a:pt x="269" y="50"/>
                  </a:lnTo>
                  <a:lnTo>
                    <a:pt x="275" y="52"/>
                  </a:lnTo>
                  <a:lnTo>
                    <a:pt x="285" y="54"/>
                  </a:lnTo>
                  <a:lnTo>
                    <a:pt x="297" y="55"/>
                  </a:lnTo>
                  <a:lnTo>
                    <a:pt x="311" y="56"/>
                  </a:lnTo>
                  <a:lnTo>
                    <a:pt x="326" y="55"/>
                  </a:lnTo>
                  <a:lnTo>
                    <a:pt x="342" y="51"/>
                  </a:lnTo>
                  <a:lnTo>
                    <a:pt x="358" y="44"/>
                  </a:lnTo>
                  <a:lnTo>
                    <a:pt x="365" y="39"/>
                  </a:lnTo>
                  <a:lnTo>
                    <a:pt x="373" y="35"/>
                  </a:lnTo>
                  <a:lnTo>
                    <a:pt x="381" y="30"/>
                  </a:lnTo>
                  <a:lnTo>
                    <a:pt x="388" y="26"/>
                  </a:lnTo>
                  <a:lnTo>
                    <a:pt x="396" y="22"/>
                  </a:lnTo>
                  <a:lnTo>
                    <a:pt x="403" y="19"/>
                  </a:lnTo>
                  <a:lnTo>
                    <a:pt x="410" y="16"/>
                  </a:lnTo>
                  <a:lnTo>
                    <a:pt x="417" y="15"/>
                  </a:lnTo>
                  <a:lnTo>
                    <a:pt x="424" y="14"/>
                  </a:lnTo>
                  <a:lnTo>
                    <a:pt x="431" y="14"/>
                  </a:lnTo>
                  <a:lnTo>
                    <a:pt x="437" y="16"/>
                  </a:lnTo>
                  <a:lnTo>
                    <a:pt x="443" y="19"/>
                  </a:lnTo>
                  <a:lnTo>
                    <a:pt x="449" y="23"/>
                  </a:lnTo>
                  <a:lnTo>
                    <a:pt x="455" y="29"/>
                  </a:lnTo>
                  <a:lnTo>
                    <a:pt x="460" y="37"/>
                  </a:lnTo>
                  <a:lnTo>
                    <a:pt x="465" y="47"/>
                  </a:lnTo>
                  <a:lnTo>
                    <a:pt x="471" y="67"/>
                  </a:lnTo>
                  <a:lnTo>
                    <a:pt x="470" y="88"/>
                  </a:lnTo>
                  <a:lnTo>
                    <a:pt x="465" y="106"/>
                  </a:lnTo>
                  <a:lnTo>
                    <a:pt x="456" y="123"/>
                  </a:lnTo>
                  <a:lnTo>
                    <a:pt x="448" y="140"/>
                  </a:lnTo>
                  <a:lnTo>
                    <a:pt x="440" y="155"/>
                  </a:lnTo>
                  <a:lnTo>
                    <a:pt x="437" y="169"/>
                  </a:lnTo>
                  <a:lnTo>
                    <a:pt x="438" y="181"/>
                  </a:lnTo>
                  <a:lnTo>
                    <a:pt x="444" y="192"/>
                  </a:lnTo>
                  <a:lnTo>
                    <a:pt x="453" y="204"/>
                  </a:lnTo>
                  <a:lnTo>
                    <a:pt x="463" y="217"/>
                  </a:lnTo>
                  <a:lnTo>
                    <a:pt x="473" y="230"/>
                  </a:lnTo>
                  <a:lnTo>
                    <a:pt x="483" y="244"/>
                  </a:lnTo>
                  <a:lnTo>
                    <a:pt x="491" y="260"/>
                  </a:lnTo>
                  <a:lnTo>
                    <a:pt x="497" y="276"/>
                  </a:lnTo>
                  <a:lnTo>
                    <a:pt x="499" y="295"/>
                  </a:lnTo>
                  <a:lnTo>
                    <a:pt x="497" y="312"/>
                  </a:lnTo>
                  <a:lnTo>
                    <a:pt x="493" y="326"/>
                  </a:lnTo>
                  <a:lnTo>
                    <a:pt x="489" y="339"/>
                  </a:lnTo>
                  <a:lnTo>
                    <a:pt x="484" y="350"/>
                  </a:lnTo>
                  <a:lnTo>
                    <a:pt x="478" y="360"/>
                  </a:lnTo>
                  <a:lnTo>
                    <a:pt x="473" y="372"/>
                  </a:lnTo>
                  <a:lnTo>
                    <a:pt x="470" y="384"/>
                  </a:lnTo>
                  <a:lnTo>
                    <a:pt x="467" y="399"/>
                  </a:lnTo>
                  <a:lnTo>
                    <a:pt x="468" y="413"/>
                  </a:lnTo>
                  <a:lnTo>
                    <a:pt x="471" y="424"/>
                  </a:lnTo>
                  <a:lnTo>
                    <a:pt x="476" y="432"/>
                  </a:lnTo>
                  <a:lnTo>
                    <a:pt x="481" y="439"/>
                  </a:lnTo>
                  <a:lnTo>
                    <a:pt x="486" y="445"/>
                  </a:lnTo>
                  <a:lnTo>
                    <a:pt x="490" y="452"/>
                  </a:lnTo>
                  <a:lnTo>
                    <a:pt x="492" y="460"/>
                  </a:lnTo>
                  <a:lnTo>
                    <a:pt x="490" y="471"/>
                  </a:lnTo>
                  <a:lnTo>
                    <a:pt x="486" y="483"/>
                  </a:lnTo>
                  <a:lnTo>
                    <a:pt x="481" y="495"/>
                  </a:lnTo>
                  <a:lnTo>
                    <a:pt x="476" y="506"/>
                  </a:lnTo>
                  <a:lnTo>
                    <a:pt x="470" y="517"/>
                  </a:lnTo>
                  <a:lnTo>
                    <a:pt x="466" y="529"/>
                  </a:lnTo>
                  <a:lnTo>
                    <a:pt x="464" y="540"/>
                  </a:lnTo>
                  <a:lnTo>
                    <a:pt x="463" y="552"/>
                  </a:lnTo>
                  <a:lnTo>
                    <a:pt x="466" y="564"/>
                  </a:lnTo>
                  <a:lnTo>
                    <a:pt x="470" y="574"/>
                  </a:lnTo>
                  <a:lnTo>
                    <a:pt x="476" y="582"/>
                  </a:lnTo>
                  <a:lnTo>
                    <a:pt x="482" y="587"/>
                  </a:lnTo>
                  <a:lnTo>
                    <a:pt x="488" y="592"/>
                  </a:lnTo>
                  <a:lnTo>
                    <a:pt x="493" y="597"/>
                  </a:lnTo>
                  <a:lnTo>
                    <a:pt x="497" y="604"/>
                  </a:lnTo>
                  <a:lnTo>
                    <a:pt x="499" y="615"/>
                  </a:lnTo>
                  <a:lnTo>
                    <a:pt x="500" y="629"/>
                  </a:lnTo>
                  <a:lnTo>
                    <a:pt x="497" y="643"/>
                  </a:lnTo>
                  <a:lnTo>
                    <a:pt x="493" y="653"/>
                  </a:lnTo>
                  <a:lnTo>
                    <a:pt x="488" y="658"/>
                  </a:lnTo>
                  <a:lnTo>
                    <a:pt x="482" y="662"/>
                  </a:lnTo>
                  <a:lnTo>
                    <a:pt x="477" y="665"/>
                  </a:lnTo>
                  <a:lnTo>
                    <a:pt x="472" y="668"/>
                  </a:lnTo>
                  <a:lnTo>
                    <a:pt x="470" y="672"/>
                  </a:lnTo>
                  <a:lnTo>
                    <a:pt x="470" y="680"/>
                  </a:lnTo>
                  <a:lnTo>
                    <a:pt x="471" y="685"/>
                  </a:lnTo>
                  <a:lnTo>
                    <a:pt x="475" y="692"/>
                  </a:lnTo>
                  <a:lnTo>
                    <a:pt x="480" y="700"/>
                  </a:lnTo>
                  <a:lnTo>
                    <a:pt x="485" y="708"/>
                  </a:lnTo>
                  <a:lnTo>
                    <a:pt x="492" y="718"/>
                  </a:lnTo>
                  <a:lnTo>
                    <a:pt x="498" y="728"/>
                  </a:lnTo>
                  <a:lnTo>
                    <a:pt x="504" y="739"/>
                  </a:lnTo>
                  <a:lnTo>
                    <a:pt x="510" y="749"/>
                  </a:lnTo>
                  <a:lnTo>
                    <a:pt x="515" y="760"/>
                  </a:lnTo>
                  <a:lnTo>
                    <a:pt x="519" y="770"/>
                  </a:lnTo>
                  <a:lnTo>
                    <a:pt x="521" y="780"/>
                  </a:lnTo>
                  <a:lnTo>
                    <a:pt x="522" y="790"/>
                  </a:lnTo>
                  <a:lnTo>
                    <a:pt x="520" y="799"/>
                  </a:lnTo>
                  <a:lnTo>
                    <a:pt x="516" y="806"/>
                  </a:lnTo>
                  <a:lnTo>
                    <a:pt x="508" y="813"/>
                  </a:lnTo>
                  <a:lnTo>
                    <a:pt x="498" y="818"/>
                  </a:lnTo>
                  <a:lnTo>
                    <a:pt x="486" y="822"/>
                  </a:lnTo>
                  <a:lnTo>
                    <a:pt x="473" y="823"/>
                  </a:lnTo>
                  <a:lnTo>
                    <a:pt x="461" y="823"/>
                  </a:lnTo>
                  <a:lnTo>
                    <a:pt x="448" y="822"/>
                  </a:lnTo>
                  <a:lnTo>
                    <a:pt x="435" y="820"/>
                  </a:lnTo>
                  <a:lnTo>
                    <a:pt x="422" y="817"/>
                  </a:lnTo>
                  <a:lnTo>
                    <a:pt x="409" y="812"/>
                  </a:lnTo>
                  <a:lnTo>
                    <a:pt x="394" y="808"/>
                  </a:lnTo>
                  <a:lnTo>
                    <a:pt x="380" y="804"/>
                  </a:lnTo>
                  <a:lnTo>
                    <a:pt x="365" y="800"/>
                  </a:lnTo>
                  <a:lnTo>
                    <a:pt x="349" y="796"/>
                  </a:lnTo>
                  <a:lnTo>
                    <a:pt x="334" y="794"/>
                  </a:lnTo>
                  <a:lnTo>
                    <a:pt x="317" y="792"/>
                  </a:lnTo>
                  <a:lnTo>
                    <a:pt x="299" y="791"/>
                  </a:lnTo>
                  <a:lnTo>
                    <a:pt x="281" y="792"/>
                  </a:lnTo>
                  <a:lnTo>
                    <a:pt x="262" y="795"/>
                  </a:lnTo>
                  <a:lnTo>
                    <a:pt x="243" y="799"/>
                  </a:lnTo>
                  <a:lnTo>
                    <a:pt x="225" y="803"/>
                  </a:lnTo>
                  <a:lnTo>
                    <a:pt x="207" y="807"/>
                  </a:lnTo>
                  <a:lnTo>
                    <a:pt x="189" y="810"/>
                  </a:lnTo>
                  <a:lnTo>
                    <a:pt x="173" y="814"/>
                  </a:lnTo>
                  <a:lnTo>
                    <a:pt x="157" y="817"/>
                  </a:lnTo>
                  <a:lnTo>
                    <a:pt x="142" y="819"/>
                  </a:lnTo>
                  <a:lnTo>
                    <a:pt x="128" y="821"/>
                  </a:lnTo>
                  <a:lnTo>
                    <a:pt x="114" y="823"/>
                  </a:lnTo>
                  <a:lnTo>
                    <a:pt x="102" y="823"/>
                  </a:lnTo>
                  <a:lnTo>
                    <a:pt x="90" y="823"/>
                  </a:lnTo>
                  <a:lnTo>
                    <a:pt x="79" y="823"/>
                  </a:lnTo>
                  <a:lnTo>
                    <a:pt x="69" y="821"/>
                  </a:lnTo>
                  <a:lnTo>
                    <a:pt x="60" y="818"/>
                  </a:lnTo>
                  <a:lnTo>
                    <a:pt x="51" y="814"/>
                  </a:lnTo>
                  <a:lnTo>
                    <a:pt x="44" y="809"/>
                  </a:lnTo>
                  <a:lnTo>
                    <a:pt x="32" y="798"/>
                  </a:lnTo>
                  <a:lnTo>
                    <a:pt x="22" y="787"/>
                  </a:lnTo>
                  <a:lnTo>
                    <a:pt x="14" y="776"/>
                  </a:lnTo>
                  <a:lnTo>
                    <a:pt x="8" y="767"/>
                  </a:lnTo>
                  <a:lnTo>
                    <a:pt x="4" y="759"/>
                  </a:lnTo>
                  <a:lnTo>
                    <a:pt x="1" y="753"/>
                  </a:lnTo>
                  <a:lnTo>
                    <a:pt x="0" y="749"/>
                  </a:lnTo>
                  <a:lnTo>
                    <a:pt x="0" y="747"/>
                  </a:lnTo>
                  <a:lnTo>
                    <a:pt x="1" y="750"/>
                  </a:lnTo>
                  <a:lnTo>
                    <a:pt x="4" y="756"/>
                  </a:lnTo>
                  <a:lnTo>
                    <a:pt x="9" y="764"/>
                  </a:lnTo>
                  <a:lnTo>
                    <a:pt x="16" y="774"/>
                  </a:lnTo>
                  <a:lnTo>
                    <a:pt x="26" y="784"/>
                  </a:lnTo>
                  <a:lnTo>
                    <a:pt x="37" y="793"/>
                  </a:lnTo>
                  <a:lnTo>
                    <a:pt x="52" y="800"/>
                  </a:lnTo>
                  <a:lnTo>
                    <a:pt x="69" y="804"/>
                  </a:lnTo>
                  <a:lnTo>
                    <a:pt x="78" y="804"/>
                  </a:lnTo>
                  <a:lnTo>
                    <a:pt x="88" y="804"/>
                  </a:lnTo>
                  <a:lnTo>
                    <a:pt x="99" y="802"/>
                  </a:lnTo>
                  <a:lnTo>
                    <a:pt x="110" y="800"/>
                  </a:lnTo>
                  <a:lnTo>
                    <a:pt x="122" y="798"/>
                  </a:lnTo>
                  <a:lnTo>
                    <a:pt x="134" y="794"/>
                  </a:lnTo>
                  <a:lnTo>
                    <a:pt x="147" y="791"/>
                  </a:lnTo>
                  <a:lnTo>
                    <a:pt x="159" y="787"/>
                  </a:lnTo>
                  <a:lnTo>
                    <a:pt x="173" y="783"/>
                  </a:lnTo>
                  <a:lnTo>
                    <a:pt x="187" y="779"/>
                  </a:lnTo>
                  <a:lnTo>
                    <a:pt x="200" y="776"/>
                  </a:lnTo>
                  <a:lnTo>
                    <a:pt x="215" y="772"/>
                  </a:lnTo>
                  <a:lnTo>
                    <a:pt x="229" y="769"/>
                  </a:lnTo>
                  <a:lnTo>
                    <a:pt x="244" y="766"/>
                  </a:lnTo>
                  <a:lnTo>
                    <a:pt x="259" y="765"/>
                  </a:lnTo>
                  <a:lnTo>
                    <a:pt x="274" y="764"/>
                  </a:lnTo>
                  <a:lnTo>
                    <a:pt x="288" y="764"/>
                  </a:lnTo>
                  <a:lnTo>
                    <a:pt x="302" y="765"/>
                  </a:lnTo>
                  <a:lnTo>
                    <a:pt x="316" y="765"/>
                  </a:lnTo>
                  <a:lnTo>
                    <a:pt x="328" y="767"/>
                  </a:lnTo>
                  <a:lnTo>
                    <a:pt x="341" y="769"/>
                  </a:lnTo>
                  <a:lnTo>
                    <a:pt x="353" y="772"/>
                  </a:lnTo>
                  <a:lnTo>
                    <a:pt x="364" y="774"/>
                  </a:lnTo>
                  <a:lnTo>
                    <a:pt x="375" y="777"/>
                  </a:lnTo>
                  <a:lnTo>
                    <a:pt x="385" y="780"/>
                  </a:lnTo>
                  <a:lnTo>
                    <a:pt x="395" y="783"/>
                  </a:lnTo>
                  <a:lnTo>
                    <a:pt x="405" y="785"/>
                  </a:lnTo>
                  <a:lnTo>
                    <a:pt x="414" y="788"/>
                  </a:lnTo>
                  <a:lnTo>
                    <a:pt x="423" y="791"/>
                  </a:lnTo>
                  <a:lnTo>
                    <a:pt x="431" y="793"/>
                  </a:lnTo>
                  <a:lnTo>
                    <a:pt x="440" y="795"/>
                  </a:lnTo>
                  <a:lnTo>
                    <a:pt x="448" y="796"/>
                  </a:lnTo>
                  <a:lnTo>
                    <a:pt x="463" y="797"/>
                  </a:lnTo>
                  <a:lnTo>
                    <a:pt x="476" y="795"/>
                  </a:lnTo>
                  <a:lnTo>
                    <a:pt x="486" y="790"/>
                  </a:lnTo>
                  <a:lnTo>
                    <a:pt x="493" y="783"/>
                  </a:lnTo>
                  <a:lnTo>
                    <a:pt x="497" y="773"/>
                  </a:lnTo>
                  <a:lnTo>
                    <a:pt x="498" y="762"/>
                  </a:lnTo>
                  <a:lnTo>
                    <a:pt x="495" y="749"/>
                  </a:lnTo>
                  <a:lnTo>
                    <a:pt x="486" y="734"/>
                  </a:lnTo>
                  <a:lnTo>
                    <a:pt x="476" y="719"/>
                  </a:lnTo>
                  <a:lnTo>
                    <a:pt x="466" y="704"/>
                  </a:lnTo>
                  <a:lnTo>
                    <a:pt x="458" y="691"/>
                  </a:lnTo>
                  <a:lnTo>
                    <a:pt x="451" y="679"/>
                  </a:lnTo>
                  <a:lnTo>
                    <a:pt x="446" y="668"/>
                  </a:lnTo>
                  <a:lnTo>
                    <a:pt x="443" y="658"/>
                  </a:lnTo>
                  <a:lnTo>
                    <a:pt x="443" y="649"/>
                  </a:lnTo>
                  <a:lnTo>
                    <a:pt x="447" y="642"/>
                  </a:lnTo>
                  <a:lnTo>
                    <a:pt x="455" y="623"/>
                  </a:lnTo>
                  <a:lnTo>
                    <a:pt x="458" y="601"/>
                  </a:lnTo>
                  <a:lnTo>
                    <a:pt x="457" y="582"/>
                  </a:lnTo>
                  <a:lnTo>
                    <a:pt x="456" y="574"/>
                  </a:lnTo>
                  <a:lnTo>
                    <a:pt x="456" y="571"/>
                  </a:lnTo>
                  <a:lnTo>
                    <a:pt x="454" y="565"/>
                  </a:lnTo>
                  <a:lnTo>
                    <a:pt x="451" y="555"/>
                  </a:lnTo>
                  <a:lnTo>
                    <a:pt x="449" y="542"/>
                  </a:lnTo>
                  <a:lnTo>
                    <a:pt x="447" y="528"/>
                  </a:lnTo>
                  <a:lnTo>
                    <a:pt x="447" y="514"/>
                  </a:lnTo>
                  <a:lnTo>
                    <a:pt x="448" y="500"/>
                  </a:lnTo>
                  <a:lnTo>
                    <a:pt x="452" y="488"/>
                  </a:lnTo>
                  <a:lnTo>
                    <a:pt x="455" y="477"/>
                  </a:lnTo>
                  <a:lnTo>
                    <a:pt x="456" y="466"/>
                  </a:lnTo>
                  <a:lnTo>
                    <a:pt x="456" y="456"/>
                  </a:lnTo>
                  <a:lnTo>
                    <a:pt x="454" y="447"/>
                  </a:lnTo>
                  <a:lnTo>
                    <a:pt x="451" y="440"/>
                  </a:lnTo>
                  <a:lnTo>
                    <a:pt x="448" y="434"/>
                  </a:lnTo>
                  <a:lnTo>
                    <a:pt x="446" y="430"/>
                  </a:lnTo>
                  <a:lnTo>
                    <a:pt x="445" y="429"/>
                  </a:lnTo>
                  <a:lnTo>
                    <a:pt x="456" y="338"/>
                  </a:lnTo>
                  <a:lnTo>
                    <a:pt x="457" y="336"/>
                  </a:lnTo>
                  <a:lnTo>
                    <a:pt x="459" y="330"/>
                  </a:lnTo>
                  <a:lnTo>
                    <a:pt x="462" y="321"/>
                  </a:lnTo>
                  <a:lnTo>
                    <a:pt x="463" y="310"/>
                  </a:lnTo>
                  <a:lnTo>
                    <a:pt x="464" y="296"/>
                  </a:lnTo>
                  <a:lnTo>
                    <a:pt x="463" y="281"/>
                  </a:lnTo>
                  <a:lnTo>
                    <a:pt x="460" y="266"/>
                  </a:lnTo>
                  <a:lnTo>
                    <a:pt x="453" y="250"/>
                  </a:lnTo>
                  <a:lnTo>
                    <a:pt x="445" y="234"/>
                  </a:lnTo>
                  <a:lnTo>
                    <a:pt x="437" y="219"/>
                  </a:lnTo>
                  <a:lnTo>
                    <a:pt x="431" y="205"/>
                  </a:lnTo>
                  <a:lnTo>
                    <a:pt x="425" y="192"/>
                  </a:lnTo>
                  <a:lnTo>
                    <a:pt x="422" y="179"/>
                  </a:lnTo>
                  <a:lnTo>
                    <a:pt x="420" y="166"/>
                  </a:lnTo>
                  <a:lnTo>
                    <a:pt x="420" y="155"/>
                  </a:lnTo>
                  <a:lnTo>
                    <a:pt x="422" y="144"/>
                  </a:lnTo>
                  <a:lnTo>
                    <a:pt x="426" y="132"/>
                  </a:lnTo>
                  <a:lnTo>
                    <a:pt x="432" y="120"/>
                  </a:lnTo>
                  <a:lnTo>
                    <a:pt x="436" y="108"/>
                  </a:lnTo>
                  <a:lnTo>
                    <a:pt x="440" y="96"/>
                  </a:lnTo>
                  <a:lnTo>
                    <a:pt x="441" y="84"/>
                  </a:lnTo>
                  <a:lnTo>
                    <a:pt x="441" y="73"/>
                  </a:lnTo>
                  <a:lnTo>
                    <a:pt x="437" y="64"/>
                  </a:lnTo>
                  <a:lnTo>
                    <a:pt x="428" y="57"/>
                  </a:lnTo>
                  <a:lnTo>
                    <a:pt x="422" y="55"/>
                  </a:lnTo>
                  <a:lnTo>
                    <a:pt x="416" y="54"/>
                  </a:lnTo>
                  <a:lnTo>
                    <a:pt x="409" y="54"/>
                  </a:lnTo>
                  <a:lnTo>
                    <a:pt x="402" y="56"/>
                  </a:lnTo>
                  <a:lnTo>
                    <a:pt x="394" y="58"/>
                  </a:lnTo>
                  <a:lnTo>
                    <a:pt x="386" y="61"/>
                  </a:lnTo>
                  <a:lnTo>
                    <a:pt x="377" y="64"/>
                  </a:lnTo>
                  <a:lnTo>
                    <a:pt x="369" y="67"/>
                  </a:lnTo>
                  <a:lnTo>
                    <a:pt x="360" y="71"/>
                  </a:lnTo>
                  <a:lnTo>
                    <a:pt x="351" y="74"/>
                  </a:lnTo>
                  <a:lnTo>
                    <a:pt x="342" y="77"/>
                  </a:lnTo>
                  <a:lnTo>
                    <a:pt x="332" y="78"/>
                  </a:lnTo>
                  <a:lnTo>
                    <a:pt x="323" y="80"/>
                  </a:lnTo>
                  <a:lnTo>
                    <a:pt x="314" y="80"/>
                  </a:lnTo>
                  <a:lnTo>
                    <a:pt x="305" y="79"/>
                  </a:lnTo>
                  <a:lnTo>
                    <a:pt x="296" y="76"/>
                  </a:lnTo>
                  <a:lnTo>
                    <a:pt x="281" y="69"/>
                  </a:lnTo>
                  <a:lnTo>
                    <a:pt x="269" y="62"/>
                  </a:lnTo>
                  <a:lnTo>
                    <a:pt x="261" y="54"/>
                  </a:lnTo>
                  <a:lnTo>
                    <a:pt x="255" y="47"/>
                  </a:lnTo>
                  <a:lnTo>
                    <a:pt x="251" y="40"/>
                  </a:lnTo>
                  <a:lnTo>
                    <a:pt x="249" y="33"/>
                  </a:lnTo>
                  <a:lnTo>
                    <a:pt x="247" y="27"/>
                  </a:lnTo>
                  <a:lnTo>
                    <a:pt x="244" y="22"/>
                  </a:lnTo>
                  <a:lnTo>
                    <a:pt x="239" y="15"/>
                  </a:lnTo>
                  <a:lnTo>
                    <a:pt x="234" y="10"/>
                  </a:lnTo>
                  <a:lnTo>
                    <a:pt x="230" y="7"/>
                  </a:lnTo>
                  <a:lnTo>
                    <a:pt x="228" y="6"/>
                  </a:lnTo>
                  <a:lnTo>
                    <a:pt x="22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66" name="Freeform 22"/>
            <p:cNvSpPr>
              <a:spLocks/>
            </p:cNvSpPr>
            <p:nvPr/>
          </p:nvSpPr>
          <p:spPr bwMode="auto">
            <a:xfrm>
              <a:off x="1377950" y="2584451"/>
              <a:ext cx="771525" cy="288925"/>
            </a:xfrm>
            <a:custGeom>
              <a:avLst/>
              <a:gdLst/>
              <a:ahLst/>
              <a:cxnLst>
                <a:cxn ang="0">
                  <a:pos x="483" y="15"/>
                </a:cxn>
                <a:cxn ang="0">
                  <a:pos x="467" y="12"/>
                </a:cxn>
                <a:cxn ang="0">
                  <a:pos x="441" y="8"/>
                </a:cxn>
                <a:cxn ang="0">
                  <a:pos x="405" y="4"/>
                </a:cxn>
                <a:cxn ang="0">
                  <a:pos x="361" y="1"/>
                </a:cxn>
                <a:cxn ang="0">
                  <a:pos x="312" y="0"/>
                </a:cxn>
                <a:cxn ang="0">
                  <a:pos x="259" y="2"/>
                </a:cxn>
                <a:cxn ang="0">
                  <a:pos x="203" y="10"/>
                </a:cxn>
                <a:cxn ang="0">
                  <a:pos x="147" y="23"/>
                </a:cxn>
                <a:cxn ang="0">
                  <a:pos x="93" y="43"/>
                </a:cxn>
                <a:cxn ang="0">
                  <a:pos x="42" y="71"/>
                </a:cxn>
                <a:cxn ang="0">
                  <a:pos x="8" y="100"/>
                </a:cxn>
                <a:cxn ang="0">
                  <a:pos x="0" y="124"/>
                </a:cxn>
                <a:cxn ang="0">
                  <a:pos x="14" y="143"/>
                </a:cxn>
                <a:cxn ang="0">
                  <a:pos x="43" y="157"/>
                </a:cxn>
                <a:cxn ang="0">
                  <a:pos x="85" y="167"/>
                </a:cxn>
                <a:cxn ang="0">
                  <a:pos x="132" y="174"/>
                </a:cxn>
                <a:cxn ang="0">
                  <a:pos x="181" y="179"/>
                </a:cxn>
                <a:cxn ang="0">
                  <a:pos x="226" y="181"/>
                </a:cxn>
                <a:cxn ang="0">
                  <a:pos x="262" y="182"/>
                </a:cxn>
                <a:cxn ang="0">
                  <a:pos x="284" y="182"/>
                </a:cxn>
                <a:cxn ang="0">
                  <a:pos x="287" y="182"/>
                </a:cxn>
                <a:cxn ang="0">
                  <a:pos x="272" y="181"/>
                </a:cxn>
                <a:cxn ang="0">
                  <a:pos x="243" y="180"/>
                </a:cxn>
                <a:cxn ang="0">
                  <a:pos x="204" y="176"/>
                </a:cxn>
                <a:cxn ang="0">
                  <a:pos x="160" y="171"/>
                </a:cxn>
                <a:cxn ang="0">
                  <a:pos x="116" y="164"/>
                </a:cxn>
                <a:cxn ang="0">
                  <a:pos x="76" y="153"/>
                </a:cxn>
                <a:cxn ang="0">
                  <a:pos x="46" y="141"/>
                </a:cxn>
                <a:cxn ang="0">
                  <a:pos x="30" y="124"/>
                </a:cxn>
                <a:cxn ang="0">
                  <a:pos x="33" y="104"/>
                </a:cxn>
                <a:cxn ang="0">
                  <a:pos x="58" y="80"/>
                </a:cxn>
                <a:cxn ang="0">
                  <a:pos x="105" y="54"/>
                </a:cxn>
                <a:cxn ang="0">
                  <a:pos x="157" y="35"/>
                </a:cxn>
                <a:cxn ang="0">
                  <a:pos x="209" y="21"/>
                </a:cxn>
                <a:cxn ang="0">
                  <a:pos x="262" y="12"/>
                </a:cxn>
                <a:cxn ang="0">
                  <a:pos x="312" y="8"/>
                </a:cxn>
                <a:cxn ang="0">
                  <a:pos x="358" y="6"/>
                </a:cxn>
                <a:cxn ang="0">
                  <a:pos x="400" y="7"/>
                </a:cxn>
                <a:cxn ang="0">
                  <a:pos x="435" y="9"/>
                </a:cxn>
                <a:cxn ang="0">
                  <a:pos x="462" y="12"/>
                </a:cxn>
                <a:cxn ang="0">
                  <a:pos x="480" y="14"/>
                </a:cxn>
                <a:cxn ang="0">
                  <a:pos x="486" y="15"/>
                </a:cxn>
              </a:cxnLst>
              <a:rect l="0" t="0" r="r" b="b"/>
              <a:pathLst>
                <a:path w="486" h="182">
                  <a:moveTo>
                    <a:pt x="486" y="15"/>
                  </a:moveTo>
                  <a:lnTo>
                    <a:pt x="485" y="15"/>
                  </a:lnTo>
                  <a:lnTo>
                    <a:pt x="483" y="15"/>
                  </a:lnTo>
                  <a:lnTo>
                    <a:pt x="479" y="14"/>
                  </a:lnTo>
                  <a:lnTo>
                    <a:pt x="474" y="13"/>
                  </a:lnTo>
                  <a:lnTo>
                    <a:pt x="467" y="12"/>
                  </a:lnTo>
                  <a:lnTo>
                    <a:pt x="460" y="11"/>
                  </a:lnTo>
                  <a:lnTo>
                    <a:pt x="451" y="9"/>
                  </a:lnTo>
                  <a:lnTo>
                    <a:pt x="441" y="8"/>
                  </a:lnTo>
                  <a:lnTo>
                    <a:pt x="430" y="6"/>
                  </a:lnTo>
                  <a:lnTo>
                    <a:pt x="418" y="5"/>
                  </a:lnTo>
                  <a:lnTo>
                    <a:pt x="405" y="4"/>
                  </a:lnTo>
                  <a:lnTo>
                    <a:pt x="391" y="2"/>
                  </a:lnTo>
                  <a:lnTo>
                    <a:pt x="377" y="1"/>
                  </a:lnTo>
                  <a:lnTo>
                    <a:pt x="361" y="1"/>
                  </a:lnTo>
                  <a:lnTo>
                    <a:pt x="346" y="0"/>
                  </a:lnTo>
                  <a:lnTo>
                    <a:pt x="329" y="0"/>
                  </a:lnTo>
                  <a:lnTo>
                    <a:pt x="312" y="0"/>
                  </a:lnTo>
                  <a:lnTo>
                    <a:pt x="294" y="0"/>
                  </a:lnTo>
                  <a:lnTo>
                    <a:pt x="277" y="1"/>
                  </a:lnTo>
                  <a:lnTo>
                    <a:pt x="259" y="2"/>
                  </a:lnTo>
                  <a:lnTo>
                    <a:pt x="240" y="5"/>
                  </a:lnTo>
                  <a:lnTo>
                    <a:pt x="222" y="7"/>
                  </a:lnTo>
                  <a:lnTo>
                    <a:pt x="203" y="10"/>
                  </a:lnTo>
                  <a:lnTo>
                    <a:pt x="185" y="13"/>
                  </a:lnTo>
                  <a:lnTo>
                    <a:pt x="166" y="18"/>
                  </a:lnTo>
                  <a:lnTo>
                    <a:pt x="147" y="23"/>
                  </a:lnTo>
                  <a:lnTo>
                    <a:pt x="129" y="29"/>
                  </a:lnTo>
                  <a:lnTo>
                    <a:pt x="111" y="35"/>
                  </a:lnTo>
                  <a:lnTo>
                    <a:pt x="93" y="43"/>
                  </a:lnTo>
                  <a:lnTo>
                    <a:pt x="76" y="51"/>
                  </a:lnTo>
                  <a:lnTo>
                    <a:pt x="59" y="61"/>
                  </a:lnTo>
                  <a:lnTo>
                    <a:pt x="42" y="71"/>
                  </a:lnTo>
                  <a:lnTo>
                    <a:pt x="28" y="81"/>
                  </a:lnTo>
                  <a:lnTo>
                    <a:pt x="16" y="91"/>
                  </a:lnTo>
                  <a:lnTo>
                    <a:pt x="8" y="100"/>
                  </a:lnTo>
                  <a:lnTo>
                    <a:pt x="3" y="109"/>
                  </a:lnTo>
                  <a:lnTo>
                    <a:pt x="0" y="117"/>
                  </a:lnTo>
                  <a:lnTo>
                    <a:pt x="0" y="124"/>
                  </a:lnTo>
                  <a:lnTo>
                    <a:pt x="3" y="131"/>
                  </a:lnTo>
                  <a:lnTo>
                    <a:pt x="7" y="137"/>
                  </a:lnTo>
                  <a:lnTo>
                    <a:pt x="14" y="143"/>
                  </a:lnTo>
                  <a:lnTo>
                    <a:pt x="22" y="148"/>
                  </a:lnTo>
                  <a:lnTo>
                    <a:pt x="33" y="153"/>
                  </a:lnTo>
                  <a:lnTo>
                    <a:pt x="43" y="157"/>
                  </a:lnTo>
                  <a:lnTo>
                    <a:pt x="56" y="161"/>
                  </a:lnTo>
                  <a:lnTo>
                    <a:pt x="70" y="164"/>
                  </a:lnTo>
                  <a:lnTo>
                    <a:pt x="85" y="167"/>
                  </a:lnTo>
                  <a:lnTo>
                    <a:pt x="100" y="170"/>
                  </a:lnTo>
                  <a:lnTo>
                    <a:pt x="116" y="172"/>
                  </a:lnTo>
                  <a:lnTo>
                    <a:pt x="132" y="174"/>
                  </a:lnTo>
                  <a:lnTo>
                    <a:pt x="148" y="176"/>
                  </a:lnTo>
                  <a:lnTo>
                    <a:pt x="165" y="177"/>
                  </a:lnTo>
                  <a:lnTo>
                    <a:pt x="181" y="179"/>
                  </a:lnTo>
                  <a:lnTo>
                    <a:pt x="196" y="180"/>
                  </a:lnTo>
                  <a:lnTo>
                    <a:pt x="211" y="180"/>
                  </a:lnTo>
                  <a:lnTo>
                    <a:pt x="226" y="181"/>
                  </a:lnTo>
                  <a:lnTo>
                    <a:pt x="239" y="181"/>
                  </a:lnTo>
                  <a:lnTo>
                    <a:pt x="251" y="181"/>
                  </a:lnTo>
                  <a:lnTo>
                    <a:pt x="262" y="182"/>
                  </a:lnTo>
                  <a:lnTo>
                    <a:pt x="271" y="182"/>
                  </a:lnTo>
                  <a:lnTo>
                    <a:pt x="278" y="182"/>
                  </a:lnTo>
                  <a:lnTo>
                    <a:pt x="284" y="182"/>
                  </a:lnTo>
                  <a:lnTo>
                    <a:pt x="287" y="182"/>
                  </a:lnTo>
                  <a:lnTo>
                    <a:pt x="289" y="182"/>
                  </a:lnTo>
                  <a:lnTo>
                    <a:pt x="287" y="182"/>
                  </a:lnTo>
                  <a:lnTo>
                    <a:pt x="285" y="182"/>
                  </a:lnTo>
                  <a:lnTo>
                    <a:pt x="279" y="181"/>
                  </a:lnTo>
                  <a:lnTo>
                    <a:pt x="272" y="181"/>
                  </a:lnTo>
                  <a:lnTo>
                    <a:pt x="264" y="181"/>
                  </a:lnTo>
                  <a:lnTo>
                    <a:pt x="254" y="180"/>
                  </a:lnTo>
                  <a:lnTo>
                    <a:pt x="243" y="180"/>
                  </a:lnTo>
                  <a:lnTo>
                    <a:pt x="231" y="179"/>
                  </a:lnTo>
                  <a:lnTo>
                    <a:pt x="218" y="177"/>
                  </a:lnTo>
                  <a:lnTo>
                    <a:pt x="204" y="176"/>
                  </a:lnTo>
                  <a:lnTo>
                    <a:pt x="189" y="174"/>
                  </a:lnTo>
                  <a:lnTo>
                    <a:pt x="175" y="173"/>
                  </a:lnTo>
                  <a:lnTo>
                    <a:pt x="160" y="171"/>
                  </a:lnTo>
                  <a:lnTo>
                    <a:pt x="145" y="169"/>
                  </a:lnTo>
                  <a:lnTo>
                    <a:pt x="131" y="166"/>
                  </a:lnTo>
                  <a:lnTo>
                    <a:pt x="116" y="164"/>
                  </a:lnTo>
                  <a:lnTo>
                    <a:pt x="102" y="160"/>
                  </a:lnTo>
                  <a:lnTo>
                    <a:pt x="89" y="157"/>
                  </a:lnTo>
                  <a:lnTo>
                    <a:pt x="76" y="153"/>
                  </a:lnTo>
                  <a:lnTo>
                    <a:pt x="65" y="149"/>
                  </a:lnTo>
                  <a:lnTo>
                    <a:pt x="55" y="145"/>
                  </a:lnTo>
                  <a:lnTo>
                    <a:pt x="46" y="141"/>
                  </a:lnTo>
                  <a:lnTo>
                    <a:pt x="39" y="135"/>
                  </a:lnTo>
                  <a:lnTo>
                    <a:pt x="34" y="130"/>
                  </a:lnTo>
                  <a:lnTo>
                    <a:pt x="30" y="124"/>
                  </a:lnTo>
                  <a:lnTo>
                    <a:pt x="28" y="118"/>
                  </a:lnTo>
                  <a:lnTo>
                    <a:pt x="29" y="111"/>
                  </a:lnTo>
                  <a:lnTo>
                    <a:pt x="33" y="104"/>
                  </a:lnTo>
                  <a:lnTo>
                    <a:pt x="38" y="96"/>
                  </a:lnTo>
                  <a:lnTo>
                    <a:pt x="46" y="88"/>
                  </a:lnTo>
                  <a:lnTo>
                    <a:pt x="58" y="80"/>
                  </a:lnTo>
                  <a:lnTo>
                    <a:pt x="72" y="71"/>
                  </a:lnTo>
                  <a:lnTo>
                    <a:pt x="88" y="62"/>
                  </a:lnTo>
                  <a:lnTo>
                    <a:pt x="105" y="54"/>
                  </a:lnTo>
                  <a:lnTo>
                    <a:pt x="122" y="47"/>
                  </a:lnTo>
                  <a:lnTo>
                    <a:pt x="139" y="40"/>
                  </a:lnTo>
                  <a:lnTo>
                    <a:pt x="157" y="35"/>
                  </a:lnTo>
                  <a:lnTo>
                    <a:pt x="174" y="29"/>
                  </a:lnTo>
                  <a:lnTo>
                    <a:pt x="192" y="25"/>
                  </a:lnTo>
                  <a:lnTo>
                    <a:pt x="209" y="21"/>
                  </a:lnTo>
                  <a:lnTo>
                    <a:pt x="227" y="17"/>
                  </a:lnTo>
                  <a:lnTo>
                    <a:pt x="244" y="15"/>
                  </a:lnTo>
                  <a:lnTo>
                    <a:pt x="262" y="12"/>
                  </a:lnTo>
                  <a:lnTo>
                    <a:pt x="278" y="10"/>
                  </a:lnTo>
                  <a:lnTo>
                    <a:pt x="295" y="9"/>
                  </a:lnTo>
                  <a:lnTo>
                    <a:pt x="312" y="8"/>
                  </a:lnTo>
                  <a:lnTo>
                    <a:pt x="328" y="6"/>
                  </a:lnTo>
                  <a:lnTo>
                    <a:pt x="343" y="6"/>
                  </a:lnTo>
                  <a:lnTo>
                    <a:pt x="358" y="6"/>
                  </a:lnTo>
                  <a:lnTo>
                    <a:pt x="373" y="6"/>
                  </a:lnTo>
                  <a:lnTo>
                    <a:pt x="387" y="6"/>
                  </a:lnTo>
                  <a:lnTo>
                    <a:pt x="400" y="7"/>
                  </a:lnTo>
                  <a:lnTo>
                    <a:pt x="413" y="8"/>
                  </a:lnTo>
                  <a:lnTo>
                    <a:pt x="425" y="8"/>
                  </a:lnTo>
                  <a:lnTo>
                    <a:pt x="435" y="9"/>
                  </a:lnTo>
                  <a:lnTo>
                    <a:pt x="446" y="10"/>
                  </a:lnTo>
                  <a:lnTo>
                    <a:pt x="454" y="11"/>
                  </a:lnTo>
                  <a:lnTo>
                    <a:pt x="462" y="12"/>
                  </a:lnTo>
                  <a:lnTo>
                    <a:pt x="469" y="13"/>
                  </a:lnTo>
                  <a:lnTo>
                    <a:pt x="475" y="13"/>
                  </a:lnTo>
                  <a:lnTo>
                    <a:pt x="480" y="14"/>
                  </a:lnTo>
                  <a:lnTo>
                    <a:pt x="483" y="15"/>
                  </a:lnTo>
                  <a:lnTo>
                    <a:pt x="485" y="15"/>
                  </a:lnTo>
                  <a:lnTo>
                    <a:pt x="486"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67" name="Freeform 23"/>
            <p:cNvSpPr>
              <a:spLocks/>
            </p:cNvSpPr>
            <p:nvPr/>
          </p:nvSpPr>
          <p:spPr bwMode="auto">
            <a:xfrm>
              <a:off x="1008063" y="2655888"/>
              <a:ext cx="525463" cy="300038"/>
            </a:xfrm>
            <a:custGeom>
              <a:avLst/>
              <a:gdLst/>
              <a:ahLst/>
              <a:cxnLst>
                <a:cxn ang="0">
                  <a:pos x="330" y="1"/>
                </a:cxn>
                <a:cxn ang="0">
                  <a:pos x="319" y="5"/>
                </a:cxn>
                <a:cxn ang="0">
                  <a:pos x="298" y="12"/>
                </a:cxn>
                <a:cxn ang="0">
                  <a:pos x="272" y="22"/>
                </a:cxn>
                <a:cxn ang="0">
                  <a:pos x="240" y="36"/>
                </a:cxn>
                <a:cxn ang="0">
                  <a:pos x="204" y="52"/>
                </a:cxn>
                <a:cxn ang="0">
                  <a:pos x="167" y="70"/>
                </a:cxn>
                <a:cxn ang="0">
                  <a:pos x="131" y="90"/>
                </a:cxn>
                <a:cxn ang="0">
                  <a:pos x="98" y="111"/>
                </a:cxn>
                <a:cxn ang="0">
                  <a:pos x="70" y="131"/>
                </a:cxn>
                <a:cxn ang="0">
                  <a:pos x="47" y="147"/>
                </a:cxn>
                <a:cxn ang="0">
                  <a:pos x="30" y="161"/>
                </a:cxn>
                <a:cxn ang="0">
                  <a:pos x="17" y="171"/>
                </a:cxn>
                <a:cxn ang="0">
                  <a:pos x="8" y="180"/>
                </a:cxn>
                <a:cxn ang="0">
                  <a:pos x="3" y="186"/>
                </a:cxn>
                <a:cxn ang="0">
                  <a:pos x="0" y="188"/>
                </a:cxn>
                <a:cxn ang="0">
                  <a:pos x="1" y="188"/>
                </a:cxn>
                <a:cxn ang="0">
                  <a:pos x="12" y="181"/>
                </a:cxn>
                <a:cxn ang="0">
                  <a:pos x="31" y="169"/>
                </a:cxn>
                <a:cxn ang="0">
                  <a:pos x="56" y="153"/>
                </a:cxn>
                <a:cxn ang="0">
                  <a:pos x="84" y="135"/>
                </a:cxn>
                <a:cxn ang="0">
                  <a:pos x="116" y="116"/>
                </a:cxn>
                <a:cxn ang="0">
                  <a:pos x="147" y="97"/>
                </a:cxn>
                <a:cxn ang="0">
                  <a:pos x="176" y="81"/>
                </a:cxn>
                <a:cxn ang="0">
                  <a:pos x="202" y="68"/>
                </a:cxn>
                <a:cxn ang="0">
                  <a:pos x="227" y="56"/>
                </a:cxn>
                <a:cxn ang="0">
                  <a:pos x="252" y="43"/>
                </a:cxn>
                <a:cxn ang="0">
                  <a:pos x="274" y="31"/>
                </a:cxn>
                <a:cxn ang="0">
                  <a:pos x="294" y="20"/>
                </a:cxn>
                <a:cxn ang="0">
                  <a:pos x="311" y="11"/>
                </a:cxn>
                <a:cxn ang="0">
                  <a:pos x="323" y="4"/>
                </a:cxn>
                <a:cxn ang="0">
                  <a:pos x="330" y="1"/>
                </a:cxn>
              </a:cxnLst>
              <a:rect l="0" t="0" r="r" b="b"/>
              <a:pathLst>
                <a:path w="331" h="189">
                  <a:moveTo>
                    <a:pt x="331" y="0"/>
                  </a:moveTo>
                  <a:lnTo>
                    <a:pt x="330" y="1"/>
                  </a:lnTo>
                  <a:lnTo>
                    <a:pt x="325" y="2"/>
                  </a:lnTo>
                  <a:lnTo>
                    <a:pt x="319" y="5"/>
                  </a:lnTo>
                  <a:lnTo>
                    <a:pt x="309" y="8"/>
                  </a:lnTo>
                  <a:lnTo>
                    <a:pt x="298" y="12"/>
                  </a:lnTo>
                  <a:lnTo>
                    <a:pt x="286" y="17"/>
                  </a:lnTo>
                  <a:lnTo>
                    <a:pt x="272" y="22"/>
                  </a:lnTo>
                  <a:lnTo>
                    <a:pt x="256" y="29"/>
                  </a:lnTo>
                  <a:lnTo>
                    <a:pt x="240" y="36"/>
                  </a:lnTo>
                  <a:lnTo>
                    <a:pt x="222" y="44"/>
                  </a:lnTo>
                  <a:lnTo>
                    <a:pt x="204" y="52"/>
                  </a:lnTo>
                  <a:lnTo>
                    <a:pt x="186" y="60"/>
                  </a:lnTo>
                  <a:lnTo>
                    <a:pt x="167" y="70"/>
                  </a:lnTo>
                  <a:lnTo>
                    <a:pt x="149" y="80"/>
                  </a:lnTo>
                  <a:lnTo>
                    <a:pt x="131" y="90"/>
                  </a:lnTo>
                  <a:lnTo>
                    <a:pt x="114" y="101"/>
                  </a:lnTo>
                  <a:lnTo>
                    <a:pt x="98" y="111"/>
                  </a:lnTo>
                  <a:lnTo>
                    <a:pt x="83" y="121"/>
                  </a:lnTo>
                  <a:lnTo>
                    <a:pt x="70" y="131"/>
                  </a:lnTo>
                  <a:lnTo>
                    <a:pt x="58" y="139"/>
                  </a:lnTo>
                  <a:lnTo>
                    <a:pt x="47" y="147"/>
                  </a:lnTo>
                  <a:lnTo>
                    <a:pt x="38" y="154"/>
                  </a:lnTo>
                  <a:lnTo>
                    <a:pt x="30" y="161"/>
                  </a:lnTo>
                  <a:lnTo>
                    <a:pt x="23" y="166"/>
                  </a:lnTo>
                  <a:lnTo>
                    <a:pt x="17" y="171"/>
                  </a:lnTo>
                  <a:lnTo>
                    <a:pt x="12" y="176"/>
                  </a:lnTo>
                  <a:lnTo>
                    <a:pt x="8" y="180"/>
                  </a:lnTo>
                  <a:lnTo>
                    <a:pt x="5" y="183"/>
                  </a:lnTo>
                  <a:lnTo>
                    <a:pt x="3" y="186"/>
                  </a:lnTo>
                  <a:lnTo>
                    <a:pt x="1" y="188"/>
                  </a:lnTo>
                  <a:lnTo>
                    <a:pt x="0" y="188"/>
                  </a:lnTo>
                  <a:lnTo>
                    <a:pt x="0" y="189"/>
                  </a:lnTo>
                  <a:lnTo>
                    <a:pt x="1" y="188"/>
                  </a:lnTo>
                  <a:lnTo>
                    <a:pt x="5" y="185"/>
                  </a:lnTo>
                  <a:lnTo>
                    <a:pt x="12" y="181"/>
                  </a:lnTo>
                  <a:lnTo>
                    <a:pt x="20" y="176"/>
                  </a:lnTo>
                  <a:lnTo>
                    <a:pt x="31" y="169"/>
                  </a:lnTo>
                  <a:lnTo>
                    <a:pt x="42" y="161"/>
                  </a:lnTo>
                  <a:lnTo>
                    <a:pt x="56" y="153"/>
                  </a:lnTo>
                  <a:lnTo>
                    <a:pt x="70" y="144"/>
                  </a:lnTo>
                  <a:lnTo>
                    <a:pt x="84" y="135"/>
                  </a:lnTo>
                  <a:lnTo>
                    <a:pt x="100" y="125"/>
                  </a:lnTo>
                  <a:lnTo>
                    <a:pt x="116" y="116"/>
                  </a:lnTo>
                  <a:lnTo>
                    <a:pt x="132" y="106"/>
                  </a:lnTo>
                  <a:lnTo>
                    <a:pt x="147" y="97"/>
                  </a:lnTo>
                  <a:lnTo>
                    <a:pt x="162" y="89"/>
                  </a:lnTo>
                  <a:lnTo>
                    <a:pt x="176" y="81"/>
                  </a:lnTo>
                  <a:lnTo>
                    <a:pt x="189" y="75"/>
                  </a:lnTo>
                  <a:lnTo>
                    <a:pt x="202" y="68"/>
                  </a:lnTo>
                  <a:lnTo>
                    <a:pt x="215" y="63"/>
                  </a:lnTo>
                  <a:lnTo>
                    <a:pt x="227" y="56"/>
                  </a:lnTo>
                  <a:lnTo>
                    <a:pt x="240" y="50"/>
                  </a:lnTo>
                  <a:lnTo>
                    <a:pt x="252" y="43"/>
                  </a:lnTo>
                  <a:lnTo>
                    <a:pt x="263" y="37"/>
                  </a:lnTo>
                  <a:lnTo>
                    <a:pt x="274" y="31"/>
                  </a:lnTo>
                  <a:lnTo>
                    <a:pt x="285" y="25"/>
                  </a:lnTo>
                  <a:lnTo>
                    <a:pt x="294" y="20"/>
                  </a:lnTo>
                  <a:lnTo>
                    <a:pt x="304" y="16"/>
                  </a:lnTo>
                  <a:lnTo>
                    <a:pt x="311" y="11"/>
                  </a:lnTo>
                  <a:lnTo>
                    <a:pt x="318" y="8"/>
                  </a:lnTo>
                  <a:lnTo>
                    <a:pt x="323" y="4"/>
                  </a:lnTo>
                  <a:lnTo>
                    <a:pt x="327" y="2"/>
                  </a:lnTo>
                  <a:lnTo>
                    <a:pt x="330" y="1"/>
                  </a:lnTo>
                  <a:lnTo>
                    <a:pt x="33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68" name="Freeform 24"/>
            <p:cNvSpPr>
              <a:spLocks/>
            </p:cNvSpPr>
            <p:nvPr/>
          </p:nvSpPr>
          <p:spPr bwMode="auto">
            <a:xfrm>
              <a:off x="1314450" y="2511426"/>
              <a:ext cx="344488" cy="103188"/>
            </a:xfrm>
            <a:custGeom>
              <a:avLst/>
              <a:gdLst/>
              <a:ahLst/>
              <a:cxnLst>
                <a:cxn ang="0">
                  <a:pos x="0" y="4"/>
                </a:cxn>
                <a:cxn ang="0">
                  <a:pos x="1" y="4"/>
                </a:cxn>
                <a:cxn ang="0">
                  <a:pos x="3" y="3"/>
                </a:cxn>
                <a:cxn ang="0">
                  <a:pos x="7" y="2"/>
                </a:cxn>
                <a:cxn ang="0">
                  <a:pos x="11" y="2"/>
                </a:cxn>
                <a:cxn ang="0">
                  <a:pos x="18" y="1"/>
                </a:cxn>
                <a:cxn ang="0">
                  <a:pos x="25" y="1"/>
                </a:cxn>
                <a:cxn ang="0">
                  <a:pos x="33" y="0"/>
                </a:cxn>
                <a:cxn ang="0">
                  <a:pos x="42" y="0"/>
                </a:cxn>
                <a:cxn ang="0">
                  <a:pos x="52" y="0"/>
                </a:cxn>
                <a:cxn ang="0">
                  <a:pos x="62" y="1"/>
                </a:cxn>
                <a:cxn ang="0">
                  <a:pos x="74" y="2"/>
                </a:cxn>
                <a:cxn ang="0">
                  <a:pos x="86" y="4"/>
                </a:cxn>
                <a:cxn ang="0">
                  <a:pos x="98" y="6"/>
                </a:cxn>
                <a:cxn ang="0">
                  <a:pos x="111" y="9"/>
                </a:cxn>
                <a:cxn ang="0">
                  <a:pos x="124" y="13"/>
                </a:cxn>
                <a:cxn ang="0">
                  <a:pos x="138" y="19"/>
                </a:cxn>
                <a:cxn ang="0">
                  <a:pos x="162" y="29"/>
                </a:cxn>
                <a:cxn ang="0">
                  <a:pos x="181" y="39"/>
                </a:cxn>
                <a:cxn ang="0">
                  <a:pos x="195" y="46"/>
                </a:cxn>
                <a:cxn ang="0">
                  <a:pos x="205" y="53"/>
                </a:cxn>
                <a:cxn ang="0">
                  <a:pos x="211" y="58"/>
                </a:cxn>
                <a:cxn ang="0">
                  <a:pos x="214" y="62"/>
                </a:cxn>
                <a:cxn ang="0">
                  <a:pos x="216" y="65"/>
                </a:cxn>
                <a:cxn ang="0">
                  <a:pos x="217" y="65"/>
                </a:cxn>
                <a:cxn ang="0">
                  <a:pos x="216" y="65"/>
                </a:cxn>
                <a:cxn ang="0">
                  <a:pos x="215" y="64"/>
                </a:cxn>
                <a:cxn ang="0">
                  <a:pos x="213" y="63"/>
                </a:cxn>
                <a:cxn ang="0">
                  <a:pos x="210" y="61"/>
                </a:cxn>
                <a:cxn ang="0">
                  <a:pos x="206" y="59"/>
                </a:cxn>
                <a:cxn ang="0">
                  <a:pos x="202" y="57"/>
                </a:cxn>
                <a:cxn ang="0">
                  <a:pos x="197" y="54"/>
                </a:cxn>
                <a:cxn ang="0">
                  <a:pos x="191" y="51"/>
                </a:cxn>
                <a:cxn ang="0">
                  <a:pos x="184" y="48"/>
                </a:cxn>
                <a:cxn ang="0">
                  <a:pos x="176" y="45"/>
                </a:cxn>
                <a:cxn ang="0">
                  <a:pos x="168" y="42"/>
                </a:cxn>
                <a:cxn ang="0">
                  <a:pos x="159" y="38"/>
                </a:cxn>
                <a:cxn ang="0">
                  <a:pos x="149" y="35"/>
                </a:cxn>
                <a:cxn ang="0">
                  <a:pos x="139" y="31"/>
                </a:cxn>
                <a:cxn ang="0">
                  <a:pos x="128" y="28"/>
                </a:cxn>
                <a:cxn ang="0">
                  <a:pos x="116" y="25"/>
                </a:cxn>
                <a:cxn ang="0">
                  <a:pos x="104" y="22"/>
                </a:cxn>
                <a:cxn ang="0">
                  <a:pos x="93" y="19"/>
                </a:cxn>
                <a:cxn ang="0">
                  <a:pos x="82" y="17"/>
                </a:cxn>
                <a:cxn ang="0">
                  <a:pos x="71" y="15"/>
                </a:cxn>
                <a:cxn ang="0">
                  <a:pos x="61" y="13"/>
                </a:cxn>
                <a:cxn ang="0">
                  <a:pos x="52" y="11"/>
                </a:cxn>
                <a:cxn ang="0">
                  <a:pos x="43" y="9"/>
                </a:cxn>
                <a:cxn ang="0">
                  <a:pos x="34" y="8"/>
                </a:cxn>
                <a:cxn ang="0">
                  <a:pos x="27" y="7"/>
                </a:cxn>
                <a:cxn ang="0">
                  <a:pos x="20" y="6"/>
                </a:cxn>
                <a:cxn ang="0">
                  <a:pos x="14" y="5"/>
                </a:cxn>
                <a:cxn ang="0">
                  <a:pos x="10" y="5"/>
                </a:cxn>
                <a:cxn ang="0">
                  <a:pos x="6" y="4"/>
                </a:cxn>
                <a:cxn ang="0">
                  <a:pos x="3" y="4"/>
                </a:cxn>
                <a:cxn ang="0">
                  <a:pos x="1" y="4"/>
                </a:cxn>
                <a:cxn ang="0">
                  <a:pos x="0" y="4"/>
                </a:cxn>
              </a:cxnLst>
              <a:rect l="0" t="0" r="r" b="b"/>
              <a:pathLst>
                <a:path w="217" h="65">
                  <a:moveTo>
                    <a:pt x="0" y="4"/>
                  </a:moveTo>
                  <a:lnTo>
                    <a:pt x="1" y="4"/>
                  </a:lnTo>
                  <a:lnTo>
                    <a:pt x="3" y="3"/>
                  </a:lnTo>
                  <a:lnTo>
                    <a:pt x="7" y="2"/>
                  </a:lnTo>
                  <a:lnTo>
                    <a:pt x="11" y="2"/>
                  </a:lnTo>
                  <a:lnTo>
                    <a:pt x="18" y="1"/>
                  </a:lnTo>
                  <a:lnTo>
                    <a:pt x="25" y="1"/>
                  </a:lnTo>
                  <a:lnTo>
                    <a:pt x="33" y="0"/>
                  </a:lnTo>
                  <a:lnTo>
                    <a:pt x="42" y="0"/>
                  </a:lnTo>
                  <a:lnTo>
                    <a:pt x="52" y="0"/>
                  </a:lnTo>
                  <a:lnTo>
                    <a:pt x="62" y="1"/>
                  </a:lnTo>
                  <a:lnTo>
                    <a:pt x="74" y="2"/>
                  </a:lnTo>
                  <a:lnTo>
                    <a:pt x="86" y="4"/>
                  </a:lnTo>
                  <a:lnTo>
                    <a:pt x="98" y="6"/>
                  </a:lnTo>
                  <a:lnTo>
                    <a:pt x="111" y="9"/>
                  </a:lnTo>
                  <a:lnTo>
                    <a:pt x="124" y="13"/>
                  </a:lnTo>
                  <a:lnTo>
                    <a:pt x="138" y="19"/>
                  </a:lnTo>
                  <a:lnTo>
                    <a:pt x="162" y="29"/>
                  </a:lnTo>
                  <a:lnTo>
                    <a:pt x="181" y="39"/>
                  </a:lnTo>
                  <a:lnTo>
                    <a:pt x="195" y="46"/>
                  </a:lnTo>
                  <a:lnTo>
                    <a:pt x="205" y="53"/>
                  </a:lnTo>
                  <a:lnTo>
                    <a:pt x="211" y="58"/>
                  </a:lnTo>
                  <a:lnTo>
                    <a:pt x="214" y="62"/>
                  </a:lnTo>
                  <a:lnTo>
                    <a:pt x="216" y="65"/>
                  </a:lnTo>
                  <a:lnTo>
                    <a:pt x="217" y="65"/>
                  </a:lnTo>
                  <a:lnTo>
                    <a:pt x="216" y="65"/>
                  </a:lnTo>
                  <a:lnTo>
                    <a:pt x="215" y="64"/>
                  </a:lnTo>
                  <a:lnTo>
                    <a:pt x="213" y="63"/>
                  </a:lnTo>
                  <a:lnTo>
                    <a:pt x="210" y="61"/>
                  </a:lnTo>
                  <a:lnTo>
                    <a:pt x="206" y="59"/>
                  </a:lnTo>
                  <a:lnTo>
                    <a:pt x="202" y="57"/>
                  </a:lnTo>
                  <a:lnTo>
                    <a:pt x="197" y="54"/>
                  </a:lnTo>
                  <a:lnTo>
                    <a:pt x="191" y="51"/>
                  </a:lnTo>
                  <a:lnTo>
                    <a:pt x="184" y="48"/>
                  </a:lnTo>
                  <a:lnTo>
                    <a:pt x="176" y="45"/>
                  </a:lnTo>
                  <a:lnTo>
                    <a:pt x="168" y="42"/>
                  </a:lnTo>
                  <a:lnTo>
                    <a:pt x="159" y="38"/>
                  </a:lnTo>
                  <a:lnTo>
                    <a:pt x="149" y="35"/>
                  </a:lnTo>
                  <a:lnTo>
                    <a:pt x="139" y="31"/>
                  </a:lnTo>
                  <a:lnTo>
                    <a:pt x="128" y="28"/>
                  </a:lnTo>
                  <a:lnTo>
                    <a:pt x="116" y="25"/>
                  </a:lnTo>
                  <a:lnTo>
                    <a:pt x="104" y="22"/>
                  </a:lnTo>
                  <a:lnTo>
                    <a:pt x="93" y="19"/>
                  </a:lnTo>
                  <a:lnTo>
                    <a:pt x="82" y="17"/>
                  </a:lnTo>
                  <a:lnTo>
                    <a:pt x="71" y="15"/>
                  </a:lnTo>
                  <a:lnTo>
                    <a:pt x="61" y="13"/>
                  </a:lnTo>
                  <a:lnTo>
                    <a:pt x="52" y="11"/>
                  </a:lnTo>
                  <a:lnTo>
                    <a:pt x="43" y="9"/>
                  </a:lnTo>
                  <a:lnTo>
                    <a:pt x="34" y="8"/>
                  </a:lnTo>
                  <a:lnTo>
                    <a:pt x="27" y="7"/>
                  </a:lnTo>
                  <a:lnTo>
                    <a:pt x="20" y="6"/>
                  </a:lnTo>
                  <a:lnTo>
                    <a:pt x="14" y="5"/>
                  </a:lnTo>
                  <a:lnTo>
                    <a:pt x="10" y="5"/>
                  </a:lnTo>
                  <a:lnTo>
                    <a:pt x="6" y="4"/>
                  </a:lnTo>
                  <a:lnTo>
                    <a:pt x="3" y="4"/>
                  </a:lnTo>
                  <a:lnTo>
                    <a:pt x="1" y="4"/>
                  </a:lnTo>
                  <a:lnTo>
                    <a:pt x="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69" name="Freeform 25"/>
            <p:cNvSpPr>
              <a:spLocks/>
            </p:cNvSpPr>
            <p:nvPr/>
          </p:nvSpPr>
          <p:spPr bwMode="auto">
            <a:xfrm>
              <a:off x="1600200" y="2417763"/>
              <a:ext cx="584200" cy="149225"/>
            </a:xfrm>
            <a:custGeom>
              <a:avLst/>
              <a:gdLst/>
              <a:ahLst/>
              <a:cxnLst>
                <a:cxn ang="0">
                  <a:pos x="7" y="84"/>
                </a:cxn>
                <a:cxn ang="0">
                  <a:pos x="38" y="48"/>
                </a:cxn>
                <a:cxn ang="0">
                  <a:pos x="89" y="20"/>
                </a:cxn>
                <a:cxn ang="0">
                  <a:pos x="123" y="19"/>
                </a:cxn>
                <a:cxn ang="0">
                  <a:pos x="135" y="33"/>
                </a:cxn>
                <a:cxn ang="0">
                  <a:pos x="161" y="44"/>
                </a:cxn>
                <a:cxn ang="0">
                  <a:pos x="180" y="43"/>
                </a:cxn>
                <a:cxn ang="0">
                  <a:pos x="202" y="35"/>
                </a:cxn>
                <a:cxn ang="0">
                  <a:pos x="238" y="27"/>
                </a:cxn>
                <a:cxn ang="0">
                  <a:pos x="255" y="33"/>
                </a:cxn>
                <a:cxn ang="0">
                  <a:pos x="269" y="41"/>
                </a:cxn>
                <a:cxn ang="0">
                  <a:pos x="281" y="41"/>
                </a:cxn>
                <a:cxn ang="0">
                  <a:pos x="289" y="36"/>
                </a:cxn>
                <a:cxn ang="0">
                  <a:pos x="302" y="36"/>
                </a:cxn>
                <a:cxn ang="0">
                  <a:pos x="313" y="40"/>
                </a:cxn>
                <a:cxn ang="0">
                  <a:pos x="318" y="44"/>
                </a:cxn>
                <a:cxn ang="0">
                  <a:pos x="319" y="41"/>
                </a:cxn>
                <a:cxn ang="0">
                  <a:pos x="325" y="31"/>
                </a:cxn>
                <a:cxn ang="0">
                  <a:pos x="340" y="15"/>
                </a:cxn>
                <a:cxn ang="0">
                  <a:pos x="357" y="4"/>
                </a:cxn>
                <a:cxn ang="0">
                  <a:pos x="366" y="0"/>
                </a:cxn>
                <a:cxn ang="0">
                  <a:pos x="366" y="2"/>
                </a:cxn>
                <a:cxn ang="0">
                  <a:pos x="348" y="17"/>
                </a:cxn>
                <a:cxn ang="0">
                  <a:pos x="329" y="40"/>
                </a:cxn>
                <a:cxn ang="0">
                  <a:pos x="324" y="65"/>
                </a:cxn>
                <a:cxn ang="0">
                  <a:pos x="322" y="66"/>
                </a:cxn>
                <a:cxn ang="0">
                  <a:pos x="317" y="53"/>
                </a:cxn>
                <a:cxn ang="0">
                  <a:pos x="300" y="44"/>
                </a:cxn>
                <a:cxn ang="0">
                  <a:pos x="279" y="52"/>
                </a:cxn>
                <a:cxn ang="0">
                  <a:pos x="270" y="57"/>
                </a:cxn>
                <a:cxn ang="0">
                  <a:pos x="261" y="56"/>
                </a:cxn>
                <a:cxn ang="0">
                  <a:pos x="244" y="41"/>
                </a:cxn>
                <a:cxn ang="0">
                  <a:pos x="224" y="27"/>
                </a:cxn>
                <a:cxn ang="0">
                  <a:pos x="198" y="40"/>
                </a:cxn>
                <a:cxn ang="0">
                  <a:pos x="180" y="56"/>
                </a:cxn>
                <a:cxn ang="0">
                  <a:pos x="163" y="60"/>
                </a:cxn>
                <a:cxn ang="0">
                  <a:pos x="142" y="49"/>
                </a:cxn>
                <a:cxn ang="0">
                  <a:pos x="127" y="30"/>
                </a:cxn>
                <a:cxn ang="0">
                  <a:pos x="101" y="29"/>
                </a:cxn>
                <a:cxn ang="0">
                  <a:pos x="79" y="40"/>
                </a:cxn>
                <a:cxn ang="0">
                  <a:pos x="54" y="56"/>
                </a:cxn>
                <a:cxn ang="0">
                  <a:pos x="30" y="72"/>
                </a:cxn>
                <a:cxn ang="0">
                  <a:pos x="11" y="86"/>
                </a:cxn>
                <a:cxn ang="0">
                  <a:pos x="1" y="94"/>
                </a:cxn>
              </a:cxnLst>
              <a:rect l="0" t="0" r="r" b="b"/>
              <a:pathLst>
                <a:path w="368" h="94">
                  <a:moveTo>
                    <a:pt x="0" y="94"/>
                  </a:moveTo>
                  <a:lnTo>
                    <a:pt x="2" y="91"/>
                  </a:lnTo>
                  <a:lnTo>
                    <a:pt x="7" y="84"/>
                  </a:lnTo>
                  <a:lnTo>
                    <a:pt x="15" y="74"/>
                  </a:lnTo>
                  <a:lnTo>
                    <a:pt x="25" y="61"/>
                  </a:lnTo>
                  <a:lnTo>
                    <a:pt x="38" y="48"/>
                  </a:lnTo>
                  <a:lnTo>
                    <a:pt x="53" y="36"/>
                  </a:lnTo>
                  <a:lnTo>
                    <a:pt x="70" y="26"/>
                  </a:lnTo>
                  <a:lnTo>
                    <a:pt x="89" y="20"/>
                  </a:lnTo>
                  <a:lnTo>
                    <a:pt x="105" y="18"/>
                  </a:lnTo>
                  <a:lnTo>
                    <a:pt x="116" y="18"/>
                  </a:lnTo>
                  <a:lnTo>
                    <a:pt x="123" y="19"/>
                  </a:lnTo>
                  <a:lnTo>
                    <a:pt x="127" y="23"/>
                  </a:lnTo>
                  <a:lnTo>
                    <a:pt x="131" y="28"/>
                  </a:lnTo>
                  <a:lnTo>
                    <a:pt x="135" y="33"/>
                  </a:lnTo>
                  <a:lnTo>
                    <a:pt x="141" y="37"/>
                  </a:lnTo>
                  <a:lnTo>
                    <a:pt x="151" y="41"/>
                  </a:lnTo>
                  <a:lnTo>
                    <a:pt x="161" y="44"/>
                  </a:lnTo>
                  <a:lnTo>
                    <a:pt x="169" y="45"/>
                  </a:lnTo>
                  <a:lnTo>
                    <a:pt x="175" y="45"/>
                  </a:lnTo>
                  <a:lnTo>
                    <a:pt x="180" y="43"/>
                  </a:lnTo>
                  <a:lnTo>
                    <a:pt x="186" y="41"/>
                  </a:lnTo>
                  <a:lnTo>
                    <a:pt x="192" y="38"/>
                  </a:lnTo>
                  <a:lnTo>
                    <a:pt x="202" y="35"/>
                  </a:lnTo>
                  <a:lnTo>
                    <a:pt x="215" y="31"/>
                  </a:lnTo>
                  <a:lnTo>
                    <a:pt x="228" y="28"/>
                  </a:lnTo>
                  <a:lnTo>
                    <a:pt x="238" y="27"/>
                  </a:lnTo>
                  <a:lnTo>
                    <a:pt x="246" y="28"/>
                  </a:lnTo>
                  <a:lnTo>
                    <a:pt x="251" y="30"/>
                  </a:lnTo>
                  <a:lnTo>
                    <a:pt x="255" y="33"/>
                  </a:lnTo>
                  <a:lnTo>
                    <a:pt x="259" y="37"/>
                  </a:lnTo>
                  <a:lnTo>
                    <a:pt x="263" y="39"/>
                  </a:lnTo>
                  <a:lnTo>
                    <a:pt x="269" y="41"/>
                  </a:lnTo>
                  <a:lnTo>
                    <a:pt x="274" y="42"/>
                  </a:lnTo>
                  <a:lnTo>
                    <a:pt x="278" y="42"/>
                  </a:lnTo>
                  <a:lnTo>
                    <a:pt x="281" y="41"/>
                  </a:lnTo>
                  <a:lnTo>
                    <a:pt x="284" y="39"/>
                  </a:lnTo>
                  <a:lnTo>
                    <a:pt x="286" y="37"/>
                  </a:lnTo>
                  <a:lnTo>
                    <a:pt x="289" y="36"/>
                  </a:lnTo>
                  <a:lnTo>
                    <a:pt x="292" y="35"/>
                  </a:lnTo>
                  <a:lnTo>
                    <a:pt x="297" y="35"/>
                  </a:lnTo>
                  <a:lnTo>
                    <a:pt x="302" y="36"/>
                  </a:lnTo>
                  <a:lnTo>
                    <a:pt x="307" y="37"/>
                  </a:lnTo>
                  <a:lnTo>
                    <a:pt x="310" y="39"/>
                  </a:lnTo>
                  <a:lnTo>
                    <a:pt x="313" y="40"/>
                  </a:lnTo>
                  <a:lnTo>
                    <a:pt x="315" y="41"/>
                  </a:lnTo>
                  <a:lnTo>
                    <a:pt x="317" y="42"/>
                  </a:lnTo>
                  <a:lnTo>
                    <a:pt x="318" y="44"/>
                  </a:lnTo>
                  <a:lnTo>
                    <a:pt x="318" y="44"/>
                  </a:lnTo>
                  <a:lnTo>
                    <a:pt x="318" y="43"/>
                  </a:lnTo>
                  <a:lnTo>
                    <a:pt x="319" y="41"/>
                  </a:lnTo>
                  <a:lnTo>
                    <a:pt x="320" y="39"/>
                  </a:lnTo>
                  <a:lnTo>
                    <a:pt x="322" y="36"/>
                  </a:lnTo>
                  <a:lnTo>
                    <a:pt x="325" y="31"/>
                  </a:lnTo>
                  <a:lnTo>
                    <a:pt x="328" y="26"/>
                  </a:lnTo>
                  <a:lnTo>
                    <a:pt x="333" y="21"/>
                  </a:lnTo>
                  <a:lnTo>
                    <a:pt x="340" y="15"/>
                  </a:lnTo>
                  <a:lnTo>
                    <a:pt x="346" y="10"/>
                  </a:lnTo>
                  <a:lnTo>
                    <a:pt x="352" y="7"/>
                  </a:lnTo>
                  <a:lnTo>
                    <a:pt x="357" y="4"/>
                  </a:lnTo>
                  <a:lnTo>
                    <a:pt x="361" y="2"/>
                  </a:lnTo>
                  <a:lnTo>
                    <a:pt x="364" y="1"/>
                  </a:lnTo>
                  <a:lnTo>
                    <a:pt x="366" y="0"/>
                  </a:lnTo>
                  <a:lnTo>
                    <a:pt x="367" y="0"/>
                  </a:lnTo>
                  <a:lnTo>
                    <a:pt x="368" y="0"/>
                  </a:lnTo>
                  <a:lnTo>
                    <a:pt x="366" y="2"/>
                  </a:lnTo>
                  <a:lnTo>
                    <a:pt x="361" y="5"/>
                  </a:lnTo>
                  <a:lnTo>
                    <a:pt x="356" y="10"/>
                  </a:lnTo>
                  <a:lnTo>
                    <a:pt x="348" y="17"/>
                  </a:lnTo>
                  <a:lnTo>
                    <a:pt x="341" y="25"/>
                  </a:lnTo>
                  <a:lnTo>
                    <a:pt x="334" y="32"/>
                  </a:lnTo>
                  <a:lnTo>
                    <a:pt x="329" y="40"/>
                  </a:lnTo>
                  <a:lnTo>
                    <a:pt x="327" y="48"/>
                  </a:lnTo>
                  <a:lnTo>
                    <a:pt x="325" y="59"/>
                  </a:lnTo>
                  <a:lnTo>
                    <a:pt x="324" y="65"/>
                  </a:lnTo>
                  <a:lnTo>
                    <a:pt x="323" y="67"/>
                  </a:lnTo>
                  <a:lnTo>
                    <a:pt x="323" y="67"/>
                  </a:lnTo>
                  <a:lnTo>
                    <a:pt x="322" y="66"/>
                  </a:lnTo>
                  <a:lnTo>
                    <a:pt x="321" y="63"/>
                  </a:lnTo>
                  <a:lnTo>
                    <a:pt x="319" y="58"/>
                  </a:lnTo>
                  <a:lnTo>
                    <a:pt x="317" y="53"/>
                  </a:lnTo>
                  <a:lnTo>
                    <a:pt x="312" y="49"/>
                  </a:lnTo>
                  <a:lnTo>
                    <a:pt x="307" y="45"/>
                  </a:lnTo>
                  <a:lnTo>
                    <a:pt x="300" y="44"/>
                  </a:lnTo>
                  <a:lnTo>
                    <a:pt x="292" y="46"/>
                  </a:lnTo>
                  <a:lnTo>
                    <a:pt x="285" y="49"/>
                  </a:lnTo>
                  <a:lnTo>
                    <a:pt x="279" y="52"/>
                  </a:lnTo>
                  <a:lnTo>
                    <a:pt x="275" y="54"/>
                  </a:lnTo>
                  <a:lnTo>
                    <a:pt x="272" y="56"/>
                  </a:lnTo>
                  <a:lnTo>
                    <a:pt x="270" y="57"/>
                  </a:lnTo>
                  <a:lnTo>
                    <a:pt x="267" y="58"/>
                  </a:lnTo>
                  <a:lnTo>
                    <a:pt x="265" y="57"/>
                  </a:lnTo>
                  <a:lnTo>
                    <a:pt x="261" y="56"/>
                  </a:lnTo>
                  <a:lnTo>
                    <a:pt x="255" y="53"/>
                  </a:lnTo>
                  <a:lnTo>
                    <a:pt x="250" y="48"/>
                  </a:lnTo>
                  <a:lnTo>
                    <a:pt x="244" y="41"/>
                  </a:lnTo>
                  <a:lnTo>
                    <a:pt x="238" y="35"/>
                  </a:lnTo>
                  <a:lnTo>
                    <a:pt x="231" y="30"/>
                  </a:lnTo>
                  <a:lnTo>
                    <a:pt x="224" y="27"/>
                  </a:lnTo>
                  <a:lnTo>
                    <a:pt x="216" y="27"/>
                  </a:lnTo>
                  <a:lnTo>
                    <a:pt x="206" y="33"/>
                  </a:lnTo>
                  <a:lnTo>
                    <a:pt x="198" y="40"/>
                  </a:lnTo>
                  <a:lnTo>
                    <a:pt x="191" y="47"/>
                  </a:lnTo>
                  <a:lnTo>
                    <a:pt x="185" y="52"/>
                  </a:lnTo>
                  <a:lnTo>
                    <a:pt x="180" y="56"/>
                  </a:lnTo>
                  <a:lnTo>
                    <a:pt x="175" y="59"/>
                  </a:lnTo>
                  <a:lnTo>
                    <a:pt x="169" y="60"/>
                  </a:lnTo>
                  <a:lnTo>
                    <a:pt x="163" y="60"/>
                  </a:lnTo>
                  <a:lnTo>
                    <a:pt x="155" y="59"/>
                  </a:lnTo>
                  <a:lnTo>
                    <a:pt x="147" y="55"/>
                  </a:lnTo>
                  <a:lnTo>
                    <a:pt x="142" y="49"/>
                  </a:lnTo>
                  <a:lnTo>
                    <a:pt x="137" y="42"/>
                  </a:lnTo>
                  <a:lnTo>
                    <a:pt x="132" y="36"/>
                  </a:lnTo>
                  <a:lnTo>
                    <a:pt x="127" y="30"/>
                  </a:lnTo>
                  <a:lnTo>
                    <a:pt x="121" y="26"/>
                  </a:lnTo>
                  <a:lnTo>
                    <a:pt x="113" y="25"/>
                  </a:lnTo>
                  <a:lnTo>
                    <a:pt x="101" y="29"/>
                  </a:lnTo>
                  <a:lnTo>
                    <a:pt x="94" y="32"/>
                  </a:lnTo>
                  <a:lnTo>
                    <a:pt x="87" y="36"/>
                  </a:lnTo>
                  <a:lnTo>
                    <a:pt x="79" y="40"/>
                  </a:lnTo>
                  <a:lnTo>
                    <a:pt x="71" y="45"/>
                  </a:lnTo>
                  <a:lnTo>
                    <a:pt x="63" y="50"/>
                  </a:lnTo>
                  <a:lnTo>
                    <a:pt x="54" y="56"/>
                  </a:lnTo>
                  <a:lnTo>
                    <a:pt x="46" y="61"/>
                  </a:lnTo>
                  <a:lnTo>
                    <a:pt x="38" y="67"/>
                  </a:lnTo>
                  <a:lnTo>
                    <a:pt x="30" y="72"/>
                  </a:lnTo>
                  <a:lnTo>
                    <a:pt x="23" y="78"/>
                  </a:lnTo>
                  <a:lnTo>
                    <a:pt x="17" y="82"/>
                  </a:lnTo>
                  <a:lnTo>
                    <a:pt x="11" y="86"/>
                  </a:lnTo>
                  <a:lnTo>
                    <a:pt x="7" y="90"/>
                  </a:lnTo>
                  <a:lnTo>
                    <a:pt x="3" y="92"/>
                  </a:lnTo>
                  <a:lnTo>
                    <a:pt x="1" y="94"/>
                  </a:lnTo>
                  <a:lnTo>
                    <a:pt x="0" y="9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70" name="Freeform 26"/>
            <p:cNvSpPr>
              <a:spLocks/>
            </p:cNvSpPr>
            <p:nvPr/>
          </p:nvSpPr>
          <p:spPr bwMode="auto">
            <a:xfrm>
              <a:off x="1093788" y="2632076"/>
              <a:ext cx="57150" cy="179388"/>
            </a:xfrm>
            <a:custGeom>
              <a:avLst/>
              <a:gdLst/>
              <a:ahLst/>
              <a:cxnLst>
                <a:cxn ang="0">
                  <a:pos x="0" y="4"/>
                </a:cxn>
                <a:cxn ang="0">
                  <a:pos x="12" y="112"/>
                </a:cxn>
                <a:cxn ang="0">
                  <a:pos x="26" y="113"/>
                </a:cxn>
                <a:cxn ang="0">
                  <a:pos x="36" y="109"/>
                </a:cxn>
                <a:cxn ang="0">
                  <a:pos x="21" y="103"/>
                </a:cxn>
                <a:cxn ang="0">
                  <a:pos x="11" y="28"/>
                </a:cxn>
                <a:cxn ang="0">
                  <a:pos x="19" y="17"/>
                </a:cxn>
                <a:cxn ang="0">
                  <a:pos x="17" y="0"/>
                </a:cxn>
                <a:cxn ang="0">
                  <a:pos x="0" y="4"/>
                </a:cxn>
              </a:cxnLst>
              <a:rect l="0" t="0" r="r" b="b"/>
              <a:pathLst>
                <a:path w="36" h="113">
                  <a:moveTo>
                    <a:pt x="0" y="4"/>
                  </a:moveTo>
                  <a:lnTo>
                    <a:pt x="12" y="112"/>
                  </a:lnTo>
                  <a:lnTo>
                    <a:pt x="26" y="113"/>
                  </a:lnTo>
                  <a:lnTo>
                    <a:pt x="36" y="109"/>
                  </a:lnTo>
                  <a:lnTo>
                    <a:pt x="21" y="103"/>
                  </a:lnTo>
                  <a:lnTo>
                    <a:pt x="11" y="28"/>
                  </a:lnTo>
                  <a:lnTo>
                    <a:pt x="19" y="17"/>
                  </a:lnTo>
                  <a:lnTo>
                    <a:pt x="17" y="0"/>
                  </a:lnTo>
                  <a:lnTo>
                    <a:pt x="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71" name="Freeform 27"/>
            <p:cNvSpPr>
              <a:spLocks/>
            </p:cNvSpPr>
            <p:nvPr/>
          </p:nvSpPr>
          <p:spPr bwMode="auto">
            <a:xfrm>
              <a:off x="1773238" y="2147888"/>
              <a:ext cx="117475" cy="127000"/>
            </a:xfrm>
            <a:custGeom>
              <a:avLst/>
              <a:gdLst/>
              <a:ahLst/>
              <a:cxnLst>
                <a:cxn ang="0">
                  <a:pos x="25" y="0"/>
                </a:cxn>
                <a:cxn ang="0">
                  <a:pos x="23" y="1"/>
                </a:cxn>
                <a:cxn ang="0">
                  <a:pos x="18" y="5"/>
                </a:cxn>
                <a:cxn ang="0">
                  <a:pos x="11" y="12"/>
                </a:cxn>
                <a:cxn ang="0">
                  <a:pos x="6" y="21"/>
                </a:cxn>
                <a:cxn ang="0">
                  <a:pos x="1" y="31"/>
                </a:cxn>
                <a:cxn ang="0">
                  <a:pos x="0" y="43"/>
                </a:cxn>
                <a:cxn ang="0">
                  <a:pos x="4" y="55"/>
                </a:cxn>
                <a:cxn ang="0">
                  <a:pos x="14" y="68"/>
                </a:cxn>
                <a:cxn ang="0">
                  <a:pos x="27" y="77"/>
                </a:cxn>
                <a:cxn ang="0">
                  <a:pos x="38" y="80"/>
                </a:cxn>
                <a:cxn ang="0">
                  <a:pos x="49" y="78"/>
                </a:cxn>
                <a:cxn ang="0">
                  <a:pos x="58" y="73"/>
                </a:cxn>
                <a:cxn ang="0">
                  <a:pos x="64" y="67"/>
                </a:cxn>
                <a:cxn ang="0">
                  <a:pos x="70" y="60"/>
                </a:cxn>
                <a:cxn ang="0">
                  <a:pos x="73" y="55"/>
                </a:cxn>
                <a:cxn ang="0">
                  <a:pos x="74" y="53"/>
                </a:cxn>
                <a:cxn ang="0">
                  <a:pos x="73" y="54"/>
                </a:cxn>
                <a:cxn ang="0">
                  <a:pos x="71" y="57"/>
                </a:cxn>
                <a:cxn ang="0">
                  <a:pos x="67" y="61"/>
                </a:cxn>
                <a:cxn ang="0">
                  <a:pos x="62" y="63"/>
                </a:cxn>
                <a:cxn ang="0">
                  <a:pos x="55" y="65"/>
                </a:cxn>
                <a:cxn ang="0">
                  <a:pos x="48" y="63"/>
                </a:cxn>
                <a:cxn ang="0">
                  <a:pos x="38" y="57"/>
                </a:cxn>
                <a:cxn ang="0">
                  <a:pos x="29" y="46"/>
                </a:cxn>
                <a:cxn ang="0">
                  <a:pos x="21" y="34"/>
                </a:cxn>
                <a:cxn ang="0">
                  <a:pos x="17" y="24"/>
                </a:cxn>
                <a:cxn ang="0">
                  <a:pos x="15" y="16"/>
                </a:cxn>
                <a:cxn ang="0">
                  <a:pos x="17" y="9"/>
                </a:cxn>
                <a:cxn ang="0">
                  <a:pos x="19" y="5"/>
                </a:cxn>
                <a:cxn ang="0">
                  <a:pos x="21" y="2"/>
                </a:cxn>
                <a:cxn ang="0">
                  <a:pos x="23" y="0"/>
                </a:cxn>
                <a:cxn ang="0">
                  <a:pos x="25" y="0"/>
                </a:cxn>
              </a:cxnLst>
              <a:rect l="0" t="0" r="r" b="b"/>
              <a:pathLst>
                <a:path w="74" h="80">
                  <a:moveTo>
                    <a:pt x="25" y="0"/>
                  </a:moveTo>
                  <a:lnTo>
                    <a:pt x="23" y="1"/>
                  </a:lnTo>
                  <a:lnTo>
                    <a:pt x="18" y="5"/>
                  </a:lnTo>
                  <a:lnTo>
                    <a:pt x="11" y="12"/>
                  </a:lnTo>
                  <a:lnTo>
                    <a:pt x="6" y="21"/>
                  </a:lnTo>
                  <a:lnTo>
                    <a:pt x="1" y="31"/>
                  </a:lnTo>
                  <a:lnTo>
                    <a:pt x="0" y="43"/>
                  </a:lnTo>
                  <a:lnTo>
                    <a:pt x="4" y="55"/>
                  </a:lnTo>
                  <a:lnTo>
                    <a:pt x="14" y="68"/>
                  </a:lnTo>
                  <a:lnTo>
                    <a:pt x="27" y="77"/>
                  </a:lnTo>
                  <a:lnTo>
                    <a:pt x="38" y="80"/>
                  </a:lnTo>
                  <a:lnTo>
                    <a:pt x="49" y="78"/>
                  </a:lnTo>
                  <a:lnTo>
                    <a:pt x="58" y="73"/>
                  </a:lnTo>
                  <a:lnTo>
                    <a:pt x="64" y="67"/>
                  </a:lnTo>
                  <a:lnTo>
                    <a:pt x="70" y="60"/>
                  </a:lnTo>
                  <a:lnTo>
                    <a:pt x="73" y="55"/>
                  </a:lnTo>
                  <a:lnTo>
                    <a:pt x="74" y="53"/>
                  </a:lnTo>
                  <a:lnTo>
                    <a:pt x="73" y="54"/>
                  </a:lnTo>
                  <a:lnTo>
                    <a:pt x="71" y="57"/>
                  </a:lnTo>
                  <a:lnTo>
                    <a:pt x="67" y="61"/>
                  </a:lnTo>
                  <a:lnTo>
                    <a:pt x="62" y="63"/>
                  </a:lnTo>
                  <a:lnTo>
                    <a:pt x="55" y="65"/>
                  </a:lnTo>
                  <a:lnTo>
                    <a:pt x="48" y="63"/>
                  </a:lnTo>
                  <a:lnTo>
                    <a:pt x="38" y="57"/>
                  </a:lnTo>
                  <a:lnTo>
                    <a:pt x="29" y="46"/>
                  </a:lnTo>
                  <a:lnTo>
                    <a:pt x="21" y="34"/>
                  </a:lnTo>
                  <a:lnTo>
                    <a:pt x="17" y="24"/>
                  </a:lnTo>
                  <a:lnTo>
                    <a:pt x="15" y="16"/>
                  </a:lnTo>
                  <a:lnTo>
                    <a:pt x="17" y="9"/>
                  </a:lnTo>
                  <a:lnTo>
                    <a:pt x="19" y="5"/>
                  </a:lnTo>
                  <a:lnTo>
                    <a:pt x="21" y="2"/>
                  </a:lnTo>
                  <a:lnTo>
                    <a:pt x="23" y="0"/>
                  </a:lnTo>
                  <a:lnTo>
                    <a:pt x="2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72" name="Freeform 28"/>
            <p:cNvSpPr>
              <a:spLocks/>
            </p:cNvSpPr>
            <p:nvPr/>
          </p:nvSpPr>
          <p:spPr bwMode="auto">
            <a:xfrm>
              <a:off x="895350" y="2317751"/>
              <a:ext cx="198438" cy="350838"/>
            </a:xfrm>
            <a:custGeom>
              <a:avLst/>
              <a:gdLst/>
              <a:ahLst/>
              <a:cxnLst>
                <a:cxn ang="0">
                  <a:pos x="71" y="1"/>
                </a:cxn>
                <a:cxn ang="0">
                  <a:pos x="52" y="11"/>
                </a:cxn>
                <a:cxn ang="0">
                  <a:pos x="26" y="28"/>
                </a:cxn>
                <a:cxn ang="0">
                  <a:pos x="5" y="54"/>
                </a:cxn>
                <a:cxn ang="0">
                  <a:pos x="0" y="82"/>
                </a:cxn>
                <a:cxn ang="0">
                  <a:pos x="2" y="102"/>
                </a:cxn>
                <a:cxn ang="0">
                  <a:pos x="9" y="113"/>
                </a:cxn>
                <a:cxn ang="0">
                  <a:pos x="20" y="120"/>
                </a:cxn>
                <a:cxn ang="0">
                  <a:pos x="32" y="122"/>
                </a:cxn>
                <a:cxn ang="0">
                  <a:pos x="45" y="117"/>
                </a:cxn>
                <a:cxn ang="0">
                  <a:pos x="53" y="114"/>
                </a:cxn>
                <a:cxn ang="0">
                  <a:pos x="52" y="122"/>
                </a:cxn>
                <a:cxn ang="0">
                  <a:pos x="41" y="144"/>
                </a:cxn>
                <a:cxn ang="0">
                  <a:pos x="27" y="160"/>
                </a:cxn>
                <a:cxn ang="0">
                  <a:pos x="17" y="169"/>
                </a:cxn>
                <a:cxn ang="0">
                  <a:pos x="18" y="179"/>
                </a:cxn>
                <a:cxn ang="0">
                  <a:pos x="32" y="191"/>
                </a:cxn>
                <a:cxn ang="0">
                  <a:pos x="52" y="194"/>
                </a:cxn>
                <a:cxn ang="0">
                  <a:pos x="70" y="193"/>
                </a:cxn>
                <a:cxn ang="0">
                  <a:pos x="82" y="193"/>
                </a:cxn>
                <a:cxn ang="0">
                  <a:pos x="84" y="200"/>
                </a:cxn>
                <a:cxn ang="0">
                  <a:pos x="82" y="211"/>
                </a:cxn>
                <a:cxn ang="0">
                  <a:pos x="80" y="219"/>
                </a:cxn>
                <a:cxn ang="0">
                  <a:pos x="87" y="220"/>
                </a:cxn>
                <a:cxn ang="0">
                  <a:pos x="103" y="209"/>
                </a:cxn>
                <a:cxn ang="0">
                  <a:pos x="116" y="196"/>
                </a:cxn>
                <a:cxn ang="0">
                  <a:pos x="122" y="184"/>
                </a:cxn>
                <a:cxn ang="0">
                  <a:pos x="125" y="178"/>
                </a:cxn>
                <a:cxn ang="0">
                  <a:pos x="124" y="178"/>
                </a:cxn>
                <a:cxn ang="0">
                  <a:pos x="118" y="185"/>
                </a:cxn>
                <a:cxn ang="0">
                  <a:pos x="110" y="193"/>
                </a:cxn>
                <a:cxn ang="0">
                  <a:pos x="103" y="195"/>
                </a:cxn>
                <a:cxn ang="0">
                  <a:pos x="99" y="181"/>
                </a:cxn>
                <a:cxn ang="0">
                  <a:pos x="97" y="172"/>
                </a:cxn>
                <a:cxn ang="0">
                  <a:pos x="85" y="179"/>
                </a:cxn>
                <a:cxn ang="0">
                  <a:pos x="72" y="188"/>
                </a:cxn>
                <a:cxn ang="0">
                  <a:pos x="60" y="193"/>
                </a:cxn>
                <a:cxn ang="0">
                  <a:pos x="54" y="185"/>
                </a:cxn>
                <a:cxn ang="0">
                  <a:pos x="57" y="161"/>
                </a:cxn>
                <a:cxn ang="0">
                  <a:pos x="68" y="133"/>
                </a:cxn>
                <a:cxn ang="0">
                  <a:pos x="80" y="109"/>
                </a:cxn>
                <a:cxn ang="0">
                  <a:pos x="82" y="93"/>
                </a:cxn>
                <a:cxn ang="0">
                  <a:pos x="71" y="90"/>
                </a:cxn>
                <a:cxn ang="0">
                  <a:pos x="62" y="97"/>
                </a:cxn>
                <a:cxn ang="0">
                  <a:pos x="55" y="105"/>
                </a:cxn>
                <a:cxn ang="0">
                  <a:pos x="47" y="103"/>
                </a:cxn>
                <a:cxn ang="0">
                  <a:pos x="35" y="82"/>
                </a:cxn>
                <a:cxn ang="0">
                  <a:pos x="30" y="61"/>
                </a:cxn>
                <a:cxn ang="0">
                  <a:pos x="32" y="44"/>
                </a:cxn>
                <a:cxn ang="0">
                  <a:pos x="42" y="31"/>
                </a:cxn>
                <a:cxn ang="0">
                  <a:pos x="58" y="24"/>
                </a:cxn>
                <a:cxn ang="0">
                  <a:pos x="68" y="15"/>
                </a:cxn>
                <a:cxn ang="0">
                  <a:pos x="72" y="6"/>
                </a:cxn>
                <a:cxn ang="0">
                  <a:pos x="73" y="0"/>
                </a:cxn>
              </a:cxnLst>
              <a:rect l="0" t="0" r="r" b="b"/>
              <a:pathLst>
                <a:path w="125" h="221">
                  <a:moveTo>
                    <a:pt x="73" y="0"/>
                  </a:moveTo>
                  <a:lnTo>
                    <a:pt x="71" y="1"/>
                  </a:lnTo>
                  <a:lnTo>
                    <a:pt x="62" y="5"/>
                  </a:lnTo>
                  <a:lnTo>
                    <a:pt x="52" y="11"/>
                  </a:lnTo>
                  <a:lnTo>
                    <a:pt x="39" y="19"/>
                  </a:lnTo>
                  <a:lnTo>
                    <a:pt x="26" y="28"/>
                  </a:lnTo>
                  <a:lnTo>
                    <a:pt x="13" y="40"/>
                  </a:lnTo>
                  <a:lnTo>
                    <a:pt x="5" y="54"/>
                  </a:lnTo>
                  <a:lnTo>
                    <a:pt x="0" y="68"/>
                  </a:lnTo>
                  <a:lnTo>
                    <a:pt x="0" y="82"/>
                  </a:lnTo>
                  <a:lnTo>
                    <a:pt x="0" y="93"/>
                  </a:lnTo>
                  <a:lnTo>
                    <a:pt x="2" y="102"/>
                  </a:lnTo>
                  <a:lnTo>
                    <a:pt x="5" y="108"/>
                  </a:lnTo>
                  <a:lnTo>
                    <a:pt x="9" y="113"/>
                  </a:lnTo>
                  <a:lnTo>
                    <a:pt x="14" y="117"/>
                  </a:lnTo>
                  <a:lnTo>
                    <a:pt x="20" y="120"/>
                  </a:lnTo>
                  <a:lnTo>
                    <a:pt x="26" y="122"/>
                  </a:lnTo>
                  <a:lnTo>
                    <a:pt x="32" y="122"/>
                  </a:lnTo>
                  <a:lnTo>
                    <a:pt x="39" y="120"/>
                  </a:lnTo>
                  <a:lnTo>
                    <a:pt x="45" y="117"/>
                  </a:lnTo>
                  <a:lnTo>
                    <a:pt x="50" y="115"/>
                  </a:lnTo>
                  <a:lnTo>
                    <a:pt x="53" y="114"/>
                  </a:lnTo>
                  <a:lnTo>
                    <a:pt x="54" y="116"/>
                  </a:lnTo>
                  <a:lnTo>
                    <a:pt x="52" y="122"/>
                  </a:lnTo>
                  <a:lnTo>
                    <a:pt x="47" y="132"/>
                  </a:lnTo>
                  <a:lnTo>
                    <a:pt x="41" y="144"/>
                  </a:lnTo>
                  <a:lnTo>
                    <a:pt x="34" y="153"/>
                  </a:lnTo>
                  <a:lnTo>
                    <a:pt x="27" y="160"/>
                  </a:lnTo>
                  <a:lnTo>
                    <a:pt x="21" y="165"/>
                  </a:lnTo>
                  <a:lnTo>
                    <a:pt x="17" y="169"/>
                  </a:lnTo>
                  <a:lnTo>
                    <a:pt x="16" y="174"/>
                  </a:lnTo>
                  <a:lnTo>
                    <a:pt x="18" y="179"/>
                  </a:lnTo>
                  <a:lnTo>
                    <a:pt x="24" y="185"/>
                  </a:lnTo>
                  <a:lnTo>
                    <a:pt x="32" y="191"/>
                  </a:lnTo>
                  <a:lnTo>
                    <a:pt x="42" y="193"/>
                  </a:lnTo>
                  <a:lnTo>
                    <a:pt x="52" y="194"/>
                  </a:lnTo>
                  <a:lnTo>
                    <a:pt x="61" y="194"/>
                  </a:lnTo>
                  <a:lnTo>
                    <a:pt x="70" y="193"/>
                  </a:lnTo>
                  <a:lnTo>
                    <a:pt x="77" y="192"/>
                  </a:lnTo>
                  <a:lnTo>
                    <a:pt x="82" y="193"/>
                  </a:lnTo>
                  <a:lnTo>
                    <a:pt x="84" y="196"/>
                  </a:lnTo>
                  <a:lnTo>
                    <a:pt x="84" y="200"/>
                  </a:lnTo>
                  <a:lnTo>
                    <a:pt x="83" y="206"/>
                  </a:lnTo>
                  <a:lnTo>
                    <a:pt x="82" y="211"/>
                  </a:lnTo>
                  <a:lnTo>
                    <a:pt x="80" y="216"/>
                  </a:lnTo>
                  <a:lnTo>
                    <a:pt x="80" y="219"/>
                  </a:lnTo>
                  <a:lnTo>
                    <a:pt x="83" y="221"/>
                  </a:lnTo>
                  <a:lnTo>
                    <a:pt x="87" y="220"/>
                  </a:lnTo>
                  <a:lnTo>
                    <a:pt x="95" y="215"/>
                  </a:lnTo>
                  <a:lnTo>
                    <a:pt x="103" y="209"/>
                  </a:lnTo>
                  <a:lnTo>
                    <a:pt x="110" y="202"/>
                  </a:lnTo>
                  <a:lnTo>
                    <a:pt x="116" y="196"/>
                  </a:lnTo>
                  <a:lnTo>
                    <a:pt x="120" y="189"/>
                  </a:lnTo>
                  <a:lnTo>
                    <a:pt x="122" y="184"/>
                  </a:lnTo>
                  <a:lnTo>
                    <a:pt x="124" y="180"/>
                  </a:lnTo>
                  <a:lnTo>
                    <a:pt x="125" y="178"/>
                  </a:lnTo>
                  <a:lnTo>
                    <a:pt x="125" y="177"/>
                  </a:lnTo>
                  <a:lnTo>
                    <a:pt x="124" y="178"/>
                  </a:lnTo>
                  <a:lnTo>
                    <a:pt x="122" y="181"/>
                  </a:lnTo>
                  <a:lnTo>
                    <a:pt x="118" y="185"/>
                  </a:lnTo>
                  <a:lnTo>
                    <a:pt x="115" y="190"/>
                  </a:lnTo>
                  <a:lnTo>
                    <a:pt x="110" y="193"/>
                  </a:lnTo>
                  <a:lnTo>
                    <a:pt x="107" y="196"/>
                  </a:lnTo>
                  <a:lnTo>
                    <a:pt x="103" y="195"/>
                  </a:lnTo>
                  <a:lnTo>
                    <a:pt x="101" y="192"/>
                  </a:lnTo>
                  <a:lnTo>
                    <a:pt x="99" y="181"/>
                  </a:lnTo>
                  <a:lnTo>
                    <a:pt x="99" y="174"/>
                  </a:lnTo>
                  <a:lnTo>
                    <a:pt x="97" y="172"/>
                  </a:lnTo>
                  <a:lnTo>
                    <a:pt x="91" y="174"/>
                  </a:lnTo>
                  <a:lnTo>
                    <a:pt x="85" y="179"/>
                  </a:lnTo>
                  <a:lnTo>
                    <a:pt x="79" y="183"/>
                  </a:lnTo>
                  <a:lnTo>
                    <a:pt x="72" y="188"/>
                  </a:lnTo>
                  <a:lnTo>
                    <a:pt x="66" y="191"/>
                  </a:lnTo>
                  <a:lnTo>
                    <a:pt x="60" y="193"/>
                  </a:lnTo>
                  <a:lnTo>
                    <a:pt x="56" y="191"/>
                  </a:lnTo>
                  <a:lnTo>
                    <a:pt x="54" y="185"/>
                  </a:lnTo>
                  <a:lnTo>
                    <a:pt x="54" y="174"/>
                  </a:lnTo>
                  <a:lnTo>
                    <a:pt x="57" y="161"/>
                  </a:lnTo>
                  <a:lnTo>
                    <a:pt x="62" y="147"/>
                  </a:lnTo>
                  <a:lnTo>
                    <a:pt x="68" y="133"/>
                  </a:lnTo>
                  <a:lnTo>
                    <a:pt x="75" y="120"/>
                  </a:lnTo>
                  <a:lnTo>
                    <a:pt x="80" y="109"/>
                  </a:lnTo>
                  <a:lnTo>
                    <a:pt x="83" y="100"/>
                  </a:lnTo>
                  <a:lnTo>
                    <a:pt x="82" y="93"/>
                  </a:lnTo>
                  <a:lnTo>
                    <a:pt x="77" y="89"/>
                  </a:lnTo>
                  <a:lnTo>
                    <a:pt x="71" y="90"/>
                  </a:lnTo>
                  <a:lnTo>
                    <a:pt x="66" y="93"/>
                  </a:lnTo>
                  <a:lnTo>
                    <a:pt x="62" y="97"/>
                  </a:lnTo>
                  <a:lnTo>
                    <a:pt x="58" y="102"/>
                  </a:lnTo>
                  <a:lnTo>
                    <a:pt x="55" y="105"/>
                  </a:lnTo>
                  <a:lnTo>
                    <a:pt x="52" y="106"/>
                  </a:lnTo>
                  <a:lnTo>
                    <a:pt x="47" y="103"/>
                  </a:lnTo>
                  <a:lnTo>
                    <a:pt x="41" y="94"/>
                  </a:lnTo>
                  <a:lnTo>
                    <a:pt x="35" y="82"/>
                  </a:lnTo>
                  <a:lnTo>
                    <a:pt x="32" y="71"/>
                  </a:lnTo>
                  <a:lnTo>
                    <a:pt x="30" y="61"/>
                  </a:lnTo>
                  <a:lnTo>
                    <a:pt x="30" y="52"/>
                  </a:lnTo>
                  <a:lnTo>
                    <a:pt x="32" y="44"/>
                  </a:lnTo>
                  <a:lnTo>
                    <a:pt x="36" y="37"/>
                  </a:lnTo>
                  <a:lnTo>
                    <a:pt x="42" y="31"/>
                  </a:lnTo>
                  <a:lnTo>
                    <a:pt x="50" y="27"/>
                  </a:lnTo>
                  <a:lnTo>
                    <a:pt x="58" y="24"/>
                  </a:lnTo>
                  <a:lnTo>
                    <a:pt x="64" y="19"/>
                  </a:lnTo>
                  <a:lnTo>
                    <a:pt x="68" y="15"/>
                  </a:lnTo>
                  <a:lnTo>
                    <a:pt x="71" y="10"/>
                  </a:lnTo>
                  <a:lnTo>
                    <a:pt x="72" y="6"/>
                  </a:lnTo>
                  <a:lnTo>
                    <a:pt x="73" y="2"/>
                  </a:lnTo>
                  <a:lnTo>
                    <a:pt x="73" y="0"/>
                  </a:lnTo>
                  <a:lnTo>
                    <a:pt x="7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73" name="Freeform 29"/>
            <p:cNvSpPr>
              <a:spLocks/>
            </p:cNvSpPr>
            <p:nvPr/>
          </p:nvSpPr>
          <p:spPr bwMode="auto">
            <a:xfrm>
              <a:off x="1130300" y="2305051"/>
              <a:ext cx="138113" cy="341313"/>
            </a:xfrm>
            <a:custGeom>
              <a:avLst/>
              <a:gdLst/>
              <a:ahLst/>
              <a:cxnLst>
                <a:cxn ang="0">
                  <a:pos x="6" y="8"/>
                </a:cxn>
                <a:cxn ang="0">
                  <a:pos x="18" y="3"/>
                </a:cxn>
                <a:cxn ang="0">
                  <a:pos x="36" y="0"/>
                </a:cxn>
                <a:cxn ang="0">
                  <a:pos x="55" y="6"/>
                </a:cxn>
                <a:cxn ang="0">
                  <a:pos x="69" y="27"/>
                </a:cxn>
                <a:cxn ang="0">
                  <a:pos x="74" y="44"/>
                </a:cxn>
                <a:cxn ang="0">
                  <a:pos x="73" y="56"/>
                </a:cxn>
                <a:cxn ang="0">
                  <a:pos x="67" y="66"/>
                </a:cxn>
                <a:cxn ang="0">
                  <a:pos x="61" y="73"/>
                </a:cxn>
                <a:cxn ang="0">
                  <a:pos x="67" y="77"/>
                </a:cxn>
                <a:cxn ang="0">
                  <a:pos x="79" y="83"/>
                </a:cxn>
                <a:cxn ang="0">
                  <a:pos x="87" y="96"/>
                </a:cxn>
                <a:cxn ang="0">
                  <a:pos x="84" y="116"/>
                </a:cxn>
                <a:cxn ang="0">
                  <a:pos x="81" y="129"/>
                </a:cxn>
                <a:cxn ang="0">
                  <a:pos x="77" y="136"/>
                </a:cxn>
                <a:cxn ang="0">
                  <a:pos x="69" y="145"/>
                </a:cxn>
                <a:cxn ang="0">
                  <a:pos x="57" y="161"/>
                </a:cxn>
                <a:cxn ang="0">
                  <a:pos x="52" y="174"/>
                </a:cxn>
                <a:cxn ang="0">
                  <a:pos x="51" y="184"/>
                </a:cxn>
                <a:cxn ang="0">
                  <a:pos x="50" y="193"/>
                </a:cxn>
                <a:cxn ang="0">
                  <a:pos x="45" y="202"/>
                </a:cxn>
                <a:cxn ang="0">
                  <a:pos x="39" y="208"/>
                </a:cxn>
                <a:cxn ang="0">
                  <a:pos x="33" y="212"/>
                </a:cxn>
                <a:cxn ang="0">
                  <a:pos x="25" y="215"/>
                </a:cxn>
                <a:cxn ang="0">
                  <a:pos x="15" y="214"/>
                </a:cxn>
                <a:cxn ang="0">
                  <a:pos x="7" y="210"/>
                </a:cxn>
                <a:cxn ang="0">
                  <a:pos x="3" y="204"/>
                </a:cxn>
                <a:cxn ang="0">
                  <a:pos x="0" y="200"/>
                </a:cxn>
                <a:cxn ang="0">
                  <a:pos x="1" y="201"/>
                </a:cxn>
                <a:cxn ang="0">
                  <a:pos x="4" y="206"/>
                </a:cxn>
                <a:cxn ang="0">
                  <a:pos x="10" y="210"/>
                </a:cxn>
                <a:cxn ang="0">
                  <a:pos x="19" y="205"/>
                </a:cxn>
                <a:cxn ang="0">
                  <a:pos x="28" y="188"/>
                </a:cxn>
                <a:cxn ang="0">
                  <a:pos x="28" y="173"/>
                </a:cxn>
                <a:cxn ang="0">
                  <a:pos x="25" y="162"/>
                </a:cxn>
                <a:cxn ang="0">
                  <a:pos x="27" y="153"/>
                </a:cxn>
                <a:cxn ang="0">
                  <a:pos x="40" y="146"/>
                </a:cxn>
                <a:cxn ang="0">
                  <a:pos x="48" y="145"/>
                </a:cxn>
                <a:cxn ang="0">
                  <a:pos x="54" y="145"/>
                </a:cxn>
                <a:cxn ang="0">
                  <a:pos x="60" y="138"/>
                </a:cxn>
                <a:cxn ang="0">
                  <a:pos x="70" y="120"/>
                </a:cxn>
                <a:cxn ang="0">
                  <a:pos x="77" y="103"/>
                </a:cxn>
                <a:cxn ang="0">
                  <a:pos x="75" y="92"/>
                </a:cxn>
                <a:cxn ang="0">
                  <a:pos x="64" y="86"/>
                </a:cxn>
                <a:cxn ang="0">
                  <a:pos x="43" y="86"/>
                </a:cxn>
                <a:cxn ang="0">
                  <a:pos x="28" y="84"/>
                </a:cxn>
                <a:cxn ang="0">
                  <a:pos x="21" y="77"/>
                </a:cxn>
                <a:cxn ang="0">
                  <a:pos x="25" y="67"/>
                </a:cxn>
                <a:cxn ang="0">
                  <a:pos x="37" y="55"/>
                </a:cxn>
                <a:cxn ang="0">
                  <a:pos x="48" y="42"/>
                </a:cxn>
                <a:cxn ang="0">
                  <a:pos x="54" y="31"/>
                </a:cxn>
                <a:cxn ang="0">
                  <a:pos x="52" y="20"/>
                </a:cxn>
                <a:cxn ang="0">
                  <a:pos x="41" y="13"/>
                </a:cxn>
                <a:cxn ang="0">
                  <a:pos x="28" y="9"/>
                </a:cxn>
                <a:cxn ang="0">
                  <a:pos x="14" y="9"/>
                </a:cxn>
                <a:cxn ang="0">
                  <a:pos x="6" y="9"/>
                </a:cxn>
              </a:cxnLst>
              <a:rect l="0" t="0" r="r" b="b"/>
              <a:pathLst>
                <a:path w="87" h="215">
                  <a:moveTo>
                    <a:pt x="4" y="9"/>
                  </a:moveTo>
                  <a:lnTo>
                    <a:pt x="6" y="8"/>
                  </a:lnTo>
                  <a:lnTo>
                    <a:pt x="11" y="6"/>
                  </a:lnTo>
                  <a:lnTo>
                    <a:pt x="18" y="3"/>
                  </a:lnTo>
                  <a:lnTo>
                    <a:pt x="26" y="1"/>
                  </a:lnTo>
                  <a:lnTo>
                    <a:pt x="36" y="0"/>
                  </a:lnTo>
                  <a:lnTo>
                    <a:pt x="45" y="1"/>
                  </a:lnTo>
                  <a:lnTo>
                    <a:pt x="55" y="6"/>
                  </a:lnTo>
                  <a:lnTo>
                    <a:pt x="63" y="16"/>
                  </a:lnTo>
                  <a:lnTo>
                    <a:pt x="69" y="27"/>
                  </a:lnTo>
                  <a:lnTo>
                    <a:pt x="73" y="36"/>
                  </a:lnTo>
                  <a:lnTo>
                    <a:pt x="74" y="44"/>
                  </a:lnTo>
                  <a:lnTo>
                    <a:pt x="74" y="51"/>
                  </a:lnTo>
                  <a:lnTo>
                    <a:pt x="73" y="56"/>
                  </a:lnTo>
                  <a:lnTo>
                    <a:pt x="70" y="61"/>
                  </a:lnTo>
                  <a:lnTo>
                    <a:pt x="67" y="66"/>
                  </a:lnTo>
                  <a:lnTo>
                    <a:pt x="63" y="70"/>
                  </a:lnTo>
                  <a:lnTo>
                    <a:pt x="61" y="73"/>
                  </a:lnTo>
                  <a:lnTo>
                    <a:pt x="63" y="75"/>
                  </a:lnTo>
                  <a:lnTo>
                    <a:pt x="67" y="77"/>
                  </a:lnTo>
                  <a:lnTo>
                    <a:pt x="73" y="79"/>
                  </a:lnTo>
                  <a:lnTo>
                    <a:pt x="79" y="83"/>
                  </a:lnTo>
                  <a:lnTo>
                    <a:pt x="84" y="88"/>
                  </a:lnTo>
                  <a:lnTo>
                    <a:pt x="87" y="96"/>
                  </a:lnTo>
                  <a:lnTo>
                    <a:pt x="86" y="106"/>
                  </a:lnTo>
                  <a:lnTo>
                    <a:pt x="84" y="116"/>
                  </a:lnTo>
                  <a:lnTo>
                    <a:pt x="83" y="124"/>
                  </a:lnTo>
                  <a:lnTo>
                    <a:pt x="81" y="129"/>
                  </a:lnTo>
                  <a:lnTo>
                    <a:pt x="79" y="132"/>
                  </a:lnTo>
                  <a:lnTo>
                    <a:pt x="77" y="136"/>
                  </a:lnTo>
                  <a:lnTo>
                    <a:pt x="74" y="140"/>
                  </a:lnTo>
                  <a:lnTo>
                    <a:pt x="69" y="145"/>
                  </a:lnTo>
                  <a:lnTo>
                    <a:pt x="63" y="153"/>
                  </a:lnTo>
                  <a:lnTo>
                    <a:pt x="57" y="161"/>
                  </a:lnTo>
                  <a:lnTo>
                    <a:pt x="54" y="168"/>
                  </a:lnTo>
                  <a:lnTo>
                    <a:pt x="52" y="174"/>
                  </a:lnTo>
                  <a:lnTo>
                    <a:pt x="51" y="179"/>
                  </a:lnTo>
                  <a:lnTo>
                    <a:pt x="51" y="184"/>
                  </a:lnTo>
                  <a:lnTo>
                    <a:pt x="51" y="188"/>
                  </a:lnTo>
                  <a:lnTo>
                    <a:pt x="50" y="193"/>
                  </a:lnTo>
                  <a:lnTo>
                    <a:pt x="48" y="197"/>
                  </a:lnTo>
                  <a:lnTo>
                    <a:pt x="45" y="202"/>
                  </a:lnTo>
                  <a:lnTo>
                    <a:pt x="42" y="205"/>
                  </a:lnTo>
                  <a:lnTo>
                    <a:pt x="39" y="208"/>
                  </a:lnTo>
                  <a:lnTo>
                    <a:pt x="36" y="211"/>
                  </a:lnTo>
                  <a:lnTo>
                    <a:pt x="33" y="212"/>
                  </a:lnTo>
                  <a:lnTo>
                    <a:pt x="29" y="214"/>
                  </a:lnTo>
                  <a:lnTo>
                    <a:pt x="25" y="215"/>
                  </a:lnTo>
                  <a:lnTo>
                    <a:pt x="20" y="215"/>
                  </a:lnTo>
                  <a:lnTo>
                    <a:pt x="15" y="214"/>
                  </a:lnTo>
                  <a:lnTo>
                    <a:pt x="10" y="212"/>
                  </a:lnTo>
                  <a:lnTo>
                    <a:pt x="7" y="210"/>
                  </a:lnTo>
                  <a:lnTo>
                    <a:pt x="4" y="207"/>
                  </a:lnTo>
                  <a:lnTo>
                    <a:pt x="3" y="204"/>
                  </a:lnTo>
                  <a:lnTo>
                    <a:pt x="2" y="202"/>
                  </a:lnTo>
                  <a:lnTo>
                    <a:pt x="0" y="200"/>
                  </a:lnTo>
                  <a:lnTo>
                    <a:pt x="0" y="200"/>
                  </a:lnTo>
                  <a:lnTo>
                    <a:pt x="1" y="201"/>
                  </a:lnTo>
                  <a:lnTo>
                    <a:pt x="2" y="203"/>
                  </a:lnTo>
                  <a:lnTo>
                    <a:pt x="4" y="206"/>
                  </a:lnTo>
                  <a:lnTo>
                    <a:pt x="7" y="208"/>
                  </a:lnTo>
                  <a:lnTo>
                    <a:pt x="10" y="210"/>
                  </a:lnTo>
                  <a:lnTo>
                    <a:pt x="14" y="209"/>
                  </a:lnTo>
                  <a:lnTo>
                    <a:pt x="19" y="205"/>
                  </a:lnTo>
                  <a:lnTo>
                    <a:pt x="24" y="197"/>
                  </a:lnTo>
                  <a:lnTo>
                    <a:pt x="28" y="188"/>
                  </a:lnTo>
                  <a:lnTo>
                    <a:pt x="29" y="180"/>
                  </a:lnTo>
                  <a:lnTo>
                    <a:pt x="28" y="173"/>
                  </a:lnTo>
                  <a:lnTo>
                    <a:pt x="26" y="167"/>
                  </a:lnTo>
                  <a:lnTo>
                    <a:pt x="25" y="162"/>
                  </a:lnTo>
                  <a:lnTo>
                    <a:pt x="25" y="157"/>
                  </a:lnTo>
                  <a:lnTo>
                    <a:pt x="27" y="153"/>
                  </a:lnTo>
                  <a:lnTo>
                    <a:pt x="33" y="149"/>
                  </a:lnTo>
                  <a:lnTo>
                    <a:pt x="40" y="146"/>
                  </a:lnTo>
                  <a:lnTo>
                    <a:pt x="45" y="145"/>
                  </a:lnTo>
                  <a:lnTo>
                    <a:pt x="48" y="145"/>
                  </a:lnTo>
                  <a:lnTo>
                    <a:pt x="51" y="145"/>
                  </a:lnTo>
                  <a:lnTo>
                    <a:pt x="54" y="145"/>
                  </a:lnTo>
                  <a:lnTo>
                    <a:pt x="56" y="142"/>
                  </a:lnTo>
                  <a:lnTo>
                    <a:pt x="60" y="138"/>
                  </a:lnTo>
                  <a:lnTo>
                    <a:pt x="65" y="130"/>
                  </a:lnTo>
                  <a:lnTo>
                    <a:pt x="70" y="120"/>
                  </a:lnTo>
                  <a:lnTo>
                    <a:pt x="74" y="111"/>
                  </a:lnTo>
                  <a:lnTo>
                    <a:pt x="77" y="103"/>
                  </a:lnTo>
                  <a:lnTo>
                    <a:pt x="77" y="97"/>
                  </a:lnTo>
                  <a:lnTo>
                    <a:pt x="75" y="92"/>
                  </a:lnTo>
                  <a:lnTo>
                    <a:pt x="71" y="89"/>
                  </a:lnTo>
                  <a:lnTo>
                    <a:pt x="64" y="86"/>
                  </a:lnTo>
                  <a:lnTo>
                    <a:pt x="54" y="86"/>
                  </a:lnTo>
                  <a:lnTo>
                    <a:pt x="43" y="86"/>
                  </a:lnTo>
                  <a:lnTo>
                    <a:pt x="34" y="86"/>
                  </a:lnTo>
                  <a:lnTo>
                    <a:pt x="28" y="84"/>
                  </a:lnTo>
                  <a:lnTo>
                    <a:pt x="23" y="81"/>
                  </a:lnTo>
                  <a:lnTo>
                    <a:pt x="21" y="77"/>
                  </a:lnTo>
                  <a:lnTo>
                    <a:pt x="22" y="73"/>
                  </a:lnTo>
                  <a:lnTo>
                    <a:pt x="25" y="67"/>
                  </a:lnTo>
                  <a:lnTo>
                    <a:pt x="30" y="61"/>
                  </a:lnTo>
                  <a:lnTo>
                    <a:pt x="37" y="55"/>
                  </a:lnTo>
                  <a:lnTo>
                    <a:pt x="44" y="48"/>
                  </a:lnTo>
                  <a:lnTo>
                    <a:pt x="48" y="42"/>
                  </a:lnTo>
                  <a:lnTo>
                    <a:pt x="52" y="36"/>
                  </a:lnTo>
                  <a:lnTo>
                    <a:pt x="54" y="31"/>
                  </a:lnTo>
                  <a:lnTo>
                    <a:pt x="54" y="25"/>
                  </a:lnTo>
                  <a:lnTo>
                    <a:pt x="52" y="20"/>
                  </a:lnTo>
                  <a:lnTo>
                    <a:pt x="48" y="16"/>
                  </a:lnTo>
                  <a:lnTo>
                    <a:pt x="41" y="13"/>
                  </a:lnTo>
                  <a:lnTo>
                    <a:pt x="34" y="10"/>
                  </a:lnTo>
                  <a:lnTo>
                    <a:pt x="28" y="9"/>
                  </a:lnTo>
                  <a:lnTo>
                    <a:pt x="21" y="9"/>
                  </a:lnTo>
                  <a:lnTo>
                    <a:pt x="14" y="9"/>
                  </a:lnTo>
                  <a:lnTo>
                    <a:pt x="9" y="9"/>
                  </a:lnTo>
                  <a:lnTo>
                    <a:pt x="6" y="9"/>
                  </a:lnTo>
                  <a:lnTo>
                    <a:pt x="4"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74" name="Freeform 30"/>
            <p:cNvSpPr>
              <a:spLocks/>
            </p:cNvSpPr>
            <p:nvPr/>
          </p:nvSpPr>
          <p:spPr bwMode="auto">
            <a:xfrm>
              <a:off x="1403350" y="1811338"/>
              <a:ext cx="193675" cy="196850"/>
            </a:xfrm>
            <a:custGeom>
              <a:avLst/>
              <a:gdLst/>
              <a:ahLst/>
              <a:cxnLst>
                <a:cxn ang="0">
                  <a:pos x="88" y="14"/>
                </a:cxn>
                <a:cxn ang="0">
                  <a:pos x="78" y="10"/>
                </a:cxn>
                <a:cxn ang="0">
                  <a:pos x="63" y="7"/>
                </a:cxn>
                <a:cxn ang="0">
                  <a:pos x="48" y="11"/>
                </a:cxn>
                <a:cxn ang="0">
                  <a:pos x="36" y="25"/>
                </a:cxn>
                <a:cxn ang="0">
                  <a:pos x="29" y="43"/>
                </a:cxn>
                <a:cxn ang="0">
                  <a:pos x="27" y="63"/>
                </a:cxn>
                <a:cxn ang="0">
                  <a:pos x="33" y="79"/>
                </a:cxn>
                <a:cxn ang="0">
                  <a:pos x="46" y="88"/>
                </a:cxn>
                <a:cxn ang="0">
                  <a:pos x="64" y="86"/>
                </a:cxn>
                <a:cxn ang="0">
                  <a:pos x="81" y="78"/>
                </a:cxn>
                <a:cxn ang="0">
                  <a:pos x="90" y="71"/>
                </a:cxn>
                <a:cxn ang="0">
                  <a:pos x="94" y="72"/>
                </a:cxn>
                <a:cxn ang="0">
                  <a:pos x="98" y="83"/>
                </a:cxn>
                <a:cxn ang="0">
                  <a:pos x="96" y="95"/>
                </a:cxn>
                <a:cxn ang="0">
                  <a:pos x="102" y="105"/>
                </a:cxn>
                <a:cxn ang="0">
                  <a:pos x="112" y="112"/>
                </a:cxn>
                <a:cxn ang="0">
                  <a:pos x="121" y="117"/>
                </a:cxn>
                <a:cxn ang="0">
                  <a:pos x="122" y="117"/>
                </a:cxn>
                <a:cxn ang="0">
                  <a:pos x="118" y="113"/>
                </a:cxn>
                <a:cxn ang="0">
                  <a:pos x="105" y="110"/>
                </a:cxn>
                <a:cxn ang="0">
                  <a:pos x="79" y="109"/>
                </a:cxn>
                <a:cxn ang="0">
                  <a:pos x="41" y="113"/>
                </a:cxn>
                <a:cxn ang="0">
                  <a:pos x="16" y="118"/>
                </a:cxn>
                <a:cxn ang="0">
                  <a:pos x="4" y="121"/>
                </a:cxn>
                <a:cxn ang="0">
                  <a:pos x="0" y="124"/>
                </a:cxn>
                <a:cxn ang="0">
                  <a:pos x="28" y="95"/>
                </a:cxn>
                <a:cxn ang="0">
                  <a:pos x="25" y="94"/>
                </a:cxn>
                <a:cxn ang="0">
                  <a:pos x="18" y="89"/>
                </a:cxn>
                <a:cxn ang="0">
                  <a:pos x="12" y="75"/>
                </a:cxn>
                <a:cxn ang="0">
                  <a:pos x="13" y="49"/>
                </a:cxn>
                <a:cxn ang="0">
                  <a:pos x="19" y="23"/>
                </a:cxn>
                <a:cxn ang="0">
                  <a:pos x="29" y="10"/>
                </a:cxn>
                <a:cxn ang="0">
                  <a:pos x="40" y="5"/>
                </a:cxn>
                <a:cxn ang="0">
                  <a:pos x="52" y="2"/>
                </a:cxn>
                <a:cxn ang="0">
                  <a:pos x="64" y="0"/>
                </a:cxn>
                <a:cxn ang="0">
                  <a:pos x="76" y="5"/>
                </a:cxn>
                <a:cxn ang="0">
                  <a:pos x="86" y="11"/>
                </a:cxn>
                <a:cxn ang="0">
                  <a:pos x="90" y="14"/>
                </a:cxn>
              </a:cxnLst>
              <a:rect l="0" t="0" r="r" b="b"/>
              <a:pathLst>
                <a:path w="122" h="124">
                  <a:moveTo>
                    <a:pt x="90" y="14"/>
                  </a:moveTo>
                  <a:lnTo>
                    <a:pt x="88" y="14"/>
                  </a:lnTo>
                  <a:lnTo>
                    <a:pt x="85" y="12"/>
                  </a:lnTo>
                  <a:lnTo>
                    <a:pt x="78" y="10"/>
                  </a:lnTo>
                  <a:lnTo>
                    <a:pt x="71" y="8"/>
                  </a:lnTo>
                  <a:lnTo>
                    <a:pt x="63" y="7"/>
                  </a:lnTo>
                  <a:lnTo>
                    <a:pt x="55" y="8"/>
                  </a:lnTo>
                  <a:lnTo>
                    <a:pt x="48" y="11"/>
                  </a:lnTo>
                  <a:lnTo>
                    <a:pt x="41" y="17"/>
                  </a:lnTo>
                  <a:lnTo>
                    <a:pt x="36" y="25"/>
                  </a:lnTo>
                  <a:lnTo>
                    <a:pt x="32" y="33"/>
                  </a:lnTo>
                  <a:lnTo>
                    <a:pt x="29" y="43"/>
                  </a:lnTo>
                  <a:lnTo>
                    <a:pt x="27" y="53"/>
                  </a:lnTo>
                  <a:lnTo>
                    <a:pt x="27" y="63"/>
                  </a:lnTo>
                  <a:lnTo>
                    <a:pt x="29" y="71"/>
                  </a:lnTo>
                  <a:lnTo>
                    <a:pt x="33" y="79"/>
                  </a:lnTo>
                  <a:lnTo>
                    <a:pt x="39" y="85"/>
                  </a:lnTo>
                  <a:lnTo>
                    <a:pt x="46" y="88"/>
                  </a:lnTo>
                  <a:lnTo>
                    <a:pt x="55" y="88"/>
                  </a:lnTo>
                  <a:lnTo>
                    <a:pt x="64" y="86"/>
                  </a:lnTo>
                  <a:lnTo>
                    <a:pt x="72" y="82"/>
                  </a:lnTo>
                  <a:lnTo>
                    <a:pt x="81" y="78"/>
                  </a:lnTo>
                  <a:lnTo>
                    <a:pt x="86" y="74"/>
                  </a:lnTo>
                  <a:lnTo>
                    <a:pt x="90" y="71"/>
                  </a:lnTo>
                  <a:lnTo>
                    <a:pt x="92" y="70"/>
                  </a:lnTo>
                  <a:lnTo>
                    <a:pt x="94" y="72"/>
                  </a:lnTo>
                  <a:lnTo>
                    <a:pt x="97" y="76"/>
                  </a:lnTo>
                  <a:lnTo>
                    <a:pt x="98" y="83"/>
                  </a:lnTo>
                  <a:lnTo>
                    <a:pt x="97" y="91"/>
                  </a:lnTo>
                  <a:lnTo>
                    <a:pt x="96" y="95"/>
                  </a:lnTo>
                  <a:lnTo>
                    <a:pt x="98" y="100"/>
                  </a:lnTo>
                  <a:lnTo>
                    <a:pt x="102" y="105"/>
                  </a:lnTo>
                  <a:lnTo>
                    <a:pt x="107" y="109"/>
                  </a:lnTo>
                  <a:lnTo>
                    <a:pt x="112" y="112"/>
                  </a:lnTo>
                  <a:lnTo>
                    <a:pt x="117" y="115"/>
                  </a:lnTo>
                  <a:lnTo>
                    <a:pt x="121" y="117"/>
                  </a:lnTo>
                  <a:lnTo>
                    <a:pt x="122" y="117"/>
                  </a:lnTo>
                  <a:lnTo>
                    <a:pt x="122" y="117"/>
                  </a:lnTo>
                  <a:lnTo>
                    <a:pt x="120" y="115"/>
                  </a:lnTo>
                  <a:lnTo>
                    <a:pt x="118" y="113"/>
                  </a:lnTo>
                  <a:lnTo>
                    <a:pt x="113" y="111"/>
                  </a:lnTo>
                  <a:lnTo>
                    <a:pt x="105" y="110"/>
                  </a:lnTo>
                  <a:lnTo>
                    <a:pt x="94" y="109"/>
                  </a:lnTo>
                  <a:lnTo>
                    <a:pt x="79" y="109"/>
                  </a:lnTo>
                  <a:lnTo>
                    <a:pt x="60" y="110"/>
                  </a:lnTo>
                  <a:lnTo>
                    <a:pt x="41" y="113"/>
                  </a:lnTo>
                  <a:lnTo>
                    <a:pt x="27" y="115"/>
                  </a:lnTo>
                  <a:lnTo>
                    <a:pt x="16" y="118"/>
                  </a:lnTo>
                  <a:lnTo>
                    <a:pt x="9" y="120"/>
                  </a:lnTo>
                  <a:lnTo>
                    <a:pt x="4" y="121"/>
                  </a:lnTo>
                  <a:lnTo>
                    <a:pt x="2" y="122"/>
                  </a:lnTo>
                  <a:lnTo>
                    <a:pt x="0" y="124"/>
                  </a:lnTo>
                  <a:lnTo>
                    <a:pt x="0" y="124"/>
                  </a:lnTo>
                  <a:lnTo>
                    <a:pt x="28" y="95"/>
                  </a:lnTo>
                  <a:lnTo>
                    <a:pt x="27" y="95"/>
                  </a:lnTo>
                  <a:lnTo>
                    <a:pt x="25" y="94"/>
                  </a:lnTo>
                  <a:lnTo>
                    <a:pt x="22" y="92"/>
                  </a:lnTo>
                  <a:lnTo>
                    <a:pt x="18" y="89"/>
                  </a:lnTo>
                  <a:lnTo>
                    <a:pt x="15" y="83"/>
                  </a:lnTo>
                  <a:lnTo>
                    <a:pt x="12" y="75"/>
                  </a:lnTo>
                  <a:lnTo>
                    <a:pt x="12" y="64"/>
                  </a:lnTo>
                  <a:lnTo>
                    <a:pt x="13" y="49"/>
                  </a:lnTo>
                  <a:lnTo>
                    <a:pt x="16" y="34"/>
                  </a:lnTo>
                  <a:lnTo>
                    <a:pt x="19" y="23"/>
                  </a:lnTo>
                  <a:lnTo>
                    <a:pt x="24" y="15"/>
                  </a:lnTo>
                  <a:lnTo>
                    <a:pt x="29" y="10"/>
                  </a:lnTo>
                  <a:lnTo>
                    <a:pt x="34" y="7"/>
                  </a:lnTo>
                  <a:lnTo>
                    <a:pt x="40" y="5"/>
                  </a:lnTo>
                  <a:lnTo>
                    <a:pt x="46" y="3"/>
                  </a:lnTo>
                  <a:lnTo>
                    <a:pt x="52" y="2"/>
                  </a:lnTo>
                  <a:lnTo>
                    <a:pt x="57" y="0"/>
                  </a:lnTo>
                  <a:lnTo>
                    <a:pt x="64" y="0"/>
                  </a:lnTo>
                  <a:lnTo>
                    <a:pt x="70" y="3"/>
                  </a:lnTo>
                  <a:lnTo>
                    <a:pt x="76" y="5"/>
                  </a:lnTo>
                  <a:lnTo>
                    <a:pt x="82" y="8"/>
                  </a:lnTo>
                  <a:lnTo>
                    <a:pt x="86" y="11"/>
                  </a:lnTo>
                  <a:lnTo>
                    <a:pt x="89" y="14"/>
                  </a:lnTo>
                  <a:lnTo>
                    <a:pt x="90"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4" name="Groupe 33"/>
          <p:cNvGrpSpPr/>
          <p:nvPr/>
        </p:nvGrpSpPr>
        <p:grpSpPr>
          <a:xfrm>
            <a:off x="5500694" y="2437651"/>
            <a:ext cx="2408227" cy="1929547"/>
            <a:chOff x="592138" y="1811338"/>
            <a:chExt cx="1804988" cy="1446213"/>
          </a:xfrm>
        </p:grpSpPr>
        <p:sp>
          <p:nvSpPr>
            <p:cNvPr id="35" name="Freeform 6"/>
            <p:cNvSpPr>
              <a:spLocks/>
            </p:cNvSpPr>
            <p:nvPr/>
          </p:nvSpPr>
          <p:spPr bwMode="auto">
            <a:xfrm>
              <a:off x="627063" y="1816101"/>
              <a:ext cx="1770063" cy="1430338"/>
            </a:xfrm>
            <a:custGeom>
              <a:avLst/>
              <a:gdLst/>
              <a:ahLst/>
              <a:cxnLst>
                <a:cxn ang="0">
                  <a:pos x="1067" y="737"/>
                </a:cxn>
                <a:cxn ang="0">
                  <a:pos x="1069" y="710"/>
                </a:cxn>
                <a:cxn ang="0">
                  <a:pos x="1090" y="665"/>
                </a:cxn>
                <a:cxn ang="0">
                  <a:pos x="1070" y="633"/>
                </a:cxn>
                <a:cxn ang="0">
                  <a:pos x="1052" y="584"/>
                </a:cxn>
                <a:cxn ang="0">
                  <a:pos x="1075" y="529"/>
                </a:cxn>
                <a:cxn ang="0">
                  <a:pos x="1063" y="480"/>
                </a:cxn>
                <a:cxn ang="0">
                  <a:pos x="1065" y="409"/>
                </a:cxn>
                <a:cxn ang="0">
                  <a:pos x="1084" y="328"/>
                </a:cxn>
                <a:cxn ang="0">
                  <a:pos x="1036" y="251"/>
                </a:cxn>
                <a:cxn ang="0">
                  <a:pos x="1021" y="209"/>
                </a:cxn>
                <a:cxn ang="0">
                  <a:pos x="1054" y="115"/>
                </a:cxn>
                <a:cxn ang="0">
                  <a:pos x="1018" y="64"/>
                </a:cxn>
                <a:cxn ang="0">
                  <a:pos x="974" y="69"/>
                </a:cxn>
                <a:cxn ang="0">
                  <a:pos x="927" y="92"/>
                </a:cxn>
                <a:cxn ang="0">
                  <a:pos x="883" y="100"/>
                </a:cxn>
                <a:cxn ang="0">
                  <a:pos x="849" y="95"/>
                </a:cxn>
                <a:cxn ang="0">
                  <a:pos x="841" y="92"/>
                </a:cxn>
                <a:cxn ang="0">
                  <a:pos x="821" y="60"/>
                </a:cxn>
                <a:cxn ang="0">
                  <a:pos x="796" y="42"/>
                </a:cxn>
                <a:cxn ang="0">
                  <a:pos x="793" y="77"/>
                </a:cxn>
                <a:cxn ang="0">
                  <a:pos x="743" y="95"/>
                </a:cxn>
                <a:cxn ang="0">
                  <a:pos x="708" y="73"/>
                </a:cxn>
                <a:cxn ang="0">
                  <a:pos x="667" y="50"/>
                </a:cxn>
                <a:cxn ang="0">
                  <a:pos x="595" y="49"/>
                </a:cxn>
                <a:cxn ang="0">
                  <a:pos x="580" y="37"/>
                </a:cxn>
                <a:cxn ang="0">
                  <a:pos x="533" y="3"/>
                </a:cxn>
                <a:cxn ang="0">
                  <a:pos x="508" y="60"/>
                </a:cxn>
                <a:cxn ang="0">
                  <a:pos x="496" y="51"/>
                </a:cxn>
                <a:cxn ang="0">
                  <a:pos x="463" y="32"/>
                </a:cxn>
                <a:cxn ang="0">
                  <a:pos x="400" y="63"/>
                </a:cxn>
                <a:cxn ang="0">
                  <a:pos x="347" y="88"/>
                </a:cxn>
                <a:cxn ang="0">
                  <a:pos x="296" y="100"/>
                </a:cxn>
                <a:cxn ang="0">
                  <a:pos x="236" y="76"/>
                </a:cxn>
                <a:cxn ang="0">
                  <a:pos x="245" y="50"/>
                </a:cxn>
                <a:cxn ang="0">
                  <a:pos x="199" y="84"/>
                </a:cxn>
                <a:cxn ang="0">
                  <a:pos x="168" y="122"/>
                </a:cxn>
                <a:cxn ang="0">
                  <a:pos x="138" y="140"/>
                </a:cxn>
                <a:cxn ang="0">
                  <a:pos x="101" y="134"/>
                </a:cxn>
                <a:cxn ang="0">
                  <a:pos x="50" y="119"/>
                </a:cxn>
                <a:cxn ang="0">
                  <a:pos x="0" y="123"/>
                </a:cxn>
                <a:cxn ang="0">
                  <a:pos x="11" y="182"/>
                </a:cxn>
                <a:cxn ang="0">
                  <a:pos x="17" y="326"/>
                </a:cxn>
                <a:cxn ang="0">
                  <a:pos x="102" y="748"/>
                </a:cxn>
                <a:cxn ang="0">
                  <a:pos x="75" y="847"/>
                </a:cxn>
                <a:cxn ang="0">
                  <a:pos x="94" y="900"/>
                </a:cxn>
                <a:cxn ang="0">
                  <a:pos x="156" y="887"/>
                </a:cxn>
                <a:cxn ang="0">
                  <a:pos x="251" y="851"/>
                </a:cxn>
                <a:cxn ang="0">
                  <a:pos x="354" y="840"/>
                </a:cxn>
                <a:cxn ang="0">
                  <a:pos x="456" y="846"/>
                </a:cxn>
                <a:cxn ang="0">
                  <a:pos x="559" y="832"/>
                </a:cxn>
                <a:cxn ang="0">
                  <a:pos x="577" y="795"/>
                </a:cxn>
                <a:cxn ang="0">
                  <a:pos x="608" y="833"/>
                </a:cxn>
                <a:cxn ang="0">
                  <a:pos x="664" y="856"/>
                </a:cxn>
                <a:cxn ang="0">
                  <a:pos x="751" y="849"/>
                </a:cxn>
                <a:cxn ang="0">
                  <a:pos x="863" y="832"/>
                </a:cxn>
                <a:cxn ang="0">
                  <a:pos x="967" y="847"/>
                </a:cxn>
                <a:cxn ang="0">
                  <a:pos x="1052" y="870"/>
                </a:cxn>
                <a:cxn ang="0">
                  <a:pos x="1115" y="838"/>
                </a:cxn>
              </a:cxnLst>
              <a:rect l="0" t="0" r="r" b="b"/>
              <a:pathLst>
                <a:path w="1115" h="901">
                  <a:moveTo>
                    <a:pt x="1085" y="769"/>
                  </a:moveTo>
                  <a:lnTo>
                    <a:pt x="1082" y="763"/>
                  </a:lnTo>
                  <a:lnTo>
                    <a:pt x="1078" y="756"/>
                  </a:lnTo>
                  <a:lnTo>
                    <a:pt x="1074" y="750"/>
                  </a:lnTo>
                  <a:lnTo>
                    <a:pt x="1071" y="744"/>
                  </a:lnTo>
                  <a:lnTo>
                    <a:pt x="1067" y="737"/>
                  </a:lnTo>
                  <a:lnTo>
                    <a:pt x="1064" y="732"/>
                  </a:lnTo>
                  <a:lnTo>
                    <a:pt x="1062" y="726"/>
                  </a:lnTo>
                  <a:lnTo>
                    <a:pt x="1059" y="721"/>
                  </a:lnTo>
                  <a:lnTo>
                    <a:pt x="1061" y="716"/>
                  </a:lnTo>
                  <a:lnTo>
                    <a:pt x="1064" y="713"/>
                  </a:lnTo>
                  <a:lnTo>
                    <a:pt x="1069" y="710"/>
                  </a:lnTo>
                  <a:lnTo>
                    <a:pt x="1075" y="708"/>
                  </a:lnTo>
                  <a:lnTo>
                    <a:pt x="1080" y="705"/>
                  </a:lnTo>
                  <a:lnTo>
                    <a:pt x="1085" y="699"/>
                  </a:lnTo>
                  <a:lnTo>
                    <a:pt x="1089" y="690"/>
                  </a:lnTo>
                  <a:lnTo>
                    <a:pt x="1090" y="677"/>
                  </a:lnTo>
                  <a:lnTo>
                    <a:pt x="1090" y="665"/>
                  </a:lnTo>
                  <a:lnTo>
                    <a:pt x="1089" y="657"/>
                  </a:lnTo>
                  <a:lnTo>
                    <a:pt x="1086" y="650"/>
                  </a:lnTo>
                  <a:lnTo>
                    <a:pt x="1083" y="645"/>
                  </a:lnTo>
                  <a:lnTo>
                    <a:pt x="1079" y="641"/>
                  </a:lnTo>
                  <a:lnTo>
                    <a:pt x="1074" y="637"/>
                  </a:lnTo>
                  <a:lnTo>
                    <a:pt x="1070" y="633"/>
                  </a:lnTo>
                  <a:lnTo>
                    <a:pt x="1065" y="629"/>
                  </a:lnTo>
                  <a:lnTo>
                    <a:pt x="1062" y="621"/>
                  </a:lnTo>
                  <a:lnTo>
                    <a:pt x="1059" y="612"/>
                  </a:lnTo>
                  <a:lnTo>
                    <a:pt x="1055" y="603"/>
                  </a:lnTo>
                  <a:lnTo>
                    <a:pt x="1051" y="593"/>
                  </a:lnTo>
                  <a:lnTo>
                    <a:pt x="1052" y="584"/>
                  </a:lnTo>
                  <a:lnTo>
                    <a:pt x="1055" y="574"/>
                  </a:lnTo>
                  <a:lnTo>
                    <a:pt x="1058" y="565"/>
                  </a:lnTo>
                  <a:lnTo>
                    <a:pt x="1062" y="557"/>
                  </a:lnTo>
                  <a:lnTo>
                    <a:pt x="1067" y="547"/>
                  </a:lnTo>
                  <a:lnTo>
                    <a:pt x="1071" y="538"/>
                  </a:lnTo>
                  <a:lnTo>
                    <a:pt x="1075" y="529"/>
                  </a:lnTo>
                  <a:lnTo>
                    <a:pt x="1078" y="519"/>
                  </a:lnTo>
                  <a:lnTo>
                    <a:pt x="1080" y="508"/>
                  </a:lnTo>
                  <a:lnTo>
                    <a:pt x="1078" y="500"/>
                  </a:lnTo>
                  <a:lnTo>
                    <a:pt x="1074" y="493"/>
                  </a:lnTo>
                  <a:lnTo>
                    <a:pt x="1069" y="486"/>
                  </a:lnTo>
                  <a:lnTo>
                    <a:pt x="1063" y="480"/>
                  </a:lnTo>
                  <a:lnTo>
                    <a:pt x="1058" y="471"/>
                  </a:lnTo>
                  <a:lnTo>
                    <a:pt x="1055" y="461"/>
                  </a:lnTo>
                  <a:lnTo>
                    <a:pt x="1054" y="447"/>
                  </a:lnTo>
                  <a:lnTo>
                    <a:pt x="1056" y="432"/>
                  </a:lnTo>
                  <a:lnTo>
                    <a:pt x="1060" y="420"/>
                  </a:lnTo>
                  <a:lnTo>
                    <a:pt x="1065" y="409"/>
                  </a:lnTo>
                  <a:lnTo>
                    <a:pt x="1070" y="398"/>
                  </a:lnTo>
                  <a:lnTo>
                    <a:pt x="1076" y="387"/>
                  </a:lnTo>
                  <a:lnTo>
                    <a:pt x="1081" y="375"/>
                  </a:lnTo>
                  <a:lnTo>
                    <a:pt x="1084" y="361"/>
                  </a:lnTo>
                  <a:lnTo>
                    <a:pt x="1085" y="344"/>
                  </a:lnTo>
                  <a:lnTo>
                    <a:pt x="1084" y="328"/>
                  </a:lnTo>
                  <a:lnTo>
                    <a:pt x="1079" y="313"/>
                  </a:lnTo>
                  <a:lnTo>
                    <a:pt x="1073" y="299"/>
                  </a:lnTo>
                  <a:lnTo>
                    <a:pt x="1064" y="286"/>
                  </a:lnTo>
                  <a:lnTo>
                    <a:pt x="1054" y="274"/>
                  </a:lnTo>
                  <a:lnTo>
                    <a:pt x="1045" y="262"/>
                  </a:lnTo>
                  <a:lnTo>
                    <a:pt x="1036" y="251"/>
                  </a:lnTo>
                  <a:lnTo>
                    <a:pt x="1028" y="241"/>
                  </a:lnTo>
                  <a:lnTo>
                    <a:pt x="1025" y="236"/>
                  </a:lnTo>
                  <a:lnTo>
                    <a:pt x="1023" y="231"/>
                  </a:lnTo>
                  <a:lnTo>
                    <a:pt x="1021" y="226"/>
                  </a:lnTo>
                  <a:lnTo>
                    <a:pt x="1019" y="221"/>
                  </a:lnTo>
                  <a:lnTo>
                    <a:pt x="1021" y="209"/>
                  </a:lnTo>
                  <a:lnTo>
                    <a:pt x="1026" y="196"/>
                  </a:lnTo>
                  <a:lnTo>
                    <a:pt x="1034" y="182"/>
                  </a:lnTo>
                  <a:lnTo>
                    <a:pt x="1042" y="167"/>
                  </a:lnTo>
                  <a:lnTo>
                    <a:pt x="1049" y="151"/>
                  </a:lnTo>
                  <a:lnTo>
                    <a:pt x="1054" y="134"/>
                  </a:lnTo>
                  <a:lnTo>
                    <a:pt x="1054" y="115"/>
                  </a:lnTo>
                  <a:lnTo>
                    <a:pt x="1048" y="96"/>
                  </a:lnTo>
                  <a:lnTo>
                    <a:pt x="1043" y="86"/>
                  </a:lnTo>
                  <a:lnTo>
                    <a:pt x="1037" y="78"/>
                  </a:lnTo>
                  <a:lnTo>
                    <a:pt x="1030" y="72"/>
                  </a:lnTo>
                  <a:lnTo>
                    <a:pt x="1024" y="67"/>
                  </a:lnTo>
                  <a:lnTo>
                    <a:pt x="1018" y="64"/>
                  </a:lnTo>
                  <a:lnTo>
                    <a:pt x="1011" y="62"/>
                  </a:lnTo>
                  <a:lnTo>
                    <a:pt x="1004" y="62"/>
                  </a:lnTo>
                  <a:lnTo>
                    <a:pt x="997" y="62"/>
                  </a:lnTo>
                  <a:lnTo>
                    <a:pt x="989" y="64"/>
                  </a:lnTo>
                  <a:lnTo>
                    <a:pt x="982" y="66"/>
                  </a:lnTo>
                  <a:lnTo>
                    <a:pt x="974" y="69"/>
                  </a:lnTo>
                  <a:lnTo>
                    <a:pt x="966" y="72"/>
                  </a:lnTo>
                  <a:lnTo>
                    <a:pt x="959" y="76"/>
                  </a:lnTo>
                  <a:lnTo>
                    <a:pt x="951" y="80"/>
                  </a:lnTo>
                  <a:lnTo>
                    <a:pt x="943" y="85"/>
                  </a:lnTo>
                  <a:lnTo>
                    <a:pt x="935" y="89"/>
                  </a:lnTo>
                  <a:lnTo>
                    <a:pt x="927" y="92"/>
                  </a:lnTo>
                  <a:lnTo>
                    <a:pt x="920" y="95"/>
                  </a:lnTo>
                  <a:lnTo>
                    <a:pt x="912" y="97"/>
                  </a:lnTo>
                  <a:lnTo>
                    <a:pt x="905" y="99"/>
                  </a:lnTo>
                  <a:lnTo>
                    <a:pt x="897" y="99"/>
                  </a:lnTo>
                  <a:lnTo>
                    <a:pt x="890" y="100"/>
                  </a:lnTo>
                  <a:lnTo>
                    <a:pt x="883" y="100"/>
                  </a:lnTo>
                  <a:lnTo>
                    <a:pt x="876" y="99"/>
                  </a:lnTo>
                  <a:lnTo>
                    <a:pt x="870" y="99"/>
                  </a:lnTo>
                  <a:lnTo>
                    <a:pt x="864" y="98"/>
                  </a:lnTo>
                  <a:lnTo>
                    <a:pt x="858" y="97"/>
                  </a:lnTo>
                  <a:lnTo>
                    <a:pt x="853" y="96"/>
                  </a:lnTo>
                  <a:lnTo>
                    <a:pt x="849" y="95"/>
                  </a:lnTo>
                  <a:lnTo>
                    <a:pt x="846" y="94"/>
                  </a:lnTo>
                  <a:lnTo>
                    <a:pt x="843" y="93"/>
                  </a:lnTo>
                  <a:lnTo>
                    <a:pt x="841" y="92"/>
                  </a:lnTo>
                  <a:lnTo>
                    <a:pt x="841" y="92"/>
                  </a:lnTo>
                  <a:lnTo>
                    <a:pt x="841" y="92"/>
                  </a:lnTo>
                  <a:lnTo>
                    <a:pt x="841" y="92"/>
                  </a:lnTo>
                  <a:lnTo>
                    <a:pt x="840" y="91"/>
                  </a:lnTo>
                  <a:lnTo>
                    <a:pt x="839" y="88"/>
                  </a:lnTo>
                  <a:lnTo>
                    <a:pt x="837" y="82"/>
                  </a:lnTo>
                  <a:lnTo>
                    <a:pt x="833" y="74"/>
                  </a:lnTo>
                  <a:lnTo>
                    <a:pt x="826" y="65"/>
                  </a:lnTo>
                  <a:lnTo>
                    <a:pt x="821" y="60"/>
                  </a:lnTo>
                  <a:lnTo>
                    <a:pt x="816" y="55"/>
                  </a:lnTo>
                  <a:lnTo>
                    <a:pt x="811" y="51"/>
                  </a:lnTo>
                  <a:lnTo>
                    <a:pt x="806" y="47"/>
                  </a:lnTo>
                  <a:lnTo>
                    <a:pt x="802" y="45"/>
                  </a:lnTo>
                  <a:lnTo>
                    <a:pt x="799" y="43"/>
                  </a:lnTo>
                  <a:lnTo>
                    <a:pt x="796" y="42"/>
                  </a:lnTo>
                  <a:lnTo>
                    <a:pt x="796" y="41"/>
                  </a:lnTo>
                  <a:lnTo>
                    <a:pt x="796" y="43"/>
                  </a:lnTo>
                  <a:lnTo>
                    <a:pt x="797" y="49"/>
                  </a:lnTo>
                  <a:lnTo>
                    <a:pt x="797" y="58"/>
                  </a:lnTo>
                  <a:lnTo>
                    <a:pt x="796" y="67"/>
                  </a:lnTo>
                  <a:lnTo>
                    <a:pt x="793" y="77"/>
                  </a:lnTo>
                  <a:lnTo>
                    <a:pt x="787" y="86"/>
                  </a:lnTo>
                  <a:lnTo>
                    <a:pt x="778" y="94"/>
                  </a:lnTo>
                  <a:lnTo>
                    <a:pt x="764" y="97"/>
                  </a:lnTo>
                  <a:lnTo>
                    <a:pt x="756" y="97"/>
                  </a:lnTo>
                  <a:lnTo>
                    <a:pt x="749" y="96"/>
                  </a:lnTo>
                  <a:lnTo>
                    <a:pt x="743" y="95"/>
                  </a:lnTo>
                  <a:lnTo>
                    <a:pt x="736" y="92"/>
                  </a:lnTo>
                  <a:lnTo>
                    <a:pt x="730" y="89"/>
                  </a:lnTo>
                  <a:lnTo>
                    <a:pt x="725" y="86"/>
                  </a:lnTo>
                  <a:lnTo>
                    <a:pt x="719" y="82"/>
                  </a:lnTo>
                  <a:lnTo>
                    <a:pt x="714" y="78"/>
                  </a:lnTo>
                  <a:lnTo>
                    <a:pt x="708" y="73"/>
                  </a:lnTo>
                  <a:lnTo>
                    <a:pt x="702" y="69"/>
                  </a:lnTo>
                  <a:lnTo>
                    <a:pt x="696" y="65"/>
                  </a:lnTo>
                  <a:lnTo>
                    <a:pt x="690" y="60"/>
                  </a:lnTo>
                  <a:lnTo>
                    <a:pt x="683" y="57"/>
                  </a:lnTo>
                  <a:lnTo>
                    <a:pt x="675" y="53"/>
                  </a:lnTo>
                  <a:lnTo>
                    <a:pt x="667" y="50"/>
                  </a:lnTo>
                  <a:lnTo>
                    <a:pt x="658" y="47"/>
                  </a:lnTo>
                  <a:lnTo>
                    <a:pt x="641" y="45"/>
                  </a:lnTo>
                  <a:lnTo>
                    <a:pt x="626" y="44"/>
                  </a:lnTo>
                  <a:lnTo>
                    <a:pt x="613" y="45"/>
                  </a:lnTo>
                  <a:lnTo>
                    <a:pt x="604" y="47"/>
                  </a:lnTo>
                  <a:lnTo>
                    <a:pt x="595" y="49"/>
                  </a:lnTo>
                  <a:lnTo>
                    <a:pt x="590" y="52"/>
                  </a:lnTo>
                  <a:lnTo>
                    <a:pt x="587" y="53"/>
                  </a:lnTo>
                  <a:lnTo>
                    <a:pt x="586" y="54"/>
                  </a:lnTo>
                  <a:lnTo>
                    <a:pt x="585" y="52"/>
                  </a:lnTo>
                  <a:lnTo>
                    <a:pt x="583" y="45"/>
                  </a:lnTo>
                  <a:lnTo>
                    <a:pt x="580" y="37"/>
                  </a:lnTo>
                  <a:lnTo>
                    <a:pt x="575" y="27"/>
                  </a:lnTo>
                  <a:lnTo>
                    <a:pt x="570" y="17"/>
                  </a:lnTo>
                  <a:lnTo>
                    <a:pt x="562" y="9"/>
                  </a:lnTo>
                  <a:lnTo>
                    <a:pt x="553" y="3"/>
                  </a:lnTo>
                  <a:lnTo>
                    <a:pt x="543" y="0"/>
                  </a:lnTo>
                  <a:lnTo>
                    <a:pt x="533" y="3"/>
                  </a:lnTo>
                  <a:lnTo>
                    <a:pt x="525" y="10"/>
                  </a:lnTo>
                  <a:lnTo>
                    <a:pt x="519" y="20"/>
                  </a:lnTo>
                  <a:lnTo>
                    <a:pt x="515" y="31"/>
                  </a:lnTo>
                  <a:lnTo>
                    <a:pt x="511" y="43"/>
                  </a:lnTo>
                  <a:lnTo>
                    <a:pt x="510" y="53"/>
                  </a:lnTo>
                  <a:lnTo>
                    <a:pt x="508" y="60"/>
                  </a:lnTo>
                  <a:lnTo>
                    <a:pt x="508" y="62"/>
                  </a:lnTo>
                  <a:lnTo>
                    <a:pt x="508" y="62"/>
                  </a:lnTo>
                  <a:lnTo>
                    <a:pt x="506" y="60"/>
                  </a:lnTo>
                  <a:lnTo>
                    <a:pt x="503" y="58"/>
                  </a:lnTo>
                  <a:lnTo>
                    <a:pt x="500" y="54"/>
                  </a:lnTo>
                  <a:lnTo>
                    <a:pt x="496" y="51"/>
                  </a:lnTo>
                  <a:lnTo>
                    <a:pt x="491" y="46"/>
                  </a:lnTo>
                  <a:lnTo>
                    <a:pt x="485" y="42"/>
                  </a:lnTo>
                  <a:lnTo>
                    <a:pt x="478" y="37"/>
                  </a:lnTo>
                  <a:lnTo>
                    <a:pt x="473" y="33"/>
                  </a:lnTo>
                  <a:lnTo>
                    <a:pt x="468" y="31"/>
                  </a:lnTo>
                  <a:lnTo>
                    <a:pt x="463" y="32"/>
                  </a:lnTo>
                  <a:lnTo>
                    <a:pt x="458" y="34"/>
                  </a:lnTo>
                  <a:lnTo>
                    <a:pt x="451" y="38"/>
                  </a:lnTo>
                  <a:lnTo>
                    <a:pt x="441" y="43"/>
                  </a:lnTo>
                  <a:lnTo>
                    <a:pt x="428" y="50"/>
                  </a:lnTo>
                  <a:lnTo>
                    <a:pt x="410" y="58"/>
                  </a:lnTo>
                  <a:lnTo>
                    <a:pt x="400" y="63"/>
                  </a:lnTo>
                  <a:lnTo>
                    <a:pt x="391" y="68"/>
                  </a:lnTo>
                  <a:lnTo>
                    <a:pt x="381" y="72"/>
                  </a:lnTo>
                  <a:lnTo>
                    <a:pt x="372" y="76"/>
                  </a:lnTo>
                  <a:lnTo>
                    <a:pt x="364" y="80"/>
                  </a:lnTo>
                  <a:lnTo>
                    <a:pt x="356" y="84"/>
                  </a:lnTo>
                  <a:lnTo>
                    <a:pt x="347" y="88"/>
                  </a:lnTo>
                  <a:lnTo>
                    <a:pt x="339" y="91"/>
                  </a:lnTo>
                  <a:lnTo>
                    <a:pt x="330" y="94"/>
                  </a:lnTo>
                  <a:lnTo>
                    <a:pt x="321" y="96"/>
                  </a:lnTo>
                  <a:lnTo>
                    <a:pt x="313" y="98"/>
                  </a:lnTo>
                  <a:lnTo>
                    <a:pt x="304" y="100"/>
                  </a:lnTo>
                  <a:lnTo>
                    <a:pt x="296" y="100"/>
                  </a:lnTo>
                  <a:lnTo>
                    <a:pt x="286" y="100"/>
                  </a:lnTo>
                  <a:lnTo>
                    <a:pt x="276" y="99"/>
                  </a:lnTo>
                  <a:lnTo>
                    <a:pt x="266" y="97"/>
                  </a:lnTo>
                  <a:lnTo>
                    <a:pt x="249" y="91"/>
                  </a:lnTo>
                  <a:lnTo>
                    <a:pt x="240" y="84"/>
                  </a:lnTo>
                  <a:lnTo>
                    <a:pt x="236" y="76"/>
                  </a:lnTo>
                  <a:lnTo>
                    <a:pt x="236" y="69"/>
                  </a:lnTo>
                  <a:lnTo>
                    <a:pt x="238" y="61"/>
                  </a:lnTo>
                  <a:lnTo>
                    <a:pt x="242" y="56"/>
                  </a:lnTo>
                  <a:lnTo>
                    <a:pt x="245" y="52"/>
                  </a:lnTo>
                  <a:lnTo>
                    <a:pt x="246" y="50"/>
                  </a:lnTo>
                  <a:lnTo>
                    <a:pt x="245" y="50"/>
                  </a:lnTo>
                  <a:lnTo>
                    <a:pt x="241" y="53"/>
                  </a:lnTo>
                  <a:lnTo>
                    <a:pt x="234" y="57"/>
                  </a:lnTo>
                  <a:lnTo>
                    <a:pt x="227" y="62"/>
                  </a:lnTo>
                  <a:lnTo>
                    <a:pt x="218" y="69"/>
                  </a:lnTo>
                  <a:lnTo>
                    <a:pt x="208" y="76"/>
                  </a:lnTo>
                  <a:lnTo>
                    <a:pt x="199" y="84"/>
                  </a:lnTo>
                  <a:lnTo>
                    <a:pt x="191" y="92"/>
                  </a:lnTo>
                  <a:lnTo>
                    <a:pt x="184" y="100"/>
                  </a:lnTo>
                  <a:lnTo>
                    <a:pt x="178" y="107"/>
                  </a:lnTo>
                  <a:lnTo>
                    <a:pt x="175" y="113"/>
                  </a:lnTo>
                  <a:lnTo>
                    <a:pt x="171" y="118"/>
                  </a:lnTo>
                  <a:lnTo>
                    <a:pt x="168" y="122"/>
                  </a:lnTo>
                  <a:lnTo>
                    <a:pt x="164" y="127"/>
                  </a:lnTo>
                  <a:lnTo>
                    <a:pt x="159" y="131"/>
                  </a:lnTo>
                  <a:lnTo>
                    <a:pt x="152" y="135"/>
                  </a:lnTo>
                  <a:lnTo>
                    <a:pt x="148" y="138"/>
                  </a:lnTo>
                  <a:lnTo>
                    <a:pt x="143" y="139"/>
                  </a:lnTo>
                  <a:lnTo>
                    <a:pt x="138" y="140"/>
                  </a:lnTo>
                  <a:lnTo>
                    <a:pt x="133" y="140"/>
                  </a:lnTo>
                  <a:lnTo>
                    <a:pt x="128" y="140"/>
                  </a:lnTo>
                  <a:lnTo>
                    <a:pt x="121" y="139"/>
                  </a:lnTo>
                  <a:lnTo>
                    <a:pt x="115" y="138"/>
                  </a:lnTo>
                  <a:lnTo>
                    <a:pt x="109" y="136"/>
                  </a:lnTo>
                  <a:lnTo>
                    <a:pt x="101" y="134"/>
                  </a:lnTo>
                  <a:lnTo>
                    <a:pt x="94" y="132"/>
                  </a:lnTo>
                  <a:lnTo>
                    <a:pt x="86" y="130"/>
                  </a:lnTo>
                  <a:lnTo>
                    <a:pt x="77" y="127"/>
                  </a:lnTo>
                  <a:lnTo>
                    <a:pt x="69" y="125"/>
                  </a:lnTo>
                  <a:lnTo>
                    <a:pt x="60" y="122"/>
                  </a:lnTo>
                  <a:lnTo>
                    <a:pt x="50" y="119"/>
                  </a:lnTo>
                  <a:lnTo>
                    <a:pt x="41" y="116"/>
                  </a:lnTo>
                  <a:lnTo>
                    <a:pt x="24" y="112"/>
                  </a:lnTo>
                  <a:lnTo>
                    <a:pt x="12" y="111"/>
                  </a:lnTo>
                  <a:lnTo>
                    <a:pt x="5" y="114"/>
                  </a:lnTo>
                  <a:lnTo>
                    <a:pt x="1" y="118"/>
                  </a:lnTo>
                  <a:lnTo>
                    <a:pt x="0" y="123"/>
                  </a:lnTo>
                  <a:lnTo>
                    <a:pt x="0" y="130"/>
                  </a:lnTo>
                  <a:lnTo>
                    <a:pt x="0" y="137"/>
                  </a:lnTo>
                  <a:lnTo>
                    <a:pt x="0" y="144"/>
                  </a:lnTo>
                  <a:lnTo>
                    <a:pt x="0" y="153"/>
                  </a:lnTo>
                  <a:lnTo>
                    <a:pt x="4" y="166"/>
                  </a:lnTo>
                  <a:lnTo>
                    <a:pt x="11" y="182"/>
                  </a:lnTo>
                  <a:lnTo>
                    <a:pt x="19" y="198"/>
                  </a:lnTo>
                  <a:lnTo>
                    <a:pt x="26" y="213"/>
                  </a:lnTo>
                  <a:lnTo>
                    <a:pt x="34" y="226"/>
                  </a:lnTo>
                  <a:lnTo>
                    <a:pt x="39" y="235"/>
                  </a:lnTo>
                  <a:lnTo>
                    <a:pt x="41" y="238"/>
                  </a:lnTo>
                  <a:lnTo>
                    <a:pt x="17" y="326"/>
                  </a:lnTo>
                  <a:lnTo>
                    <a:pt x="45" y="465"/>
                  </a:lnTo>
                  <a:lnTo>
                    <a:pt x="49" y="544"/>
                  </a:lnTo>
                  <a:lnTo>
                    <a:pt x="79" y="591"/>
                  </a:lnTo>
                  <a:lnTo>
                    <a:pt x="81" y="686"/>
                  </a:lnTo>
                  <a:lnTo>
                    <a:pt x="103" y="745"/>
                  </a:lnTo>
                  <a:lnTo>
                    <a:pt x="102" y="748"/>
                  </a:lnTo>
                  <a:lnTo>
                    <a:pt x="98" y="756"/>
                  </a:lnTo>
                  <a:lnTo>
                    <a:pt x="94" y="769"/>
                  </a:lnTo>
                  <a:lnTo>
                    <a:pt x="88" y="785"/>
                  </a:lnTo>
                  <a:lnTo>
                    <a:pt x="83" y="804"/>
                  </a:lnTo>
                  <a:lnTo>
                    <a:pt x="78" y="825"/>
                  </a:lnTo>
                  <a:lnTo>
                    <a:pt x="75" y="847"/>
                  </a:lnTo>
                  <a:lnTo>
                    <a:pt x="75" y="870"/>
                  </a:lnTo>
                  <a:lnTo>
                    <a:pt x="76" y="880"/>
                  </a:lnTo>
                  <a:lnTo>
                    <a:pt x="78" y="887"/>
                  </a:lnTo>
                  <a:lnTo>
                    <a:pt x="82" y="894"/>
                  </a:lnTo>
                  <a:lnTo>
                    <a:pt x="87" y="898"/>
                  </a:lnTo>
                  <a:lnTo>
                    <a:pt x="94" y="900"/>
                  </a:lnTo>
                  <a:lnTo>
                    <a:pt x="102" y="901"/>
                  </a:lnTo>
                  <a:lnTo>
                    <a:pt x="110" y="900"/>
                  </a:lnTo>
                  <a:lnTo>
                    <a:pt x="121" y="898"/>
                  </a:lnTo>
                  <a:lnTo>
                    <a:pt x="132" y="896"/>
                  </a:lnTo>
                  <a:lnTo>
                    <a:pt x="143" y="891"/>
                  </a:lnTo>
                  <a:lnTo>
                    <a:pt x="156" y="887"/>
                  </a:lnTo>
                  <a:lnTo>
                    <a:pt x="170" y="882"/>
                  </a:lnTo>
                  <a:lnTo>
                    <a:pt x="185" y="876"/>
                  </a:lnTo>
                  <a:lnTo>
                    <a:pt x="200" y="870"/>
                  </a:lnTo>
                  <a:lnTo>
                    <a:pt x="217" y="863"/>
                  </a:lnTo>
                  <a:lnTo>
                    <a:pt x="234" y="857"/>
                  </a:lnTo>
                  <a:lnTo>
                    <a:pt x="251" y="851"/>
                  </a:lnTo>
                  <a:lnTo>
                    <a:pt x="268" y="847"/>
                  </a:lnTo>
                  <a:lnTo>
                    <a:pt x="286" y="844"/>
                  </a:lnTo>
                  <a:lnTo>
                    <a:pt x="302" y="841"/>
                  </a:lnTo>
                  <a:lnTo>
                    <a:pt x="320" y="840"/>
                  </a:lnTo>
                  <a:lnTo>
                    <a:pt x="337" y="840"/>
                  </a:lnTo>
                  <a:lnTo>
                    <a:pt x="354" y="840"/>
                  </a:lnTo>
                  <a:lnTo>
                    <a:pt x="371" y="840"/>
                  </a:lnTo>
                  <a:lnTo>
                    <a:pt x="388" y="841"/>
                  </a:lnTo>
                  <a:lnTo>
                    <a:pt x="405" y="843"/>
                  </a:lnTo>
                  <a:lnTo>
                    <a:pt x="422" y="844"/>
                  </a:lnTo>
                  <a:lnTo>
                    <a:pt x="440" y="845"/>
                  </a:lnTo>
                  <a:lnTo>
                    <a:pt x="456" y="846"/>
                  </a:lnTo>
                  <a:lnTo>
                    <a:pt x="474" y="847"/>
                  </a:lnTo>
                  <a:lnTo>
                    <a:pt x="491" y="847"/>
                  </a:lnTo>
                  <a:lnTo>
                    <a:pt x="508" y="846"/>
                  </a:lnTo>
                  <a:lnTo>
                    <a:pt x="530" y="844"/>
                  </a:lnTo>
                  <a:lnTo>
                    <a:pt x="546" y="839"/>
                  </a:lnTo>
                  <a:lnTo>
                    <a:pt x="559" y="832"/>
                  </a:lnTo>
                  <a:lnTo>
                    <a:pt x="567" y="824"/>
                  </a:lnTo>
                  <a:lnTo>
                    <a:pt x="572" y="816"/>
                  </a:lnTo>
                  <a:lnTo>
                    <a:pt x="575" y="807"/>
                  </a:lnTo>
                  <a:lnTo>
                    <a:pt x="575" y="798"/>
                  </a:lnTo>
                  <a:lnTo>
                    <a:pt x="574" y="791"/>
                  </a:lnTo>
                  <a:lnTo>
                    <a:pt x="577" y="795"/>
                  </a:lnTo>
                  <a:lnTo>
                    <a:pt x="580" y="801"/>
                  </a:lnTo>
                  <a:lnTo>
                    <a:pt x="584" y="807"/>
                  </a:lnTo>
                  <a:lnTo>
                    <a:pt x="589" y="813"/>
                  </a:lnTo>
                  <a:lnTo>
                    <a:pt x="594" y="820"/>
                  </a:lnTo>
                  <a:lnTo>
                    <a:pt x="600" y="826"/>
                  </a:lnTo>
                  <a:lnTo>
                    <a:pt x="608" y="833"/>
                  </a:lnTo>
                  <a:lnTo>
                    <a:pt x="616" y="840"/>
                  </a:lnTo>
                  <a:lnTo>
                    <a:pt x="623" y="845"/>
                  </a:lnTo>
                  <a:lnTo>
                    <a:pt x="632" y="850"/>
                  </a:lnTo>
                  <a:lnTo>
                    <a:pt x="642" y="853"/>
                  </a:lnTo>
                  <a:lnTo>
                    <a:pt x="652" y="855"/>
                  </a:lnTo>
                  <a:lnTo>
                    <a:pt x="664" y="856"/>
                  </a:lnTo>
                  <a:lnTo>
                    <a:pt x="676" y="856"/>
                  </a:lnTo>
                  <a:lnTo>
                    <a:pt x="690" y="856"/>
                  </a:lnTo>
                  <a:lnTo>
                    <a:pt x="703" y="855"/>
                  </a:lnTo>
                  <a:lnTo>
                    <a:pt x="718" y="854"/>
                  </a:lnTo>
                  <a:lnTo>
                    <a:pt x="734" y="852"/>
                  </a:lnTo>
                  <a:lnTo>
                    <a:pt x="751" y="849"/>
                  </a:lnTo>
                  <a:lnTo>
                    <a:pt x="768" y="847"/>
                  </a:lnTo>
                  <a:lnTo>
                    <a:pt x="786" y="844"/>
                  </a:lnTo>
                  <a:lnTo>
                    <a:pt x="804" y="841"/>
                  </a:lnTo>
                  <a:lnTo>
                    <a:pt x="823" y="837"/>
                  </a:lnTo>
                  <a:lnTo>
                    <a:pt x="844" y="835"/>
                  </a:lnTo>
                  <a:lnTo>
                    <a:pt x="863" y="832"/>
                  </a:lnTo>
                  <a:lnTo>
                    <a:pt x="882" y="832"/>
                  </a:lnTo>
                  <a:lnTo>
                    <a:pt x="901" y="833"/>
                  </a:lnTo>
                  <a:lnTo>
                    <a:pt x="918" y="836"/>
                  </a:lnTo>
                  <a:lnTo>
                    <a:pt x="935" y="839"/>
                  </a:lnTo>
                  <a:lnTo>
                    <a:pt x="951" y="843"/>
                  </a:lnTo>
                  <a:lnTo>
                    <a:pt x="967" y="847"/>
                  </a:lnTo>
                  <a:lnTo>
                    <a:pt x="982" y="852"/>
                  </a:lnTo>
                  <a:lnTo>
                    <a:pt x="997" y="856"/>
                  </a:lnTo>
                  <a:lnTo>
                    <a:pt x="1011" y="861"/>
                  </a:lnTo>
                  <a:lnTo>
                    <a:pt x="1025" y="864"/>
                  </a:lnTo>
                  <a:lnTo>
                    <a:pt x="1039" y="868"/>
                  </a:lnTo>
                  <a:lnTo>
                    <a:pt x="1052" y="870"/>
                  </a:lnTo>
                  <a:lnTo>
                    <a:pt x="1065" y="870"/>
                  </a:lnTo>
                  <a:lnTo>
                    <a:pt x="1078" y="868"/>
                  </a:lnTo>
                  <a:lnTo>
                    <a:pt x="1091" y="866"/>
                  </a:lnTo>
                  <a:lnTo>
                    <a:pt x="1105" y="859"/>
                  </a:lnTo>
                  <a:lnTo>
                    <a:pt x="1112" y="849"/>
                  </a:lnTo>
                  <a:lnTo>
                    <a:pt x="1115" y="838"/>
                  </a:lnTo>
                  <a:lnTo>
                    <a:pt x="1114" y="825"/>
                  </a:lnTo>
                  <a:lnTo>
                    <a:pt x="1109" y="812"/>
                  </a:lnTo>
                  <a:lnTo>
                    <a:pt x="1103" y="797"/>
                  </a:lnTo>
                  <a:lnTo>
                    <a:pt x="1094" y="783"/>
                  </a:lnTo>
                  <a:lnTo>
                    <a:pt x="1085" y="769"/>
                  </a:lnTo>
                  <a:close/>
                </a:path>
              </a:pathLst>
            </a:custGeom>
            <a:solidFill>
              <a:srgbClr val="F9E587"/>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6" name="Freeform 7"/>
            <p:cNvSpPr>
              <a:spLocks/>
            </p:cNvSpPr>
            <p:nvPr/>
          </p:nvSpPr>
          <p:spPr bwMode="auto">
            <a:xfrm>
              <a:off x="2230438" y="2043113"/>
              <a:ext cx="19050" cy="50800"/>
            </a:xfrm>
            <a:custGeom>
              <a:avLst/>
              <a:gdLst/>
              <a:ahLst/>
              <a:cxnLst>
                <a:cxn ang="0">
                  <a:pos x="0" y="32"/>
                </a:cxn>
                <a:cxn ang="0">
                  <a:pos x="1" y="22"/>
                </a:cxn>
                <a:cxn ang="0">
                  <a:pos x="4" y="14"/>
                </a:cxn>
                <a:cxn ang="0">
                  <a:pos x="8" y="7"/>
                </a:cxn>
                <a:cxn ang="0">
                  <a:pos x="12" y="0"/>
                </a:cxn>
                <a:cxn ang="0">
                  <a:pos x="9" y="8"/>
                </a:cxn>
                <a:cxn ang="0">
                  <a:pos x="7" y="16"/>
                </a:cxn>
                <a:cxn ang="0">
                  <a:pos x="4" y="24"/>
                </a:cxn>
                <a:cxn ang="0">
                  <a:pos x="0" y="32"/>
                </a:cxn>
              </a:cxnLst>
              <a:rect l="0" t="0" r="r" b="b"/>
              <a:pathLst>
                <a:path w="12" h="32">
                  <a:moveTo>
                    <a:pt x="0" y="32"/>
                  </a:moveTo>
                  <a:lnTo>
                    <a:pt x="1" y="22"/>
                  </a:lnTo>
                  <a:lnTo>
                    <a:pt x="4" y="14"/>
                  </a:lnTo>
                  <a:lnTo>
                    <a:pt x="8" y="7"/>
                  </a:lnTo>
                  <a:lnTo>
                    <a:pt x="12" y="0"/>
                  </a:lnTo>
                  <a:lnTo>
                    <a:pt x="9" y="8"/>
                  </a:lnTo>
                  <a:lnTo>
                    <a:pt x="7" y="16"/>
                  </a:lnTo>
                  <a:lnTo>
                    <a:pt x="4" y="24"/>
                  </a:lnTo>
                  <a:lnTo>
                    <a:pt x="0" y="32"/>
                  </a:lnTo>
                  <a:close/>
                </a:path>
              </a:pathLst>
            </a:custGeom>
            <a:solidFill>
              <a:srgbClr val="F9E587"/>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7" name="Freeform 8"/>
            <p:cNvSpPr>
              <a:spLocks/>
            </p:cNvSpPr>
            <p:nvPr/>
          </p:nvSpPr>
          <p:spPr bwMode="auto">
            <a:xfrm>
              <a:off x="1895475" y="1890713"/>
              <a:ext cx="33338" cy="39688"/>
            </a:xfrm>
            <a:custGeom>
              <a:avLst/>
              <a:gdLst/>
              <a:ahLst/>
              <a:cxnLst>
                <a:cxn ang="0">
                  <a:pos x="17" y="17"/>
                </a:cxn>
                <a:cxn ang="0">
                  <a:pos x="18" y="18"/>
                </a:cxn>
                <a:cxn ang="0">
                  <a:pos x="19" y="21"/>
                </a:cxn>
                <a:cxn ang="0">
                  <a:pos x="20" y="22"/>
                </a:cxn>
                <a:cxn ang="0">
                  <a:pos x="21" y="25"/>
                </a:cxn>
                <a:cxn ang="0">
                  <a:pos x="0" y="0"/>
                </a:cxn>
                <a:cxn ang="0">
                  <a:pos x="2" y="1"/>
                </a:cxn>
                <a:cxn ang="0">
                  <a:pos x="6" y="4"/>
                </a:cxn>
                <a:cxn ang="0">
                  <a:pos x="11" y="9"/>
                </a:cxn>
                <a:cxn ang="0">
                  <a:pos x="17" y="17"/>
                </a:cxn>
              </a:cxnLst>
              <a:rect l="0" t="0" r="r" b="b"/>
              <a:pathLst>
                <a:path w="21" h="25">
                  <a:moveTo>
                    <a:pt x="17" y="17"/>
                  </a:moveTo>
                  <a:lnTo>
                    <a:pt x="18" y="18"/>
                  </a:lnTo>
                  <a:lnTo>
                    <a:pt x="19" y="21"/>
                  </a:lnTo>
                  <a:lnTo>
                    <a:pt x="20" y="22"/>
                  </a:lnTo>
                  <a:lnTo>
                    <a:pt x="21" y="25"/>
                  </a:lnTo>
                  <a:lnTo>
                    <a:pt x="0" y="0"/>
                  </a:lnTo>
                  <a:lnTo>
                    <a:pt x="2" y="1"/>
                  </a:lnTo>
                  <a:lnTo>
                    <a:pt x="6" y="4"/>
                  </a:lnTo>
                  <a:lnTo>
                    <a:pt x="11" y="9"/>
                  </a:lnTo>
                  <a:lnTo>
                    <a:pt x="17" y="17"/>
                  </a:lnTo>
                  <a:close/>
                </a:path>
              </a:pathLst>
            </a:custGeom>
            <a:solidFill>
              <a:srgbClr val="F9E587"/>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8" name="Freeform 9"/>
            <p:cNvSpPr>
              <a:spLocks/>
            </p:cNvSpPr>
            <p:nvPr/>
          </p:nvSpPr>
          <p:spPr bwMode="auto">
            <a:xfrm>
              <a:off x="1533525" y="3051176"/>
              <a:ext cx="41275" cy="60325"/>
            </a:xfrm>
            <a:custGeom>
              <a:avLst/>
              <a:gdLst/>
              <a:ahLst/>
              <a:cxnLst>
                <a:cxn ang="0">
                  <a:pos x="3" y="9"/>
                </a:cxn>
                <a:cxn ang="0">
                  <a:pos x="1" y="5"/>
                </a:cxn>
                <a:cxn ang="0">
                  <a:pos x="0" y="2"/>
                </a:cxn>
                <a:cxn ang="0">
                  <a:pos x="0" y="0"/>
                </a:cxn>
                <a:cxn ang="0">
                  <a:pos x="0" y="0"/>
                </a:cxn>
                <a:cxn ang="0">
                  <a:pos x="0" y="0"/>
                </a:cxn>
                <a:cxn ang="0">
                  <a:pos x="1" y="3"/>
                </a:cxn>
                <a:cxn ang="0">
                  <a:pos x="3" y="6"/>
                </a:cxn>
                <a:cxn ang="0">
                  <a:pos x="6" y="11"/>
                </a:cxn>
                <a:cxn ang="0">
                  <a:pos x="10" y="17"/>
                </a:cxn>
                <a:cxn ang="0">
                  <a:pos x="15" y="23"/>
                </a:cxn>
                <a:cxn ang="0">
                  <a:pos x="20" y="30"/>
                </a:cxn>
                <a:cxn ang="0">
                  <a:pos x="26" y="38"/>
                </a:cxn>
                <a:cxn ang="0">
                  <a:pos x="22" y="34"/>
                </a:cxn>
                <a:cxn ang="0">
                  <a:pos x="18" y="30"/>
                </a:cxn>
                <a:cxn ang="0">
                  <a:pos x="15" y="26"/>
                </a:cxn>
                <a:cxn ang="0">
                  <a:pos x="12" y="22"/>
                </a:cxn>
                <a:cxn ang="0">
                  <a:pos x="9" y="19"/>
                </a:cxn>
                <a:cxn ang="0">
                  <a:pos x="7" y="15"/>
                </a:cxn>
                <a:cxn ang="0">
                  <a:pos x="4" y="12"/>
                </a:cxn>
                <a:cxn ang="0">
                  <a:pos x="3" y="9"/>
                </a:cxn>
              </a:cxnLst>
              <a:rect l="0" t="0" r="r" b="b"/>
              <a:pathLst>
                <a:path w="26" h="38">
                  <a:moveTo>
                    <a:pt x="3" y="9"/>
                  </a:moveTo>
                  <a:lnTo>
                    <a:pt x="1" y="5"/>
                  </a:lnTo>
                  <a:lnTo>
                    <a:pt x="0" y="2"/>
                  </a:lnTo>
                  <a:lnTo>
                    <a:pt x="0" y="0"/>
                  </a:lnTo>
                  <a:lnTo>
                    <a:pt x="0" y="0"/>
                  </a:lnTo>
                  <a:lnTo>
                    <a:pt x="0" y="0"/>
                  </a:lnTo>
                  <a:lnTo>
                    <a:pt x="1" y="3"/>
                  </a:lnTo>
                  <a:lnTo>
                    <a:pt x="3" y="6"/>
                  </a:lnTo>
                  <a:lnTo>
                    <a:pt x="6" y="11"/>
                  </a:lnTo>
                  <a:lnTo>
                    <a:pt x="10" y="17"/>
                  </a:lnTo>
                  <a:lnTo>
                    <a:pt x="15" y="23"/>
                  </a:lnTo>
                  <a:lnTo>
                    <a:pt x="20" y="30"/>
                  </a:lnTo>
                  <a:lnTo>
                    <a:pt x="26" y="38"/>
                  </a:lnTo>
                  <a:lnTo>
                    <a:pt x="22" y="34"/>
                  </a:lnTo>
                  <a:lnTo>
                    <a:pt x="18" y="30"/>
                  </a:lnTo>
                  <a:lnTo>
                    <a:pt x="15" y="26"/>
                  </a:lnTo>
                  <a:lnTo>
                    <a:pt x="12" y="22"/>
                  </a:lnTo>
                  <a:lnTo>
                    <a:pt x="9" y="19"/>
                  </a:lnTo>
                  <a:lnTo>
                    <a:pt x="7" y="15"/>
                  </a:lnTo>
                  <a:lnTo>
                    <a:pt x="4" y="12"/>
                  </a:lnTo>
                  <a:lnTo>
                    <a:pt x="3" y="9"/>
                  </a:lnTo>
                  <a:close/>
                </a:path>
              </a:pathLst>
            </a:custGeom>
            <a:solidFill>
              <a:srgbClr val="F9E587"/>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9" name="Freeform 10"/>
            <p:cNvSpPr>
              <a:spLocks/>
            </p:cNvSpPr>
            <p:nvPr/>
          </p:nvSpPr>
          <p:spPr bwMode="auto">
            <a:xfrm>
              <a:off x="2171700" y="3122613"/>
              <a:ext cx="119063" cy="31750"/>
            </a:xfrm>
            <a:custGeom>
              <a:avLst/>
              <a:gdLst/>
              <a:ahLst/>
              <a:cxnLst>
                <a:cxn ang="0">
                  <a:pos x="0" y="0"/>
                </a:cxn>
                <a:cxn ang="0">
                  <a:pos x="11" y="2"/>
                </a:cxn>
                <a:cxn ang="0">
                  <a:pos x="22" y="5"/>
                </a:cxn>
                <a:cxn ang="0">
                  <a:pos x="32" y="7"/>
                </a:cxn>
                <a:cxn ang="0">
                  <a:pos x="42" y="10"/>
                </a:cxn>
                <a:cxn ang="0">
                  <a:pos x="51" y="12"/>
                </a:cxn>
                <a:cxn ang="0">
                  <a:pos x="59" y="14"/>
                </a:cxn>
                <a:cxn ang="0">
                  <a:pos x="67" y="17"/>
                </a:cxn>
                <a:cxn ang="0">
                  <a:pos x="75" y="20"/>
                </a:cxn>
                <a:cxn ang="0">
                  <a:pos x="72" y="19"/>
                </a:cxn>
                <a:cxn ang="0">
                  <a:pos x="70" y="19"/>
                </a:cxn>
                <a:cxn ang="0">
                  <a:pos x="67" y="19"/>
                </a:cxn>
                <a:cxn ang="0">
                  <a:pos x="65" y="18"/>
                </a:cxn>
                <a:cxn ang="0">
                  <a:pos x="57" y="17"/>
                </a:cxn>
                <a:cxn ang="0">
                  <a:pos x="50" y="15"/>
                </a:cxn>
                <a:cxn ang="0">
                  <a:pos x="42" y="13"/>
                </a:cxn>
                <a:cxn ang="0">
                  <a:pos x="34" y="11"/>
                </a:cxn>
                <a:cxn ang="0">
                  <a:pos x="26" y="8"/>
                </a:cxn>
                <a:cxn ang="0">
                  <a:pos x="18" y="6"/>
                </a:cxn>
                <a:cxn ang="0">
                  <a:pos x="9" y="3"/>
                </a:cxn>
                <a:cxn ang="0">
                  <a:pos x="0" y="0"/>
                </a:cxn>
              </a:cxnLst>
              <a:rect l="0" t="0" r="r" b="b"/>
              <a:pathLst>
                <a:path w="75" h="20">
                  <a:moveTo>
                    <a:pt x="0" y="0"/>
                  </a:moveTo>
                  <a:lnTo>
                    <a:pt x="11" y="2"/>
                  </a:lnTo>
                  <a:lnTo>
                    <a:pt x="22" y="5"/>
                  </a:lnTo>
                  <a:lnTo>
                    <a:pt x="32" y="7"/>
                  </a:lnTo>
                  <a:lnTo>
                    <a:pt x="42" y="10"/>
                  </a:lnTo>
                  <a:lnTo>
                    <a:pt x="51" y="12"/>
                  </a:lnTo>
                  <a:lnTo>
                    <a:pt x="59" y="14"/>
                  </a:lnTo>
                  <a:lnTo>
                    <a:pt x="67" y="17"/>
                  </a:lnTo>
                  <a:lnTo>
                    <a:pt x="75" y="20"/>
                  </a:lnTo>
                  <a:lnTo>
                    <a:pt x="72" y="19"/>
                  </a:lnTo>
                  <a:lnTo>
                    <a:pt x="70" y="19"/>
                  </a:lnTo>
                  <a:lnTo>
                    <a:pt x="67" y="19"/>
                  </a:lnTo>
                  <a:lnTo>
                    <a:pt x="65" y="18"/>
                  </a:lnTo>
                  <a:lnTo>
                    <a:pt x="57" y="17"/>
                  </a:lnTo>
                  <a:lnTo>
                    <a:pt x="50" y="15"/>
                  </a:lnTo>
                  <a:lnTo>
                    <a:pt x="42" y="13"/>
                  </a:lnTo>
                  <a:lnTo>
                    <a:pt x="34" y="11"/>
                  </a:lnTo>
                  <a:lnTo>
                    <a:pt x="26" y="8"/>
                  </a:lnTo>
                  <a:lnTo>
                    <a:pt x="18" y="6"/>
                  </a:lnTo>
                  <a:lnTo>
                    <a:pt x="9" y="3"/>
                  </a:lnTo>
                  <a:lnTo>
                    <a:pt x="0" y="0"/>
                  </a:lnTo>
                  <a:close/>
                </a:path>
              </a:pathLst>
            </a:custGeom>
            <a:solidFill>
              <a:srgbClr val="F9E587"/>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0" name="Freeform 11"/>
            <p:cNvSpPr>
              <a:spLocks/>
            </p:cNvSpPr>
            <p:nvPr/>
          </p:nvSpPr>
          <p:spPr bwMode="auto">
            <a:xfrm>
              <a:off x="749300" y="2047876"/>
              <a:ext cx="1447800" cy="965200"/>
            </a:xfrm>
            <a:custGeom>
              <a:avLst/>
              <a:gdLst/>
              <a:ahLst/>
              <a:cxnLst>
                <a:cxn ang="0">
                  <a:pos x="0" y="43"/>
                </a:cxn>
                <a:cxn ang="0">
                  <a:pos x="6" y="42"/>
                </a:cxn>
                <a:cxn ang="0">
                  <a:pos x="18" y="41"/>
                </a:cxn>
                <a:cxn ang="0">
                  <a:pos x="33" y="40"/>
                </a:cxn>
                <a:cxn ang="0">
                  <a:pos x="54" y="38"/>
                </a:cxn>
                <a:cxn ang="0">
                  <a:pos x="79" y="36"/>
                </a:cxn>
                <a:cxn ang="0">
                  <a:pos x="108" y="33"/>
                </a:cxn>
                <a:cxn ang="0">
                  <a:pos x="139" y="30"/>
                </a:cxn>
                <a:cxn ang="0">
                  <a:pos x="174" y="27"/>
                </a:cxn>
                <a:cxn ang="0">
                  <a:pos x="212" y="24"/>
                </a:cxn>
                <a:cxn ang="0">
                  <a:pos x="251" y="21"/>
                </a:cxn>
                <a:cxn ang="0">
                  <a:pos x="292" y="18"/>
                </a:cxn>
                <a:cxn ang="0">
                  <a:pos x="334" y="14"/>
                </a:cxn>
                <a:cxn ang="0">
                  <a:pos x="377" y="11"/>
                </a:cxn>
                <a:cxn ang="0">
                  <a:pos x="420" y="8"/>
                </a:cxn>
                <a:cxn ang="0">
                  <a:pos x="464" y="6"/>
                </a:cxn>
                <a:cxn ang="0">
                  <a:pos x="507" y="3"/>
                </a:cxn>
                <a:cxn ang="0">
                  <a:pos x="548" y="2"/>
                </a:cxn>
                <a:cxn ang="0">
                  <a:pos x="588" y="0"/>
                </a:cxn>
                <a:cxn ang="0">
                  <a:pos x="626" y="0"/>
                </a:cxn>
                <a:cxn ang="0">
                  <a:pos x="662" y="0"/>
                </a:cxn>
                <a:cxn ang="0">
                  <a:pos x="696" y="0"/>
                </a:cxn>
                <a:cxn ang="0">
                  <a:pos x="727" y="0"/>
                </a:cxn>
                <a:cxn ang="0">
                  <a:pos x="756" y="1"/>
                </a:cxn>
                <a:cxn ang="0">
                  <a:pos x="783" y="2"/>
                </a:cxn>
                <a:cxn ang="0">
                  <a:pos x="806" y="3"/>
                </a:cxn>
                <a:cxn ang="0">
                  <a:pos x="827" y="4"/>
                </a:cxn>
                <a:cxn ang="0">
                  <a:pos x="844" y="6"/>
                </a:cxn>
                <a:cxn ang="0">
                  <a:pos x="859" y="7"/>
                </a:cxn>
                <a:cxn ang="0">
                  <a:pos x="870" y="7"/>
                </a:cxn>
                <a:cxn ang="0">
                  <a:pos x="878" y="8"/>
                </a:cxn>
                <a:cxn ang="0">
                  <a:pos x="881" y="8"/>
                </a:cxn>
                <a:cxn ang="0">
                  <a:pos x="912" y="572"/>
                </a:cxn>
                <a:cxn ang="0">
                  <a:pos x="0" y="43"/>
                </a:cxn>
              </a:cxnLst>
              <a:rect l="0" t="0" r="r" b="b"/>
              <a:pathLst>
                <a:path w="912" h="608">
                  <a:moveTo>
                    <a:pt x="0" y="43"/>
                  </a:moveTo>
                  <a:lnTo>
                    <a:pt x="0" y="43"/>
                  </a:lnTo>
                  <a:lnTo>
                    <a:pt x="3" y="42"/>
                  </a:lnTo>
                  <a:lnTo>
                    <a:pt x="6" y="42"/>
                  </a:lnTo>
                  <a:lnTo>
                    <a:pt x="11" y="42"/>
                  </a:lnTo>
                  <a:lnTo>
                    <a:pt x="18" y="41"/>
                  </a:lnTo>
                  <a:lnTo>
                    <a:pt x="25" y="41"/>
                  </a:lnTo>
                  <a:lnTo>
                    <a:pt x="33" y="40"/>
                  </a:lnTo>
                  <a:lnTo>
                    <a:pt x="43" y="39"/>
                  </a:lnTo>
                  <a:lnTo>
                    <a:pt x="54" y="38"/>
                  </a:lnTo>
                  <a:lnTo>
                    <a:pt x="66" y="37"/>
                  </a:lnTo>
                  <a:lnTo>
                    <a:pt x="79" y="36"/>
                  </a:lnTo>
                  <a:lnTo>
                    <a:pt x="93" y="34"/>
                  </a:lnTo>
                  <a:lnTo>
                    <a:pt x="108" y="33"/>
                  </a:lnTo>
                  <a:lnTo>
                    <a:pt x="123" y="31"/>
                  </a:lnTo>
                  <a:lnTo>
                    <a:pt x="139" y="30"/>
                  </a:lnTo>
                  <a:lnTo>
                    <a:pt x="156" y="29"/>
                  </a:lnTo>
                  <a:lnTo>
                    <a:pt x="174" y="27"/>
                  </a:lnTo>
                  <a:lnTo>
                    <a:pt x="193" y="25"/>
                  </a:lnTo>
                  <a:lnTo>
                    <a:pt x="212" y="24"/>
                  </a:lnTo>
                  <a:lnTo>
                    <a:pt x="231" y="22"/>
                  </a:lnTo>
                  <a:lnTo>
                    <a:pt x="251" y="21"/>
                  </a:lnTo>
                  <a:lnTo>
                    <a:pt x="271" y="19"/>
                  </a:lnTo>
                  <a:lnTo>
                    <a:pt x="292" y="18"/>
                  </a:lnTo>
                  <a:lnTo>
                    <a:pt x="313" y="16"/>
                  </a:lnTo>
                  <a:lnTo>
                    <a:pt x="334" y="14"/>
                  </a:lnTo>
                  <a:lnTo>
                    <a:pt x="355" y="13"/>
                  </a:lnTo>
                  <a:lnTo>
                    <a:pt x="377" y="11"/>
                  </a:lnTo>
                  <a:lnTo>
                    <a:pt x="399" y="10"/>
                  </a:lnTo>
                  <a:lnTo>
                    <a:pt x="420" y="8"/>
                  </a:lnTo>
                  <a:lnTo>
                    <a:pt x="442" y="7"/>
                  </a:lnTo>
                  <a:lnTo>
                    <a:pt x="464" y="6"/>
                  </a:lnTo>
                  <a:lnTo>
                    <a:pt x="486" y="4"/>
                  </a:lnTo>
                  <a:lnTo>
                    <a:pt x="507" y="3"/>
                  </a:lnTo>
                  <a:lnTo>
                    <a:pt x="528" y="2"/>
                  </a:lnTo>
                  <a:lnTo>
                    <a:pt x="548" y="2"/>
                  </a:lnTo>
                  <a:lnTo>
                    <a:pt x="569" y="1"/>
                  </a:lnTo>
                  <a:lnTo>
                    <a:pt x="588" y="0"/>
                  </a:lnTo>
                  <a:lnTo>
                    <a:pt x="607" y="0"/>
                  </a:lnTo>
                  <a:lnTo>
                    <a:pt x="626" y="0"/>
                  </a:lnTo>
                  <a:lnTo>
                    <a:pt x="644" y="0"/>
                  </a:lnTo>
                  <a:lnTo>
                    <a:pt x="662" y="0"/>
                  </a:lnTo>
                  <a:lnTo>
                    <a:pt x="679" y="0"/>
                  </a:lnTo>
                  <a:lnTo>
                    <a:pt x="696" y="0"/>
                  </a:lnTo>
                  <a:lnTo>
                    <a:pt x="712" y="0"/>
                  </a:lnTo>
                  <a:lnTo>
                    <a:pt x="727" y="0"/>
                  </a:lnTo>
                  <a:lnTo>
                    <a:pt x="742" y="1"/>
                  </a:lnTo>
                  <a:lnTo>
                    <a:pt x="756" y="1"/>
                  </a:lnTo>
                  <a:lnTo>
                    <a:pt x="769" y="2"/>
                  </a:lnTo>
                  <a:lnTo>
                    <a:pt x="783" y="2"/>
                  </a:lnTo>
                  <a:lnTo>
                    <a:pt x="795" y="3"/>
                  </a:lnTo>
                  <a:lnTo>
                    <a:pt x="806" y="3"/>
                  </a:lnTo>
                  <a:lnTo>
                    <a:pt x="817" y="4"/>
                  </a:lnTo>
                  <a:lnTo>
                    <a:pt x="827" y="4"/>
                  </a:lnTo>
                  <a:lnTo>
                    <a:pt x="836" y="5"/>
                  </a:lnTo>
                  <a:lnTo>
                    <a:pt x="844" y="6"/>
                  </a:lnTo>
                  <a:lnTo>
                    <a:pt x="852" y="6"/>
                  </a:lnTo>
                  <a:lnTo>
                    <a:pt x="859" y="7"/>
                  </a:lnTo>
                  <a:lnTo>
                    <a:pt x="865" y="7"/>
                  </a:lnTo>
                  <a:lnTo>
                    <a:pt x="870" y="7"/>
                  </a:lnTo>
                  <a:lnTo>
                    <a:pt x="874" y="8"/>
                  </a:lnTo>
                  <a:lnTo>
                    <a:pt x="878" y="8"/>
                  </a:lnTo>
                  <a:lnTo>
                    <a:pt x="880" y="8"/>
                  </a:lnTo>
                  <a:lnTo>
                    <a:pt x="881" y="8"/>
                  </a:lnTo>
                  <a:lnTo>
                    <a:pt x="882" y="8"/>
                  </a:lnTo>
                  <a:lnTo>
                    <a:pt x="912" y="572"/>
                  </a:lnTo>
                  <a:lnTo>
                    <a:pt x="101" y="608"/>
                  </a:lnTo>
                  <a:lnTo>
                    <a:pt x="0" y="43"/>
                  </a:lnTo>
                  <a:close/>
                </a:path>
              </a:pathLst>
            </a:custGeom>
            <a:solidFill>
              <a:srgbClr val="3FF2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 name="Freeform 12"/>
            <p:cNvSpPr>
              <a:spLocks/>
            </p:cNvSpPr>
            <p:nvPr/>
          </p:nvSpPr>
          <p:spPr bwMode="auto">
            <a:xfrm>
              <a:off x="749300" y="2047876"/>
              <a:ext cx="1420813" cy="598488"/>
            </a:xfrm>
            <a:custGeom>
              <a:avLst/>
              <a:gdLst/>
              <a:ahLst/>
              <a:cxnLst>
                <a:cxn ang="0">
                  <a:pos x="9" y="41"/>
                </a:cxn>
                <a:cxn ang="0">
                  <a:pos x="41" y="36"/>
                </a:cxn>
                <a:cxn ang="0">
                  <a:pos x="100" y="29"/>
                </a:cxn>
                <a:cxn ang="0">
                  <a:pos x="181" y="19"/>
                </a:cxn>
                <a:cxn ang="0">
                  <a:pos x="285" y="11"/>
                </a:cxn>
                <a:cxn ang="0">
                  <a:pos x="411" y="4"/>
                </a:cxn>
                <a:cxn ang="0">
                  <a:pos x="552" y="1"/>
                </a:cxn>
                <a:cxn ang="0">
                  <a:pos x="670" y="0"/>
                </a:cxn>
                <a:cxn ang="0">
                  <a:pos x="757" y="2"/>
                </a:cxn>
                <a:cxn ang="0">
                  <a:pos x="818" y="4"/>
                </a:cxn>
                <a:cxn ang="0">
                  <a:pos x="858" y="7"/>
                </a:cxn>
                <a:cxn ang="0">
                  <a:pos x="878" y="10"/>
                </a:cxn>
                <a:cxn ang="0">
                  <a:pos x="884" y="11"/>
                </a:cxn>
                <a:cxn ang="0">
                  <a:pos x="881" y="252"/>
                </a:cxn>
                <a:cxn ang="0">
                  <a:pos x="859" y="286"/>
                </a:cxn>
                <a:cxn ang="0">
                  <a:pos x="853" y="291"/>
                </a:cxn>
                <a:cxn ang="0">
                  <a:pos x="823" y="274"/>
                </a:cxn>
                <a:cxn ang="0">
                  <a:pos x="805" y="289"/>
                </a:cxn>
                <a:cxn ang="0">
                  <a:pos x="776" y="260"/>
                </a:cxn>
                <a:cxn ang="0">
                  <a:pos x="738" y="269"/>
                </a:cxn>
                <a:cxn ang="0">
                  <a:pos x="713" y="285"/>
                </a:cxn>
                <a:cxn ang="0">
                  <a:pos x="689" y="258"/>
                </a:cxn>
                <a:cxn ang="0">
                  <a:pos x="640" y="255"/>
                </a:cxn>
                <a:cxn ang="0">
                  <a:pos x="596" y="282"/>
                </a:cxn>
                <a:cxn ang="0">
                  <a:pos x="556" y="308"/>
                </a:cxn>
                <a:cxn ang="0">
                  <a:pos x="539" y="319"/>
                </a:cxn>
                <a:cxn ang="0">
                  <a:pos x="528" y="331"/>
                </a:cxn>
                <a:cxn ang="0">
                  <a:pos x="494" y="317"/>
                </a:cxn>
                <a:cxn ang="0">
                  <a:pos x="433" y="302"/>
                </a:cxn>
                <a:cxn ang="0">
                  <a:pos x="356" y="294"/>
                </a:cxn>
                <a:cxn ang="0">
                  <a:pos x="316" y="290"/>
                </a:cxn>
                <a:cxn ang="0">
                  <a:pos x="303" y="289"/>
                </a:cxn>
                <a:cxn ang="0">
                  <a:pos x="306" y="282"/>
                </a:cxn>
                <a:cxn ang="0">
                  <a:pos x="307" y="244"/>
                </a:cxn>
                <a:cxn ang="0">
                  <a:pos x="271" y="234"/>
                </a:cxn>
                <a:cxn ang="0">
                  <a:pos x="269" y="229"/>
                </a:cxn>
                <a:cxn ang="0">
                  <a:pos x="303" y="178"/>
                </a:cxn>
                <a:cxn ang="0">
                  <a:pos x="238" y="172"/>
                </a:cxn>
                <a:cxn ang="0">
                  <a:pos x="221" y="197"/>
                </a:cxn>
                <a:cxn ang="0">
                  <a:pos x="223" y="165"/>
                </a:cxn>
                <a:cxn ang="0">
                  <a:pos x="178" y="169"/>
                </a:cxn>
                <a:cxn ang="0">
                  <a:pos x="161" y="206"/>
                </a:cxn>
                <a:cxn ang="0">
                  <a:pos x="164" y="178"/>
                </a:cxn>
                <a:cxn ang="0">
                  <a:pos x="121" y="219"/>
                </a:cxn>
                <a:cxn ang="0">
                  <a:pos x="138" y="269"/>
                </a:cxn>
                <a:cxn ang="0">
                  <a:pos x="131" y="284"/>
                </a:cxn>
                <a:cxn ang="0">
                  <a:pos x="133" y="342"/>
                </a:cxn>
                <a:cxn ang="0">
                  <a:pos x="179" y="362"/>
                </a:cxn>
                <a:cxn ang="0">
                  <a:pos x="182" y="357"/>
                </a:cxn>
                <a:cxn ang="0">
                  <a:pos x="153" y="359"/>
                </a:cxn>
                <a:cxn ang="0">
                  <a:pos x="114" y="363"/>
                </a:cxn>
                <a:cxn ang="0">
                  <a:pos x="82" y="367"/>
                </a:cxn>
                <a:cxn ang="0">
                  <a:pos x="60" y="376"/>
                </a:cxn>
              </a:cxnLst>
              <a:rect l="0" t="0" r="r" b="b"/>
              <a:pathLst>
                <a:path w="895" h="377">
                  <a:moveTo>
                    <a:pt x="0" y="43"/>
                  </a:moveTo>
                  <a:lnTo>
                    <a:pt x="0" y="43"/>
                  </a:lnTo>
                  <a:lnTo>
                    <a:pt x="2" y="42"/>
                  </a:lnTo>
                  <a:lnTo>
                    <a:pt x="5" y="42"/>
                  </a:lnTo>
                  <a:lnTo>
                    <a:pt x="9" y="41"/>
                  </a:lnTo>
                  <a:lnTo>
                    <a:pt x="13" y="41"/>
                  </a:lnTo>
                  <a:lnTo>
                    <a:pt x="18" y="40"/>
                  </a:lnTo>
                  <a:lnTo>
                    <a:pt x="25" y="39"/>
                  </a:lnTo>
                  <a:lnTo>
                    <a:pt x="33" y="37"/>
                  </a:lnTo>
                  <a:lnTo>
                    <a:pt x="41" y="36"/>
                  </a:lnTo>
                  <a:lnTo>
                    <a:pt x="51" y="35"/>
                  </a:lnTo>
                  <a:lnTo>
                    <a:pt x="62" y="33"/>
                  </a:lnTo>
                  <a:lnTo>
                    <a:pt x="74" y="31"/>
                  </a:lnTo>
                  <a:lnTo>
                    <a:pt x="86" y="30"/>
                  </a:lnTo>
                  <a:lnTo>
                    <a:pt x="100" y="29"/>
                  </a:lnTo>
                  <a:lnTo>
                    <a:pt x="114" y="27"/>
                  </a:lnTo>
                  <a:lnTo>
                    <a:pt x="130" y="25"/>
                  </a:lnTo>
                  <a:lnTo>
                    <a:pt x="146" y="23"/>
                  </a:lnTo>
                  <a:lnTo>
                    <a:pt x="163" y="21"/>
                  </a:lnTo>
                  <a:lnTo>
                    <a:pt x="181" y="19"/>
                  </a:lnTo>
                  <a:lnTo>
                    <a:pt x="200" y="18"/>
                  </a:lnTo>
                  <a:lnTo>
                    <a:pt x="220" y="16"/>
                  </a:lnTo>
                  <a:lnTo>
                    <a:pt x="241" y="14"/>
                  </a:lnTo>
                  <a:lnTo>
                    <a:pt x="262" y="13"/>
                  </a:lnTo>
                  <a:lnTo>
                    <a:pt x="285" y="11"/>
                  </a:lnTo>
                  <a:lnTo>
                    <a:pt x="309" y="10"/>
                  </a:lnTo>
                  <a:lnTo>
                    <a:pt x="333" y="8"/>
                  </a:lnTo>
                  <a:lnTo>
                    <a:pt x="358" y="7"/>
                  </a:lnTo>
                  <a:lnTo>
                    <a:pt x="384" y="6"/>
                  </a:lnTo>
                  <a:lnTo>
                    <a:pt x="411" y="4"/>
                  </a:lnTo>
                  <a:lnTo>
                    <a:pt x="438" y="4"/>
                  </a:lnTo>
                  <a:lnTo>
                    <a:pt x="466" y="3"/>
                  </a:lnTo>
                  <a:lnTo>
                    <a:pt x="495" y="2"/>
                  </a:lnTo>
                  <a:lnTo>
                    <a:pt x="524" y="2"/>
                  </a:lnTo>
                  <a:lnTo>
                    <a:pt x="552" y="1"/>
                  </a:lnTo>
                  <a:lnTo>
                    <a:pt x="578" y="1"/>
                  </a:lnTo>
                  <a:lnTo>
                    <a:pt x="603" y="0"/>
                  </a:lnTo>
                  <a:lnTo>
                    <a:pt x="626" y="0"/>
                  </a:lnTo>
                  <a:lnTo>
                    <a:pt x="649" y="0"/>
                  </a:lnTo>
                  <a:lnTo>
                    <a:pt x="670" y="0"/>
                  </a:lnTo>
                  <a:lnTo>
                    <a:pt x="690" y="1"/>
                  </a:lnTo>
                  <a:lnTo>
                    <a:pt x="708" y="1"/>
                  </a:lnTo>
                  <a:lnTo>
                    <a:pt x="726" y="2"/>
                  </a:lnTo>
                  <a:lnTo>
                    <a:pt x="742" y="2"/>
                  </a:lnTo>
                  <a:lnTo>
                    <a:pt x="757" y="2"/>
                  </a:lnTo>
                  <a:lnTo>
                    <a:pt x="772" y="3"/>
                  </a:lnTo>
                  <a:lnTo>
                    <a:pt x="785" y="3"/>
                  </a:lnTo>
                  <a:lnTo>
                    <a:pt x="797" y="3"/>
                  </a:lnTo>
                  <a:lnTo>
                    <a:pt x="809" y="4"/>
                  </a:lnTo>
                  <a:lnTo>
                    <a:pt x="818" y="4"/>
                  </a:lnTo>
                  <a:lnTo>
                    <a:pt x="828" y="5"/>
                  </a:lnTo>
                  <a:lnTo>
                    <a:pt x="837" y="6"/>
                  </a:lnTo>
                  <a:lnTo>
                    <a:pt x="844" y="6"/>
                  </a:lnTo>
                  <a:lnTo>
                    <a:pt x="851" y="7"/>
                  </a:lnTo>
                  <a:lnTo>
                    <a:pt x="858" y="7"/>
                  </a:lnTo>
                  <a:lnTo>
                    <a:pt x="863" y="8"/>
                  </a:lnTo>
                  <a:lnTo>
                    <a:pt x="868" y="8"/>
                  </a:lnTo>
                  <a:lnTo>
                    <a:pt x="872" y="9"/>
                  </a:lnTo>
                  <a:lnTo>
                    <a:pt x="876" y="10"/>
                  </a:lnTo>
                  <a:lnTo>
                    <a:pt x="878" y="10"/>
                  </a:lnTo>
                  <a:lnTo>
                    <a:pt x="881" y="10"/>
                  </a:lnTo>
                  <a:lnTo>
                    <a:pt x="882" y="10"/>
                  </a:lnTo>
                  <a:lnTo>
                    <a:pt x="883" y="11"/>
                  </a:lnTo>
                  <a:lnTo>
                    <a:pt x="884" y="11"/>
                  </a:lnTo>
                  <a:lnTo>
                    <a:pt x="884" y="11"/>
                  </a:lnTo>
                  <a:lnTo>
                    <a:pt x="895" y="251"/>
                  </a:lnTo>
                  <a:lnTo>
                    <a:pt x="894" y="251"/>
                  </a:lnTo>
                  <a:lnTo>
                    <a:pt x="891" y="251"/>
                  </a:lnTo>
                  <a:lnTo>
                    <a:pt x="887" y="251"/>
                  </a:lnTo>
                  <a:lnTo>
                    <a:pt x="881" y="252"/>
                  </a:lnTo>
                  <a:lnTo>
                    <a:pt x="876" y="255"/>
                  </a:lnTo>
                  <a:lnTo>
                    <a:pt x="870" y="259"/>
                  </a:lnTo>
                  <a:lnTo>
                    <a:pt x="866" y="265"/>
                  </a:lnTo>
                  <a:lnTo>
                    <a:pt x="863" y="272"/>
                  </a:lnTo>
                  <a:lnTo>
                    <a:pt x="859" y="286"/>
                  </a:lnTo>
                  <a:lnTo>
                    <a:pt x="857" y="293"/>
                  </a:lnTo>
                  <a:lnTo>
                    <a:pt x="857" y="295"/>
                  </a:lnTo>
                  <a:lnTo>
                    <a:pt x="857" y="296"/>
                  </a:lnTo>
                  <a:lnTo>
                    <a:pt x="855" y="294"/>
                  </a:lnTo>
                  <a:lnTo>
                    <a:pt x="853" y="291"/>
                  </a:lnTo>
                  <a:lnTo>
                    <a:pt x="848" y="286"/>
                  </a:lnTo>
                  <a:lnTo>
                    <a:pt x="842" y="281"/>
                  </a:lnTo>
                  <a:lnTo>
                    <a:pt x="836" y="277"/>
                  </a:lnTo>
                  <a:lnTo>
                    <a:pt x="829" y="274"/>
                  </a:lnTo>
                  <a:lnTo>
                    <a:pt x="823" y="274"/>
                  </a:lnTo>
                  <a:lnTo>
                    <a:pt x="818" y="277"/>
                  </a:lnTo>
                  <a:lnTo>
                    <a:pt x="810" y="284"/>
                  </a:lnTo>
                  <a:lnTo>
                    <a:pt x="806" y="288"/>
                  </a:lnTo>
                  <a:lnTo>
                    <a:pt x="805" y="289"/>
                  </a:lnTo>
                  <a:lnTo>
                    <a:pt x="805" y="289"/>
                  </a:lnTo>
                  <a:lnTo>
                    <a:pt x="803" y="287"/>
                  </a:lnTo>
                  <a:lnTo>
                    <a:pt x="799" y="282"/>
                  </a:lnTo>
                  <a:lnTo>
                    <a:pt x="793" y="275"/>
                  </a:lnTo>
                  <a:lnTo>
                    <a:pt x="785" y="267"/>
                  </a:lnTo>
                  <a:lnTo>
                    <a:pt x="776" y="260"/>
                  </a:lnTo>
                  <a:lnTo>
                    <a:pt x="768" y="255"/>
                  </a:lnTo>
                  <a:lnTo>
                    <a:pt x="759" y="254"/>
                  </a:lnTo>
                  <a:lnTo>
                    <a:pt x="751" y="257"/>
                  </a:lnTo>
                  <a:lnTo>
                    <a:pt x="744" y="263"/>
                  </a:lnTo>
                  <a:lnTo>
                    <a:pt x="738" y="269"/>
                  </a:lnTo>
                  <a:lnTo>
                    <a:pt x="733" y="274"/>
                  </a:lnTo>
                  <a:lnTo>
                    <a:pt x="727" y="278"/>
                  </a:lnTo>
                  <a:lnTo>
                    <a:pt x="722" y="282"/>
                  </a:lnTo>
                  <a:lnTo>
                    <a:pt x="718" y="284"/>
                  </a:lnTo>
                  <a:lnTo>
                    <a:pt x="713" y="285"/>
                  </a:lnTo>
                  <a:lnTo>
                    <a:pt x="708" y="285"/>
                  </a:lnTo>
                  <a:lnTo>
                    <a:pt x="704" y="282"/>
                  </a:lnTo>
                  <a:lnTo>
                    <a:pt x="699" y="275"/>
                  </a:lnTo>
                  <a:lnTo>
                    <a:pt x="694" y="267"/>
                  </a:lnTo>
                  <a:lnTo>
                    <a:pt x="689" y="258"/>
                  </a:lnTo>
                  <a:lnTo>
                    <a:pt x="682" y="251"/>
                  </a:lnTo>
                  <a:lnTo>
                    <a:pt x="673" y="246"/>
                  </a:lnTo>
                  <a:lnTo>
                    <a:pt x="662" y="246"/>
                  </a:lnTo>
                  <a:lnTo>
                    <a:pt x="648" y="251"/>
                  </a:lnTo>
                  <a:lnTo>
                    <a:pt x="640" y="255"/>
                  </a:lnTo>
                  <a:lnTo>
                    <a:pt x="632" y="260"/>
                  </a:lnTo>
                  <a:lnTo>
                    <a:pt x="623" y="266"/>
                  </a:lnTo>
                  <a:lnTo>
                    <a:pt x="614" y="271"/>
                  </a:lnTo>
                  <a:lnTo>
                    <a:pt x="604" y="277"/>
                  </a:lnTo>
                  <a:lnTo>
                    <a:pt x="596" y="282"/>
                  </a:lnTo>
                  <a:lnTo>
                    <a:pt x="587" y="288"/>
                  </a:lnTo>
                  <a:lnTo>
                    <a:pt x="578" y="293"/>
                  </a:lnTo>
                  <a:lnTo>
                    <a:pt x="570" y="298"/>
                  </a:lnTo>
                  <a:lnTo>
                    <a:pt x="562" y="303"/>
                  </a:lnTo>
                  <a:lnTo>
                    <a:pt x="556" y="308"/>
                  </a:lnTo>
                  <a:lnTo>
                    <a:pt x="550" y="311"/>
                  </a:lnTo>
                  <a:lnTo>
                    <a:pt x="545" y="315"/>
                  </a:lnTo>
                  <a:lnTo>
                    <a:pt x="542" y="317"/>
                  </a:lnTo>
                  <a:lnTo>
                    <a:pt x="539" y="318"/>
                  </a:lnTo>
                  <a:lnTo>
                    <a:pt x="539" y="319"/>
                  </a:lnTo>
                  <a:lnTo>
                    <a:pt x="536" y="336"/>
                  </a:lnTo>
                  <a:lnTo>
                    <a:pt x="536" y="335"/>
                  </a:lnTo>
                  <a:lnTo>
                    <a:pt x="535" y="335"/>
                  </a:lnTo>
                  <a:lnTo>
                    <a:pt x="532" y="333"/>
                  </a:lnTo>
                  <a:lnTo>
                    <a:pt x="528" y="331"/>
                  </a:lnTo>
                  <a:lnTo>
                    <a:pt x="524" y="329"/>
                  </a:lnTo>
                  <a:lnTo>
                    <a:pt x="518" y="326"/>
                  </a:lnTo>
                  <a:lnTo>
                    <a:pt x="511" y="323"/>
                  </a:lnTo>
                  <a:lnTo>
                    <a:pt x="503" y="320"/>
                  </a:lnTo>
                  <a:lnTo>
                    <a:pt x="494" y="317"/>
                  </a:lnTo>
                  <a:lnTo>
                    <a:pt x="484" y="313"/>
                  </a:lnTo>
                  <a:lnTo>
                    <a:pt x="473" y="311"/>
                  </a:lnTo>
                  <a:lnTo>
                    <a:pt x="461" y="308"/>
                  </a:lnTo>
                  <a:lnTo>
                    <a:pt x="447" y="305"/>
                  </a:lnTo>
                  <a:lnTo>
                    <a:pt x="433" y="302"/>
                  </a:lnTo>
                  <a:lnTo>
                    <a:pt x="417" y="300"/>
                  </a:lnTo>
                  <a:lnTo>
                    <a:pt x="400" y="298"/>
                  </a:lnTo>
                  <a:lnTo>
                    <a:pt x="383" y="296"/>
                  </a:lnTo>
                  <a:lnTo>
                    <a:pt x="369" y="295"/>
                  </a:lnTo>
                  <a:lnTo>
                    <a:pt x="356" y="294"/>
                  </a:lnTo>
                  <a:lnTo>
                    <a:pt x="345" y="293"/>
                  </a:lnTo>
                  <a:lnTo>
                    <a:pt x="335" y="292"/>
                  </a:lnTo>
                  <a:lnTo>
                    <a:pt x="328" y="292"/>
                  </a:lnTo>
                  <a:lnTo>
                    <a:pt x="321" y="291"/>
                  </a:lnTo>
                  <a:lnTo>
                    <a:pt x="316" y="290"/>
                  </a:lnTo>
                  <a:lnTo>
                    <a:pt x="311" y="290"/>
                  </a:lnTo>
                  <a:lnTo>
                    <a:pt x="309" y="290"/>
                  </a:lnTo>
                  <a:lnTo>
                    <a:pt x="306" y="289"/>
                  </a:lnTo>
                  <a:lnTo>
                    <a:pt x="304" y="289"/>
                  </a:lnTo>
                  <a:lnTo>
                    <a:pt x="303" y="289"/>
                  </a:lnTo>
                  <a:lnTo>
                    <a:pt x="303" y="289"/>
                  </a:lnTo>
                  <a:lnTo>
                    <a:pt x="303" y="289"/>
                  </a:lnTo>
                  <a:lnTo>
                    <a:pt x="303" y="289"/>
                  </a:lnTo>
                  <a:lnTo>
                    <a:pt x="304" y="288"/>
                  </a:lnTo>
                  <a:lnTo>
                    <a:pt x="306" y="282"/>
                  </a:lnTo>
                  <a:lnTo>
                    <a:pt x="309" y="275"/>
                  </a:lnTo>
                  <a:lnTo>
                    <a:pt x="312" y="266"/>
                  </a:lnTo>
                  <a:lnTo>
                    <a:pt x="313" y="258"/>
                  </a:lnTo>
                  <a:lnTo>
                    <a:pt x="312" y="250"/>
                  </a:lnTo>
                  <a:lnTo>
                    <a:pt x="307" y="244"/>
                  </a:lnTo>
                  <a:lnTo>
                    <a:pt x="299" y="240"/>
                  </a:lnTo>
                  <a:lnTo>
                    <a:pt x="288" y="239"/>
                  </a:lnTo>
                  <a:lnTo>
                    <a:pt x="281" y="237"/>
                  </a:lnTo>
                  <a:lnTo>
                    <a:pt x="275" y="236"/>
                  </a:lnTo>
                  <a:lnTo>
                    <a:pt x="271" y="234"/>
                  </a:lnTo>
                  <a:lnTo>
                    <a:pt x="269" y="233"/>
                  </a:lnTo>
                  <a:lnTo>
                    <a:pt x="267" y="232"/>
                  </a:lnTo>
                  <a:lnTo>
                    <a:pt x="266" y="232"/>
                  </a:lnTo>
                  <a:lnTo>
                    <a:pt x="266" y="232"/>
                  </a:lnTo>
                  <a:lnTo>
                    <a:pt x="269" y="229"/>
                  </a:lnTo>
                  <a:lnTo>
                    <a:pt x="277" y="222"/>
                  </a:lnTo>
                  <a:lnTo>
                    <a:pt x="286" y="212"/>
                  </a:lnTo>
                  <a:lnTo>
                    <a:pt x="295" y="201"/>
                  </a:lnTo>
                  <a:lnTo>
                    <a:pt x="301" y="189"/>
                  </a:lnTo>
                  <a:lnTo>
                    <a:pt x="303" y="178"/>
                  </a:lnTo>
                  <a:lnTo>
                    <a:pt x="297" y="170"/>
                  </a:lnTo>
                  <a:lnTo>
                    <a:pt x="281" y="165"/>
                  </a:lnTo>
                  <a:lnTo>
                    <a:pt x="263" y="164"/>
                  </a:lnTo>
                  <a:lnTo>
                    <a:pt x="249" y="167"/>
                  </a:lnTo>
                  <a:lnTo>
                    <a:pt x="238" y="172"/>
                  </a:lnTo>
                  <a:lnTo>
                    <a:pt x="231" y="179"/>
                  </a:lnTo>
                  <a:lnTo>
                    <a:pt x="225" y="185"/>
                  </a:lnTo>
                  <a:lnTo>
                    <a:pt x="223" y="191"/>
                  </a:lnTo>
                  <a:lnTo>
                    <a:pt x="221" y="195"/>
                  </a:lnTo>
                  <a:lnTo>
                    <a:pt x="221" y="197"/>
                  </a:lnTo>
                  <a:lnTo>
                    <a:pt x="222" y="195"/>
                  </a:lnTo>
                  <a:lnTo>
                    <a:pt x="223" y="189"/>
                  </a:lnTo>
                  <a:lnTo>
                    <a:pt x="224" y="182"/>
                  </a:lnTo>
                  <a:lnTo>
                    <a:pt x="224" y="173"/>
                  </a:lnTo>
                  <a:lnTo>
                    <a:pt x="223" y="165"/>
                  </a:lnTo>
                  <a:lnTo>
                    <a:pt x="219" y="158"/>
                  </a:lnTo>
                  <a:lnTo>
                    <a:pt x="211" y="155"/>
                  </a:lnTo>
                  <a:lnTo>
                    <a:pt x="199" y="156"/>
                  </a:lnTo>
                  <a:lnTo>
                    <a:pt x="187" y="162"/>
                  </a:lnTo>
                  <a:lnTo>
                    <a:pt x="178" y="169"/>
                  </a:lnTo>
                  <a:lnTo>
                    <a:pt x="171" y="178"/>
                  </a:lnTo>
                  <a:lnTo>
                    <a:pt x="167" y="186"/>
                  </a:lnTo>
                  <a:lnTo>
                    <a:pt x="164" y="195"/>
                  </a:lnTo>
                  <a:lnTo>
                    <a:pt x="162" y="202"/>
                  </a:lnTo>
                  <a:lnTo>
                    <a:pt x="161" y="206"/>
                  </a:lnTo>
                  <a:lnTo>
                    <a:pt x="161" y="208"/>
                  </a:lnTo>
                  <a:lnTo>
                    <a:pt x="161" y="205"/>
                  </a:lnTo>
                  <a:lnTo>
                    <a:pt x="163" y="197"/>
                  </a:lnTo>
                  <a:lnTo>
                    <a:pt x="164" y="187"/>
                  </a:lnTo>
                  <a:lnTo>
                    <a:pt x="164" y="178"/>
                  </a:lnTo>
                  <a:lnTo>
                    <a:pt x="161" y="172"/>
                  </a:lnTo>
                  <a:lnTo>
                    <a:pt x="156" y="172"/>
                  </a:lnTo>
                  <a:lnTo>
                    <a:pt x="147" y="179"/>
                  </a:lnTo>
                  <a:lnTo>
                    <a:pt x="133" y="197"/>
                  </a:lnTo>
                  <a:lnTo>
                    <a:pt x="121" y="219"/>
                  </a:lnTo>
                  <a:lnTo>
                    <a:pt x="116" y="236"/>
                  </a:lnTo>
                  <a:lnTo>
                    <a:pt x="118" y="249"/>
                  </a:lnTo>
                  <a:lnTo>
                    <a:pt x="123" y="259"/>
                  </a:lnTo>
                  <a:lnTo>
                    <a:pt x="130" y="265"/>
                  </a:lnTo>
                  <a:lnTo>
                    <a:pt x="138" y="269"/>
                  </a:lnTo>
                  <a:lnTo>
                    <a:pt x="144" y="271"/>
                  </a:lnTo>
                  <a:lnTo>
                    <a:pt x="146" y="272"/>
                  </a:lnTo>
                  <a:lnTo>
                    <a:pt x="144" y="274"/>
                  </a:lnTo>
                  <a:lnTo>
                    <a:pt x="138" y="278"/>
                  </a:lnTo>
                  <a:lnTo>
                    <a:pt x="131" y="284"/>
                  </a:lnTo>
                  <a:lnTo>
                    <a:pt x="125" y="293"/>
                  </a:lnTo>
                  <a:lnTo>
                    <a:pt x="120" y="303"/>
                  </a:lnTo>
                  <a:lnTo>
                    <a:pt x="119" y="315"/>
                  </a:lnTo>
                  <a:lnTo>
                    <a:pt x="123" y="328"/>
                  </a:lnTo>
                  <a:lnTo>
                    <a:pt x="133" y="342"/>
                  </a:lnTo>
                  <a:lnTo>
                    <a:pt x="146" y="354"/>
                  </a:lnTo>
                  <a:lnTo>
                    <a:pt x="157" y="361"/>
                  </a:lnTo>
                  <a:lnTo>
                    <a:pt x="167" y="364"/>
                  </a:lnTo>
                  <a:lnTo>
                    <a:pt x="174" y="364"/>
                  </a:lnTo>
                  <a:lnTo>
                    <a:pt x="179" y="362"/>
                  </a:lnTo>
                  <a:lnTo>
                    <a:pt x="182" y="360"/>
                  </a:lnTo>
                  <a:lnTo>
                    <a:pt x="184" y="358"/>
                  </a:lnTo>
                  <a:lnTo>
                    <a:pt x="184" y="357"/>
                  </a:lnTo>
                  <a:lnTo>
                    <a:pt x="184" y="357"/>
                  </a:lnTo>
                  <a:lnTo>
                    <a:pt x="182" y="357"/>
                  </a:lnTo>
                  <a:lnTo>
                    <a:pt x="178" y="358"/>
                  </a:lnTo>
                  <a:lnTo>
                    <a:pt x="173" y="358"/>
                  </a:lnTo>
                  <a:lnTo>
                    <a:pt x="167" y="358"/>
                  </a:lnTo>
                  <a:lnTo>
                    <a:pt x="160" y="359"/>
                  </a:lnTo>
                  <a:lnTo>
                    <a:pt x="153" y="359"/>
                  </a:lnTo>
                  <a:lnTo>
                    <a:pt x="145" y="360"/>
                  </a:lnTo>
                  <a:lnTo>
                    <a:pt x="137" y="361"/>
                  </a:lnTo>
                  <a:lnTo>
                    <a:pt x="130" y="361"/>
                  </a:lnTo>
                  <a:lnTo>
                    <a:pt x="122" y="362"/>
                  </a:lnTo>
                  <a:lnTo>
                    <a:pt x="114" y="363"/>
                  </a:lnTo>
                  <a:lnTo>
                    <a:pt x="107" y="363"/>
                  </a:lnTo>
                  <a:lnTo>
                    <a:pt x="100" y="364"/>
                  </a:lnTo>
                  <a:lnTo>
                    <a:pt x="94" y="365"/>
                  </a:lnTo>
                  <a:lnTo>
                    <a:pt x="90" y="366"/>
                  </a:lnTo>
                  <a:lnTo>
                    <a:pt x="82" y="367"/>
                  </a:lnTo>
                  <a:lnTo>
                    <a:pt x="76" y="369"/>
                  </a:lnTo>
                  <a:lnTo>
                    <a:pt x="70" y="372"/>
                  </a:lnTo>
                  <a:lnTo>
                    <a:pt x="66" y="373"/>
                  </a:lnTo>
                  <a:lnTo>
                    <a:pt x="63" y="374"/>
                  </a:lnTo>
                  <a:lnTo>
                    <a:pt x="60" y="376"/>
                  </a:lnTo>
                  <a:lnTo>
                    <a:pt x="59" y="377"/>
                  </a:lnTo>
                  <a:lnTo>
                    <a:pt x="58" y="377"/>
                  </a:lnTo>
                  <a:lnTo>
                    <a:pt x="0" y="43"/>
                  </a:lnTo>
                  <a:close/>
                </a:path>
              </a:pathLst>
            </a:custGeom>
            <a:solidFill>
              <a:srgbClr val="33F2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 name="Freeform 13"/>
            <p:cNvSpPr>
              <a:spLocks/>
            </p:cNvSpPr>
            <p:nvPr/>
          </p:nvSpPr>
          <p:spPr bwMode="auto">
            <a:xfrm>
              <a:off x="960438" y="2703513"/>
              <a:ext cx="1227138" cy="300038"/>
            </a:xfrm>
            <a:custGeom>
              <a:avLst/>
              <a:gdLst/>
              <a:ahLst/>
              <a:cxnLst>
                <a:cxn ang="0">
                  <a:pos x="4" y="181"/>
                </a:cxn>
                <a:cxn ang="0">
                  <a:pos x="12" y="174"/>
                </a:cxn>
                <a:cxn ang="0">
                  <a:pos x="28" y="161"/>
                </a:cxn>
                <a:cxn ang="0">
                  <a:pos x="49" y="144"/>
                </a:cxn>
                <a:cxn ang="0">
                  <a:pos x="75" y="125"/>
                </a:cxn>
                <a:cxn ang="0">
                  <a:pos x="104" y="104"/>
                </a:cxn>
                <a:cxn ang="0">
                  <a:pos x="135" y="84"/>
                </a:cxn>
                <a:cxn ang="0">
                  <a:pos x="166" y="66"/>
                </a:cxn>
                <a:cxn ang="0">
                  <a:pos x="195" y="51"/>
                </a:cxn>
                <a:cxn ang="0">
                  <a:pos x="221" y="38"/>
                </a:cxn>
                <a:cxn ang="0">
                  <a:pos x="243" y="28"/>
                </a:cxn>
                <a:cxn ang="0">
                  <a:pos x="261" y="18"/>
                </a:cxn>
                <a:cxn ang="0">
                  <a:pos x="276" y="11"/>
                </a:cxn>
                <a:cxn ang="0">
                  <a:pos x="287" y="6"/>
                </a:cxn>
                <a:cxn ang="0">
                  <a:pos x="294" y="2"/>
                </a:cxn>
                <a:cxn ang="0">
                  <a:pos x="298" y="0"/>
                </a:cxn>
                <a:cxn ang="0">
                  <a:pos x="297" y="2"/>
                </a:cxn>
                <a:cxn ang="0">
                  <a:pos x="286" y="14"/>
                </a:cxn>
                <a:cxn ang="0">
                  <a:pos x="278" y="34"/>
                </a:cxn>
                <a:cxn ang="0">
                  <a:pos x="286" y="55"/>
                </a:cxn>
                <a:cxn ang="0">
                  <a:pos x="312" y="69"/>
                </a:cxn>
                <a:cxn ang="0">
                  <a:pos x="341" y="79"/>
                </a:cxn>
                <a:cxn ang="0">
                  <a:pos x="379" y="89"/>
                </a:cxn>
                <a:cxn ang="0">
                  <a:pos x="424" y="98"/>
                </a:cxn>
                <a:cxn ang="0">
                  <a:pos x="472" y="106"/>
                </a:cxn>
                <a:cxn ang="0">
                  <a:pos x="523" y="112"/>
                </a:cxn>
                <a:cxn ang="0">
                  <a:pos x="574" y="115"/>
                </a:cxn>
                <a:cxn ang="0">
                  <a:pos x="621" y="115"/>
                </a:cxn>
                <a:cxn ang="0">
                  <a:pos x="665" y="112"/>
                </a:cxn>
                <a:cxn ang="0">
                  <a:pos x="699" y="109"/>
                </a:cxn>
                <a:cxn ang="0">
                  <a:pos x="725" y="106"/>
                </a:cxn>
                <a:cxn ang="0">
                  <a:pos x="744" y="104"/>
                </a:cxn>
                <a:cxn ang="0">
                  <a:pos x="756" y="102"/>
                </a:cxn>
                <a:cxn ang="0">
                  <a:pos x="764" y="102"/>
                </a:cxn>
                <a:cxn ang="0">
                  <a:pos x="769" y="101"/>
                </a:cxn>
                <a:cxn ang="0">
                  <a:pos x="771" y="101"/>
                </a:cxn>
                <a:cxn ang="0">
                  <a:pos x="773" y="152"/>
                </a:cxn>
                <a:cxn ang="0">
                  <a:pos x="2" y="182"/>
                </a:cxn>
              </a:cxnLst>
              <a:rect l="0" t="0" r="r" b="b"/>
              <a:pathLst>
                <a:path w="773" h="189">
                  <a:moveTo>
                    <a:pt x="2" y="182"/>
                  </a:moveTo>
                  <a:lnTo>
                    <a:pt x="4" y="181"/>
                  </a:lnTo>
                  <a:lnTo>
                    <a:pt x="7" y="178"/>
                  </a:lnTo>
                  <a:lnTo>
                    <a:pt x="12" y="174"/>
                  </a:lnTo>
                  <a:lnTo>
                    <a:pt x="19" y="169"/>
                  </a:lnTo>
                  <a:lnTo>
                    <a:pt x="28" y="161"/>
                  </a:lnTo>
                  <a:lnTo>
                    <a:pt x="38" y="153"/>
                  </a:lnTo>
                  <a:lnTo>
                    <a:pt x="49" y="144"/>
                  </a:lnTo>
                  <a:lnTo>
                    <a:pt x="62" y="135"/>
                  </a:lnTo>
                  <a:lnTo>
                    <a:pt x="75" y="125"/>
                  </a:lnTo>
                  <a:lnTo>
                    <a:pt x="90" y="114"/>
                  </a:lnTo>
                  <a:lnTo>
                    <a:pt x="104" y="104"/>
                  </a:lnTo>
                  <a:lnTo>
                    <a:pt x="120" y="94"/>
                  </a:lnTo>
                  <a:lnTo>
                    <a:pt x="135" y="84"/>
                  </a:lnTo>
                  <a:lnTo>
                    <a:pt x="150" y="75"/>
                  </a:lnTo>
                  <a:lnTo>
                    <a:pt x="166" y="66"/>
                  </a:lnTo>
                  <a:lnTo>
                    <a:pt x="181" y="58"/>
                  </a:lnTo>
                  <a:lnTo>
                    <a:pt x="195" y="51"/>
                  </a:lnTo>
                  <a:lnTo>
                    <a:pt x="208" y="44"/>
                  </a:lnTo>
                  <a:lnTo>
                    <a:pt x="221" y="38"/>
                  </a:lnTo>
                  <a:lnTo>
                    <a:pt x="233" y="33"/>
                  </a:lnTo>
                  <a:lnTo>
                    <a:pt x="243" y="28"/>
                  </a:lnTo>
                  <a:lnTo>
                    <a:pt x="253" y="23"/>
                  </a:lnTo>
                  <a:lnTo>
                    <a:pt x="261" y="18"/>
                  </a:lnTo>
                  <a:lnTo>
                    <a:pt x="269" y="14"/>
                  </a:lnTo>
                  <a:lnTo>
                    <a:pt x="276" y="11"/>
                  </a:lnTo>
                  <a:lnTo>
                    <a:pt x="282" y="8"/>
                  </a:lnTo>
                  <a:lnTo>
                    <a:pt x="287" y="6"/>
                  </a:lnTo>
                  <a:lnTo>
                    <a:pt x="291" y="3"/>
                  </a:lnTo>
                  <a:lnTo>
                    <a:pt x="294" y="2"/>
                  </a:lnTo>
                  <a:lnTo>
                    <a:pt x="297" y="1"/>
                  </a:lnTo>
                  <a:lnTo>
                    <a:pt x="298" y="0"/>
                  </a:lnTo>
                  <a:lnTo>
                    <a:pt x="298" y="0"/>
                  </a:lnTo>
                  <a:lnTo>
                    <a:pt x="297" y="2"/>
                  </a:lnTo>
                  <a:lnTo>
                    <a:pt x="292" y="7"/>
                  </a:lnTo>
                  <a:lnTo>
                    <a:pt x="286" y="14"/>
                  </a:lnTo>
                  <a:lnTo>
                    <a:pt x="281" y="24"/>
                  </a:lnTo>
                  <a:lnTo>
                    <a:pt x="278" y="34"/>
                  </a:lnTo>
                  <a:lnTo>
                    <a:pt x="280" y="44"/>
                  </a:lnTo>
                  <a:lnTo>
                    <a:pt x="286" y="55"/>
                  </a:lnTo>
                  <a:lnTo>
                    <a:pt x="301" y="64"/>
                  </a:lnTo>
                  <a:lnTo>
                    <a:pt x="312" y="69"/>
                  </a:lnTo>
                  <a:lnTo>
                    <a:pt x="325" y="74"/>
                  </a:lnTo>
                  <a:lnTo>
                    <a:pt x="341" y="79"/>
                  </a:lnTo>
                  <a:lnTo>
                    <a:pt x="359" y="83"/>
                  </a:lnTo>
                  <a:lnTo>
                    <a:pt x="379" y="89"/>
                  </a:lnTo>
                  <a:lnTo>
                    <a:pt x="400" y="93"/>
                  </a:lnTo>
                  <a:lnTo>
                    <a:pt x="424" y="98"/>
                  </a:lnTo>
                  <a:lnTo>
                    <a:pt x="447" y="102"/>
                  </a:lnTo>
                  <a:lnTo>
                    <a:pt x="472" y="106"/>
                  </a:lnTo>
                  <a:lnTo>
                    <a:pt x="497" y="109"/>
                  </a:lnTo>
                  <a:lnTo>
                    <a:pt x="523" y="112"/>
                  </a:lnTo>
                  <a:lnTo>
                    <a:pt x="548" y="114"/>
                  </a:lnTo>
                  <a:lnTo>
                    <a:pt x="574" y="115"/>
                  </a:lnTo>
                  <a:lnTo>
                    <a:pt x="598" y="116"/>
                  </a:lnTo>
                  <a:lnTo>
                    <a:pt x="621" y="115"/>
                  </a:lnTo>
                  <a:lnTo>
                    <a:pt x="644" y="114"/>
                  </a:lnTo>
                  <a:lnTo>
                    <a:pt x="665" y="112"/>
                  </a:lnTo>
                  <a:lnTo>
                    <a:pt x="683" y="110"/>
                  </a:lnTo>
                  <a:lnTo>
                    <a:pt x="699" y="109"/>
                  </a:lnTo>
                  <a:lnTo>
                    <a:pt x="713" y="107"/>
                  </a:lnTo>
                  <a:lnTo>
                    <a:pt x="725" y="106"/>
                  </a:lnTo>
                  <a:lnTo>
                    <a:pt x="735" y="105"/>
                  </a:lnTo>
                  <a:lnTo>
                    <a:pt x="744" y="104"/>
                  </a:lnTo>
                  <a:lnTo>
                    <a:pt x="751" y="103"/>
                  </a:lnTo>
                  <a:lnTo>
                    <a:pt x="756" y="102"/>
                  </a:lnTo>
                  <a:lnTo>
                    <a:pt x="761" y="102"/>
                  </a:lnTo>
                  <a:lnTo>
                    <a:pt x="764" y="102"/>
                  </a:lnTo>
                  <a:lnTo>
                    <a:pt x="767" y="101"/>
                  </a:lnTo>
                  <a:lnTo>
                    <a:pt x="769" y="101"/>
                  </a:lnTo>
                  <a:lnTo>
                    <a:pt x="770" y="101"/>
                  </a:lnTo>
                  <a:lnTo>
                    <a:pt x="771" y="101"/>
                  </a:lnTo>
                  <a:lnTo>
                    <a:pt x="771" y="101"/>
                  </a:lnTo>
                  <a:lnTo>
                    <a:pt x="773" y="152"/>
                  </a:lnTo>
                  <a:lnTo>
                    <a:pt x="0" y="189"/>
                  </a:lnTo>
                  <a:lnTo>
                    <a:pt x="2" y="182"/>
                  </a:lnTo>
                  <a:close/>
                </a:path>
              </a:pathLst>
            </a:custGeom>
            <a:solidFill>
              <a:srgbClr val="7F99B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 name="Freeform 14"/>
            <p:cNvSpPr>
              <a:spLocks/>
            </p:cNvSpPr>
            <p:nvPr/>
          </p:nvSpPr>
          <p:spPr bwMode="auto">
            <a:xfrm>
              <a:off x="749300" y="2033588"/>
              <a:ext cx="1455738" cy="996950"/>
            </a:xfrm>
            <a:custGeom>
              <a:avLst/>
              <a:gdLst/>
              <a:ahLst/>
              <a:cxnLst>
                <a:cxn ang="0">
                  <a:pos x="6" y="151"/>
                </a:cxn>
                <a:cxn ang="0">
                  <a:pos x="40" y="414"/>
                </a:cxn>
                <a:cxn ang="0">
                  <a:pos x="88" y="607"/>
                </a:cxn>
                <a:cxn ang="0">
                  <a:pos x="100" y="627"/>
                </a:cxn>
                <a:cxn ang="0">
                  <a:pos x="130" y="623"/>
                </a:cxn>
                <a:cxn ang="0">
                  <a:pos x="184" y="618"/>
                </a:cxn>
                <a:cxn ang="0">
                  <a:pos x="258" y="610"/>
                </a:cxn>
                <a:cxn ang="0">
                  <a:pos x="349" y="603"/>
                </a:cxn>
                <a:cxn ang="0">
                  <a:pos x="453" y="597"/>
                </a:cxn>
                <a:cxn ang="0">
                  <a:pos x="588" y="592"/>
                </a:cxn>
                <a:cxn ang="0">
                  <a:pos x="769" y="589"/>
                </a:cxn>
                <a:cxn ang="0">
                  <a:pos x="880" y="587"/>
                </a:cxn>
                <a:cxn ang="0">
                  <a:pos x="917" y="587"/>
                </a:cxn>
                <a:cxn ang="0">
                  <a:pos x="910" y="203"/>
                </a:cxn>
                <a:cxn ang="0">
                  <a:pos x="889" y="30"/>
                </a:cxn>
                <a:cxn ang="0">
                  <a:pos x="881" y="11"/>
                </a:cxn>
                <a:cxn ang="0">
                  <a:pos x="853" y="8"/>
                </a:cxn>
                <a:cxn ang="0">
                  <a:pos x="801" y="5"/>
                </a:cxn>
                <a:cxn ang="0">
                  <a:pos x="728" y="1"/>
                </a:cxn>
                <a:cxn ang="0">
                  <a:pos x="640" y="0"/>
                </a:cxn>
                <a:cxn ang="0">
                  <a:pos x="538" y="3"/>
                </a:cxn>
                <a:cxn ang="0">
                  <a:pos x="426" y="9"/>
                </a:cxn>
                <a:cxn ang="0">
                  <a:pos x="320" y="17"/>
                </a:cxn>
                <a:cxn ang="0">
                  <a:pos x="227" y="26"/>
                </a:cxn>
                <a:cxn ang="0">
                  <a:pos x="151" y="33"/>
                </a:cxn>
                <a:cxn ang="0">
                  <a:pos x="92" y="39"/>
                </a:cxn>
                <a:cxn ang="0">
                  <a:pos x="54" y="43"/>
                </a:cxn>
                <a:cxn ang="0">
                  <a:pos x="37" y="46"/>
                </a:cxn>
                <a:cxn ang="0">
                  <a:pos x="45" y="45"/>
                </a:cxn>
                <a:cxn ang="0">
                  <a:pos x="78" y="41"/>
                </a:cxn>
                <a:cxn ang="0">
                  <a:pos x="134" y="35"/>
                </a:cxn>
                <a:cxn ang="0">
                  <a:pos x="210" y="29"/>
                </a:cxn>
                <a:cxn ang="0">
                  <a:pos x="304" y="23"/>
                </a:cxn>
                <a:cxn ang="0">
                  <a:pos x="414" y="18"/>
                </a:cxn>
                <a:cxn ang="0">
                  <a:pos x="533" y="15"/>
                </a:cxn>
                <a:cxn ang="0">
                  <a:pos x="638" y="14"/>
                </a:cxn>
                <a:cxn ang="0">
                  <a:pos x="724" y="15"/>
                </a:cxn>
                <a:cxn ang="0">
                  <a:pos x="790" y="17"/>
                </a:cxn>
                <a:cxn ang="0">
                  <a:pos x="838" y="19"/>
                </a:cxn>
                <a:cxn ang="0">
                  <a:pos x="866" y="22"/>
                </a:cxn>
                <a:cxn ang="0">
                  <a:pos x="876" y="22"/>
                </a:cxn>
                <a:cxn ang="0">
                  <a:pos x="900" y="574"/>
                </a:cxn>
                <a:cxn ang="0">
                  <a:pos x="880" y="574"/>
                </a:cxn>
                <a:cxn ang="0">
                  <a:pos x="840" y="576"/>
                </a:cxn>
                <a:cxn ang="0">
                  <a:pos x="780" y="577"/>
                </a:cxn>
                <a:cxn ang="0">
                  <a:pos x="699" y="579"/>
                </a:cxn>
                <a:cxn ang="0">
                  <a:pos x="594" y="582"/>
                </a:cxn>
                <a:cxn ang="0">
                  <a:pos x="468" y="587"/>
                </a:cxn>
                <a:cxn ang="0">
                  <a:pos x="355" y="592"/>
                </a:cxn>
                <a:cxn ang="0">
                  <a:pos x="264" y="598"/>
                </a:cxn>
                <a:cxn ang="0">
                  <a:pos x="194" y="603"/>
                </a:cxn>
                <a:cxn ang="0">
                  <a:pos x="144" y="607"/>
                </a:cxn>
                <a:cxn ang="0">
                  <a:pos x="115" y="610"/>
                </a:cxn>
                <a:cxn ang="0">
                  <a:pos x="105" y="611"/>
                </a:cxn>
              </a:cxnLst>
              <a:rect l="0" t="0" r="r" b="b"/>
              <a:pathLst>
                <a:path w="917" h="628">
                  <a:moveTo>
                    <a:pt x="0" y="54"/>
                  </a:moveTo>
                  <a:lnTo>
                    <a:pt x="0" y="61"/>
                  </a:lnTo>
                  <a:lnTo>
                    <a:pt x="1" y="81"/>
                  </a:lnTo>
                  <a:lnTo>
                    <a:pt x="3" y="112"/>
                  </a:lnTo>
                  <a:lnTo>
                    <a:pt x="6" y="151"/>
                  </a:lnTo>
                  <a:lnTo>
                    <a:pt x="10" y="198"/>
                  </a:lnTo>
                  <a:lnTo>
                    <a:pt x="15" y="249"/>
                  </a:lnTo>
                  <a:lnTo>
                    <a:pt x="22" y="304"/>
                  </a:lnTo>
                  <a:lnTo>
                    <a:pt x="30" y="360"/>
                  </a:lnTo>
                  <a:lnTo>
                    <a:pt x="40" y="414"/>
                  </a:lnTo>
                  <a:lnTo>
                    <a:pt x="50" y="465"/>
                  </a:lnTo>
                  <a:lnTo>
                    <a:pt x="60" y="511"/>
                  </a:lnTo>
                  <a:lnTo>
                    <a:pt x="71" y="550"/>
                  </a:lnTo>
                  <a:lnTo>
                    <a:pt x="80" y="582"/>
                  </a:lnTo>
                  <a:lnTo>
                    <a:pt x="88" y="607"/>
                  </a:lnTo>
                  <a:lnTo>
                    <a:pt x="93" y="623"/>
                  </a:lnTo>
                  <a:lnTo>
                    <a:pt x="94" y="628"/>
                  </a:lnTo>
                  <a:lnTo>
                    <a:pt x="95" y="628"/>
                  </a:lnTo>
                  <a:lnTo>
                    <a:pt x="97" y="627"/>
                  </a:lnTo>
                  <a:lnTo>
                    <a:pt x="100" y="627"/>
                  </a:lnTo>
                  <a:lnTo>
                    <a:pt x="104" y="627"/>
                  </a:lnTo>
                  <a:lnTo>
                    <a:pt x="109" y="626"/>
                  </a:lnTo>
                  <a:lnTo>
                    <a:pt x="115" y="625"/>
                  </a:lnTo>
                  <a:lnTo>
                    <a:pt x="122" y="624"/>
                  </a:lnTo>
                  <a:lnTo>
                    <a:pt x="130" y="623"/>
                  </a:lnTo>
                  <a:lnTo>
                    <a:pt x="139" y="622"/>
                  </a:lnTo>
                  <a:lnTo>
                    <a:pt x="149" y="621"/>
                  </a:lnTo>
                  <a:lnTo>
                    <a:pt x="160" y="620"/>
                  </a:lnTo>
                  <a:lnTo>
                    <a:pt x="171" y="619"/>
                  </a:lnTo>
                  <a:lnTo>
                    <a:pt x="184" y="618"/>
                  </a:lnTo>
                  <a:lnTo>
                    <a:pt x="197" y="616"/>
                  </a:lnTo>
                  <a:lnTo>
                    <a:pt x="212" y="615"/>
                  </a:lnTo>
                  <a:lnTo>
                    <a:pt x="226" y="613"/>
                  </a:lnTo>
                  <a:lnTo>
                    <a:pt x="242" y="612"/>
                  </a:lnTo>
                  <a:lnTo>
                    <a:pt x="258" y="610"/>
                  </a:lnTo>
                  <a:lnTo>
                    <a:pt x="275" y="608"/>
                  </a:lnTo>
                  <a:lnTo>
                    <a:pt x="293" y="607"/>
                  </a:lnTo>
                  <a:lnTo>
                    <a:pt x="311" y="605"/>
                  </a:lnTo>
                  <a:lnTo>
                    <a:pt x="330" y="604"/>
                  </a:lnTo>
                  <a:lnTo>
                    <a:pt x="349" y="603"/>
                  </a:lnTo>
                  <a:lnTo>
                    <a:pt x="369" y="601"/>
                  </a:lnTo>
                  <a:lnTo>
                    <a:pt x="389" y="600"/>
                  </a:lnTo>
                  <a:lnTo>
                    <a:pt x="410" y="599"/>
                  </a:lnTo>
                  <a:lnTo>
                    <a:pt x="431" y="598"/>
                  </a:lnTo>
                  <a:lnTo>
                    <a:pt x="453" y="597"/>
                  </a:lnTo>
                  <a:lnTo>
                    <a:pt x="475" y="596"/>
                  </a:lnTo>
                  <a:lnTo>
                    <a:pt x="497" y="595"/>
                  </a:lnTo>
                  <a:lnTo>
                    <a:pt x="520" y="594"/>
                  </a:lnTo>
                  <a:lnTo>
                    <a:pt x="543" y="593"/>
                  </a:lnTo>
                  <a:lnTo>
                    <a:pt x="588" y="592"/>
                  </a:lnTo>
                  <a:lnTo>
                    <a:pt x="630" y="591"/>
                  </a:lnTo>
                  <a:lnTo>
                    <a:pt x="669" y="591"/>
                  </a:lnTo>
                  <a:lnTo>
                    <a:pt x="705" y="590"/>
                  </a:lnTo>
                  <a:lnTo>
                    <a:pt x="739" y="589"/>
                  </a:lnTo>
                  <a:lnTo>
                    <a:pt x="769" y="589"/>
                  </a:lnTo>
                  <a:lnTo>
                    <a:pt x="797" y="588"/>
                  </a:lnTo>
                  <a:lnTo>
                    <a:pt x="823" y="588"/>
                  </a:lnTo>
                  <a:lnTo>
                    <a:pt x="844" y="588"/>
                  </a:lnTo>
                  <a:lnTo>
                    <a:pt x="863" y="588"/>
                  </a:lnTo>
                  <a:lnTo>
                    <a:pt x="880" y="587"/>
                  </a:lnTo>
                  <a:lnTo>
                    <a:pt x="893" y="587"/>
                  </a:lnTo>
                  <a:lnTo>
                    <a:pt x="903" y="587"/>
                  </a:lnTo>
                  <a:lnTo>
                    <a:pt x="911" y="587"/>
                  </a:lnTo>
                  <a:lnTo>
                    <a:pt x="915" y="587"/>
                  </a:lnTo>
                  <a:lnTo>
                    <a:pt x="917" y="587"/>
                  </a:lnTo>
                  <a:lnTo>
                    <a:pt x="917" y="553"/>
                  </a:lnTo>
                  <a:lnTo>
                    <a:pt x="917" y="469"/>
                  </a:lnTo>
                  <a:lnTo>
                    <a:pt x="916" y="359"/>
                  </a:lnTo>
                  <a:lnTo>
                    <a:pt x="912" y="251"/>
                  </a:lnTo>
                  <a:lnTo>
                    <a:pt x="910" y="203"/>
                  </a:lnTo>
                  <a:lnTo>
                    <a:pt x="906" y="157"/>
                  </a:lnTo>
                  <a:lnTo>
                    <a:pt x="901" y="117"/>
                  </a:lnTo>
                  <a:lnTo>
                    <a:pt x="897" y="81"/>
                  </a:lnTo>
                  <a:lnTo>
                    <a:pt x="893" y="52"/>
                  </a:lnTo>
                  <a:lnTo>
                    <a:pt x="889" y="30"/>
                  </a:lnTo>
                  <a:lnTo>
                    <a:pt x="887" y="16"/>
                  </a:lnTo>
                  <a:lnTo>
                    <a:pt x="887" y="11"/>
                  </a:lnTo>
                  <a:lnTo>
                    <a:pt x="886" y="11"/>
                  </a:lnTo>
                  <a:lnTo>
                    <a:pt x="884" y="11"/>
                  </a:lnTo>
                  <a:lnTo>
                    <a:pt x="881" y="11"/>
                  </a:lnTo>
                  <a:lnTo>
                    <a:pt x="878" y="10"/>
                  </a:lnTo>
                  <a:lnTo>
                    <a:pt x="873" y="10"/>
                  </a:lnTo>
                  <a:lnTo>
                    <a:pt x="867" y="9"/>
                  </a:lnTo>
                  <a:lnTo>
                    <a:pt x="860" y="9"/>
                  </a:lnTo>
                  <a:lnTo>
                    <a:pt x="853" y="8"/>
                  </a:lnTo>
                  <a:lnTo>
                    <a:pt x="844" y="8"/>
                  </a:lnTo>
                  <a:lnTo>
                    <a:pt x="834" y="7"/>
                  </a:lnTo>
                  <a:lnTo>
                    <a:pt x="824" y="6"/>
                  </a:lnTo>
                  <a:lnTo>
                    <a:pt x="813" y="5"/>
                  </a:lnTo>
                  <a:lnTo>
                    <a:pt x="801" y="5"/>
                  </a:lnTo>
                  <a:lnTo>
                    <a:pt x="787" y="4"/>
                  </a:lnTo>
                  <a:lnTo>
                    <a:pt x="774" y="3"/>
                  </a:lnTo>
                  <a:lnTo>
                    <a:pt x="760" y="3"/>
                  </a:lnTo>
                  <a:lnTo>
                    <a:pt x="744" y="2"/>
                  </a:lnTo>
                  <a:lnTo>
                    <a:pt x="728" y="1"/>
                  </a:lnTo>
                  <a:lnTo>
                    <a:pt x="712" y="1"/>
                  </a:lnTo>
                  <a:lnTo>
                    <a:pt x="694" y="1"/>
                  </a:lnTo>
                  <a:lnTo>
                    <a:pt x="677" y="1"/>
                  </a:lnTo>
                  <a:lnTo>
                    <a:pt x="659" y="0"/>
                  </a:lnTo>
                  <a:lnTo>
                    <a:pt x="640" y="0"/>
                  </a:lnTo>
                  <a:lnTo>
                    <a:pt x="620" y="0"/>
                  </a:lnTo>
                  <a:lnTo>
                    <a:pt x="600" y="1"/>
                  </a:lnTo>
                  <a:lnTo>
                    <a:pt x="580" y="1"/>
                  </a:lnTo>
                  <a:lnTo>
                    <a:pt x="559" y="1"/>
                  </a:lnTo>
                  <a:lnTo>
                    <a:pt x="538" y="3"/>
                  </a:lnTo>
                  <a:lnTo>
                    <a:pt x="516" y="3"/>
                  </a:lnTo>
                  <a:lnTo>
                    <a:pt x="494" y="4"/>
                  </a:lnTo>
                  <a:lnTo>
                    <a:pt x="471" y="5"/>
                  </a:lnTo>
                  <a:lnTo>
                    <a:pt x="449" y="7"/>
                  </a:lnTo>
                  <a:lnTo>
                    <a:pt x="426" y="9"/>
                  </a:lnTo>
                  <a:lnTo>
                    <a:pt x="404" y="11"/>
                  </a:lnTo>
                  <a:lnTo>
                    <a:pt x="382" y="12"/>
                  </a:lnTo>
                  <a:lnTo>
                    <a:pt x="361" y="13"/>
                  </a:lnTo>
                  <a:lnTo>
                    <a:pt x="340" y="15"/>
                  </a:lnTo>
                  <a:lnTo>
                    <a:pt x="320" y="17"/>
                  </a:lnTo>
                  <a:lnTo>
                    <a:pt x="300" y="19"/>
                  </a:lnTo>
                  <a:lnTo>
                    <a:pt x="281" y="20"/>
                  </a:lnTo>
                  <a:lnTo>
                    <a:pt x="262" y="22"/>
                  </a:lnTo>
                  <a:lnTo>
                    <a:pt x="244" y="24"/>
                  </a:lnTo>
                  <a:lnTo>
                    <a:pt x="227" y="26"/>
                  </a:lnTo>
                  <a:lnTo>
                    <a:pt x="210" y="27"/>
                  </a:lnTo>
                  <a:lnTo>
                    <a:pt x="195" y="28"/>
                  </a:lnTo>
                  <a:lnTo>
                    <a:pt x="179" y="30"/>
                  </a:lnTo>
                  <a:lnTo>
                    <a:pt x="165" y="31"/>
                  </a:lnTo>
                  <a:lnTo>
                    <a:pt x="151" y="33"/>
                  </a:lnTo>
                  <a:lnTo>
                    <a:pt x="138" y="34"/>
                  </a:lnTo>
                  <a:lnTo>
                    <a:pt x="125" y="35"/>
                  </a:lnTo>
                  <a:lnTo>
                    <a:pt x="113" y="37"/>
                  </a:lnTo>
                  <a:lnTo>
                    <a:pt x="102" y="38"/>
                  </a:lnTo>
                  <a:lnTo>
                    <a:pt x="92" y="39"/>
                  </a:lnTo>
                  <a:lnTo>
                    <a:pt x="82" y="40"/>
                  </a:lnTo>
                  <a:lnTo>
                    <a:pt x="74" y="41"/>
                  </a:lnTo>
                  <a:lnTo>
                    <a:pt x="66" y="42"/>
                  </a:lnTo>
                  <a:lnTo>
                    <a:pt x="59" y="43"/>
                  </a:lnTo>
                  <a:lnTo>
                    <a:pt x="54" y="43"/>
                  </a:lnTo>
                  <a:lnTo>
                    <a:pt x="48" y="44"/>
                  </a:lnTo>
                  <a:lnTo>
                    <a:pt x="44" y="45"/>
                  </a:lnTo>
                  <a:lnTo>
                    <a:pt x="41" y="45"/>
                  </a:lnTo>
                  <a:lnTo>
                    <a:pt x="38" y="46"/>
                  </a:lnTo>
                  <a:lnTo>
                    <a:pt x="37" y="46"/>
                  </a:lnTo>
                  <a:lnTo>
                    <a:pt x="36" y="46"/>
                  </a:lnTo>
                  <a:lnTo>
                    <a:pt x="37" y="46"/>
                  </a:lnTo>
                  <a:lnTo>
                    <a:pt x="39" y="46"/>
                  </a:lnTo>
                  <a:lnTo>
                    <a:pt x="41" y="45"/>
                  </a:lnTo>
                  <a:lnTo>
                    <a:pt x="45" y="45"/>
                  </a:lnTo>
                  <a:lnTo>
                    <a:pt x="49" y="44"/>
                  </a:lnTo>
                  <a:lnTo>
                    <a:pt x="55" y="43"/>
                  </a:lnTo>
                  <a:lnTo>
                    <a:pt x="62" y="43"/>
                  </a:lnTo>
                  <a:lnTo>
                    <a:pt x="70" y="42"/>
                  </a:lnTo>
                  <a:lnTo>
                    <a:pt x="78" y="41"/>
                  </a:lnTo>
                  <a:lnTo>
                    <a:pt x="88" y="40"/>
                  </a:lnTo>
                  <a:lnTo>
                    <a:pt x="98" y="39"/>
                  </a:lnTo>
                  <a:lnTo>
                    <a:pt x="109" y="38"/>
                  </a:lnTo>
                  <a:lnTo>
                    <a:pt x="121" y="36"/>
                  </a:lnTo>
                  <a:lnTo>
                    <a:pt x="134" y="35"/>
                  </a:lnTo>
                  <a:lnTo>
                    <a:pt x="148" y="34"/>
                  </a:lnTo>
                  <a:lnTo>
                    <a:pt x="163" y="33"/>
                  </a:lnTo>
                  <a:lnTo>
                    <a:pt x="178" y="32"/>
                  </a:lnTo>
                  <a:lnTo>
                    <a:pt x="194" y="31"/>
                  </a:lnTo>
                  <a:lnTo>
                    <a:pt x="210" y="29"/>
                  </a:lnTo>
                  <a:lnTo>
                    <a:pt x="228" y="28"/>
                  </a:lnTo>
                  <a:lnTo>
                    <a:pt x="246" y="27"/>
                  </a:lnTo>
                  <a:lnTo>
                    <a:pt x="265" y="26"/>
                  </a:lnTo>
                  <a:lnTo>
                    <a:pt x="284" y="24"/>
                  </a:lnTo>
                  <a:lnTo>
                    <a:pt x="304" y="23"/>
                  </a:lnTo>
                  <a:lnTo>
                    <a:pt x="325" y="22"/>
                  </a:lnTo>
                  <a:lnTo>
                    <a:pt x="347" y="21"/>
                  </a:lnTo>
                  <a:lnTo>
                    <a:pt x="369" y="20"/>
                  </a:lnTo>
                  <a:lnTo>
                    <a:pt x="391" y="19"/>
                  </a:lnTo>
                  <a:lnTo>
                    <a:pt x="414" y="18"/>
                  </a:lnTo>
                  <a:lnTo>
                    <a:pt x="437" y="17"/>
                  </a:lnTo>
                  <a:lnTo>
                    <a:pt x="461" y="16"/>
                  </a:lnTo>
                  <a:lnTo>
                    <a:pt x="486" y="16"/>
                  </a:lnTo>
                  <a:lnTo>
                    <a:pt x="510" y="15"/>
                  </a:lnTo>
                  <a:lnTo>
                    <a:pt x="533" y="15"/>
                  </a:lnTo>
                  <a:lnTo>
                    <a:pt x="555" y="15"/>
                  </a:lnTo>
                  <a:lnTo>
                    <a:pt x="577" y="14"/>
                  </a:lnTo>
                  <a:lnTo>
                    <a:pt x="599" y="14"/>
                  </a:lnTo>
                  <a:lnTo>
                    <a:pt x="619" y="14"/>
                  </a:lnTo>
                  <a:lnTo>
                    <a:pt x="638" y="14"/>
                  </a:lnTo>
                  <a:lnTo>
                    <a:pt x="657" y="14"/>
                  </a:lnTo>
                  <a:lnTo>
                    <a:pt x="675" y="14"/>
                  </a:lnTo>
                  <a:lnTo>
                    <a:pt x="692" y="15"/>
                  </a:lnTo>
                  <a:lnTo>
                    <a:pt x="708" y="15"/>
                  </a:lnTo>
                  <a:lnTo>
                    <a:pt x="724" y="15"/>
                  </a:lnTo>
                  <a:lnTo>
                    <a:pt x="739" y="15"/>
                  </a:lnTo>
                  <a:lnTo>
                    <a:pt x="753" y="16"/>
                  </a:lnTo>
                  <a:lnTo>
                    <a:pt x="766" y="16"/>
                  </a:lnTo>
                  <a:lnTo>
                    <a:pt x="779" y="16"/>
                  </a:lnTo>
                  <a:lnTo>
                    <a:pt x="790" y="17"/>
                  </a:lnTo>
                  <a:lnTo>
                    <a:pt x="801" y="17"/>
                  </a:lnTo>
                  <a:lnTo>
                    <a:pt x="812" y="18"/>
                  </a:lnTo>
                  <a:lnTo>
                    <a:pt x="821" y="19"/>
                  </a:lnTo>
                  <a:lnTo>
                    <a:pt x="830" y="19"/>
                  </a:lnTo>
                  <a:lnTo>
                    <a:pt x="838" y="19"/>
                  </a:lnTo>
                  <a:lnTo>
                    <a:pt x="845" y="20"/>
                  </a:lnTo>
                  <a:lnTo>
                    <a:pt x="851" y="20"/>
                  </a:lnTo>
                  <a:lnTo>
                    <a:pt x="857" y="20"/>
                  </a:lnTo>
                  <a:lnTo>
                    <a:pt x="862" y="21"/>
                  </a:lnTo>
                  <a:lnTo>
                    <a:pt x="866" y="22"/>
                  </a:lnTo>
                  <a:lnTo>
                    <a:pt x="870" y="22"/>
                  </a:lnTo>
                  <a:lnTo>
                    <a:pt x="872" y="22"/>
                  </a:lnTo>
                  <a:lnTo>
                    <a:pt x="874" y="22"/>
                  </a:lnTo>
                  <a:lnTo>
                    <a:pt x="875" y="22"/>
                  </a:lnTo>
                  <a:lnTo>
                    <a:pt x="876" y="22"/>
                  </a:lnTo>
                  <a:lnTo>
                    <a:pt x="906" y="574"/>
                  </a:lnTo>
                  <a:lnTo>
                    <a:pt x="905" y="574"/>
                  </a:lnTo>
                  <a:lnTo>
                    <a:pt x="904" y="574"/>
                  </a:lnTo>
                  <a:lnTo>
                    <a:pt x="903" y="574"/>
                  </a:lnTo>
                  <a:lnTo>
                    <a:pt x="900" y="574"/>
                  </a:lnTo>
                  <a:lnTo>
                    <a:pt x="897" y="574"/>
                  </a:lnTo>
                  <a:lnTo>
                    <a:pt x="894" y="574"/>
                  </a:lnTo>
                  <a:lnTo>
                    <a:pt x="890" y="574"/>
                  </a:lnTo>
                  <a:lnTo>
                    <a:pt x="885" y="574"/>
                  </a:lnTo>
                  <a:lnTo>
                    <a:pt x="880" y="574"/>
                  </a:lnTo>
                  <a:lnTo>
                    <a:pt x="873" y="575"/>
                  </a:lnTo>
                  <a:lnTo>
                    <a:pt x="866" y="575"/>
                  </a:lnTo>
                  <a:lnTo>
                    <a:pt x="858" y="575"/>
                  </a:lnTo>
                  <a:lnTo>
                    <a:pt x="850" y="575"/>
                  </a:lnTo>
                  <a:lnTo>
                    <a:pt x="840" y="576"/>
                  </a:lnTo>
                  <a:lnTo>
                    <a:pt x="830" y="576"/>
                  </a:lnTo>
                  <a:lnTo>
                    <a:pt x="819" y="576"/>
                  </a:lnTo>
                  <a:lnTo>
                    <a:pt x="807" y="576"/>
                  </a:lnTo>
                  <a:lnTo>
                    <a:pt x="794" y="576"/>
                  </a:lnTo>
                  <a:lnTo>
                    <a:pt x="780" y="577"/>
                  </a:lnTo>
                  <a:lnTo>
                    <a:pt x="766" y="577"/>
                  </a:lnTo>
                  <a:lnTo>
                    <a:pt x="751" y="577"/>
                  </a:lnTo>
                  <a:lnTo>
                    <a:pt x="734" y="578"/>
                  </a:lnTo>
                  <a:lnTo>
                    <a:pt x="718" y="578"/>
                  </a:lnTo>
                  <a:lnTo>
                    <a:pt x="699" y="579"/>
                  </a:lnTo>
                  <a:lnTo>
                    <a:pt x="680" y="580"/>
                  </a:lnTo>
                  <a:lnTo>
                    <a:pt x="660" y="580"/>
                  </a:lnTo>
                  <a:lnTo>
                    <a:pt x="639" y="581"/>
                  </a:lnTo>
                  <a:lnTo>
                    <a:pt x="617" y="581"/>
                  </a:lnTo>
                  <a:lnTo>
                    <a:pt x="594" y="582"/>
                  </a:lnTo>
                  <a:lnTo>
                    <a:pt x="570" y="583"/>
                  </a:lnTo>
                  <a:lnTo>
                    <a:pt x="545" y="584"/>
                  </a:lnTo>
                  <a:lnTo>
                    <a:pt x="519" y="585"/>
                  </a:lnTo>
                  <a:lnTo>
                    <a:pt x="493" y="586"/>
                  </a:lnTo>
                  <a:lnTo>
                    <a:pt x="468" y="587"/>
                  </a:lnTo>
                  <a:lnTo>
                    <a:pt x="443" y="588"/>
                  </a:lnTo>
                  <a:lnTo>
                    <a:pt x="420" y="589"/>
                  </a:lnTo>
                  <a:lnTo>
                    <a:pt x="397" y="590"/>
                  </a:lnTo>
                  <a:lnTo>
                    <a:pt x="376" y="591"/>
                  </a:lnTo>
                  <a:lnTo>
                    <a:pt x="355" y="592"/>
                  </a:lnTo>
                  <a:lnTo>
                    <a:pt x="335" y="593"/>
                  </a:lnTo>
                  <a:lnTo>
                    <a:pt x="316" y="595"/>
                  </a:lnTo>
                  <a:lnTo>
                    <a:pt x="298" y="596"/>
                  </a:lnTo>
                  <a:lnTo>
                    <a:pt x="280" y="597"/>
                  </a:lnTo>
                  <a:lnTo>
                    <a:pt x="264" y="598"/>
                  </a:lnTo>
                  <a:lnTo>
                    <a:pt x="248" y="599"/>
                  </a:lnTo>
                  <a:lnTo>
                    <a:pt x="233" y="600"/>
                  </a:lnTo>
                  <a:lnTo>
                    <a:pt x="219" y="601"/>
                  </a:lnTo>
                  <a:lnTo>
                    <a:pt x="206" y="602"/>
                  </a:lnTo>
                  <a:lnTo>
                    <a:pt x="194" y="603"/>
                  </a:lnTo>
                  <a:lnTo>
                    <a:pt x="182" y="604"/>
                  </a:lnTo>
                  <a:lnTo>
                    <a:pt x="171" y="604"/>
                  </a:lnTo>
                  <a:lnTo>
                    <a:pt x="161" y="605"/>
                  </a:lnTo>
                  <a:lnTo>
                    <a:pt x="152" y="606"/>
                  </a:lnTo>
                  <a:lnTo>
                    <a:pt x="144" y="607"/>
                  </a:lnTo>
                  <a:lnTo>
                    <a:pt x="137" y="608"/>
                  </a:lnTo>
                  <a:lnTo>
                    <a:pt x="130" y="608"/>
                  </a:lnTo>
                  <a:lnTo>
                    <a:pt x="124" y="609"/>
                  </a:lnTo>
                  <a:lnTo>
                    <a:pt x="119" y="609"/>
                  </a:lnTo>
                  <a:lnTo>
                    <a:pt x="115" y="610"/>
                  </a:lnTo>
                  <a:lnTo>
                    <a:pt x="111" y="610"/>
                  </a:lnTo>
                  <a:lnTo>
                    <a:pt x="108" y="610"/>
                  </a:lnTo>
                  <a:lnTo>
                    <a:pt x="107" y="611"/>
                  </a:lnTo>
                  <a:lnTo>
                    <a:pt x="105" y="611"/>
                  </a:lnTo>
                  <a:lnTo>
                    <a:pt x="105" y="61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 name="Freeform 15"/>
            <p:cNvSpPr>
              <a:spLocks/>
            </p:cNvSpPr>
            <p:nvPr/>
          </p:nvSpPr>
          <p:spPr bwMode="auto">
            <a:xfrm>
              <a:off x="1000125" y="1857376"/>
              <a:ext cx="400050" cy="161925"/>
            </a:xfrm>
            <a:custGeom>
              <a:avLst/>
              <a:gdLst/>
              <a:ahLst/>
              <a:cxnLst>
                <a:cxn ang="0">
                  <a:pos x="251" y="18"/>
                </a:cxn>
                <a:cxn ang="0">
                  <a:pos x="246" y="9"/>
                </a:cxn>
                <a:cxn ang="0">
                  <a:pos x="231" y="0"/>
                </a:cxn>
                <a:cxn ang="0">
                  <a:pos x="201" y="2"/>
                </a:cxn>
                <a:cxn ang="0">
                  <a:pos x="168" y="17"/>
                </a:cxn>
                <a:cxn ang="0">
                  <a:pos x="148" y="30"/>
                </a:cxn>
                <a:cxn ang="0">
                  <a:pos x="131" y="42"/>
                </a:cxn>
                <a:cxn ang="0">
                  <a:pos x="116" y="54"/>
                </a:cxn>
                <a:cxn ang="0">
                  <a:pos x="103" y="65"/>
                </a:cxn>
                <a:cxn ang="0">
                  <a:pos x="89" y="74"/>
                </a:cxn>
                <a:cxn ang="0">
                  <a:pos x="75" y="78"/>
                </a:cxn>
                <a:cxn ang="0">
                  <a:pos x="59" y="79"/>
                </a:cxn>
                <a:cxn ang="0">
                  <a:pos x="34" y="72"/>
                </a:cxn>
                <a:cxn ang="0">
                  <a:pos x="14" y="55"/>
                </a:cxn>
                <a:cxn ang="0">
                  <a:pos x="5" y="39"/>
                </a:cxn>
                <a:cxn ang="0">
                  <a:pos x="3" y="28"/>
                </a:cxn>
                <a:cxn ang="0">
                  <a:pos x="2" y="30"/>
                </a:cxn>
                <a:cxn ang="0">
                  <a:pos x="0" y="54"/>
                </a:cxn>
                <a:cxn ang="0">
                  <a:pos x="7" y="84"/>
                </a:cxn>
                <a:cxn ang="0">
                  <a:pos x="34" y="102"/>
                </a:cxn>
                <a:cxn ang="0">
                  <a:pos x="73" y="97"/>
                </a:cxn>
                <a:cxn ang="0">
                  <a:pos x="98" y="88"/>
                </a:cxn>
                <a:cxn ang="0">
                  <a:pos x="120" y="77"/>
                </a:cxn>
                <a:cxn ang="0">
                  <a:pos x="139" y="64"/>
                </a:cxn>
                <a:cxn ang="0">
                  <a:pos x="156" y="50"/>
                </a:cxn>
                <a:cxn ang="0">
                  <a:pos x="172" y="38"/>
                </a:cxn>
                <a:cxn ang="0">
                  <a:pos x="187" y="27"/>
                </a:cxn>
                <a:cxn ang="0">
                  <a:pos x="202" y="18"/>
                </a:cxn>
                <a:cxn ang="0">
                  <a:pos x="223" y="12"/>
                </a:cxn>
                <a:cxn ang="0">
                  <a:pos x="241" y="11"/>
                </a:cxn>
                <a:cxn ang="0">
                  <a:pos x="249" y="15"/>
                </a:cxn>
                <a:cxn ang="0">
                  <a:pos x="252" y="19"/>
                </a:cxn>
              </a:cxnLst>
              <a:rect l="0" t="0" r="r" b="b"/>
              <a:pathLst>
                <a:path w="252" h="102">
                  <a:moveTo>
                    <a:pt x="252" y="20"/>
                  </a:moveTo>
                  <a:lnTo>
                    <a:pt x="251" y="18"/>
                  </a:lnTo>
                  <a:lnTo>
                    <a:pt x="250" y="14"/>
                  </a:lnTo>
                  <a:lnTo>
                    <a:pt x="246" y="9"/>
                  </a:lnTo>
                  <a:lnTo>
                    <a:pt x="240" y="4"/>
                  </a:lnTo>
                  <a:lnTo>
                    <a:pt x="231" y="0"/>
                  </a:lnTo>
                  <a:lnTo>
                    <a:pt x="218" y="0"/>
                  </a:lnTo>
                  <a:lnTo>
                    <a:pt x="201" y="2"/>
                  </a:lnTo>
                  <a:lnTo>
                    <a:pt x="179" y="11"/>
                  </a:lnTo>
                  <a:lnTo>
                    <a:pt x="168" y="17"/>
                  </a:lnTo>
                  <a:lnTo>
                    <a:pt x="157" y="23"/>
                  </a:lnTo>
                  <a:lnTo>
                    <a:pt x="148" y="30"/>
                  </a:lnTo>
                  <a:lnTo>
                    <a:pt x="139" y="36"/>
                  </a:lnTo>
                  <a:lnTo>
                    <a:pt x="131" y="42"/>
                  </a:lnTo>
                  <a:lnTo>
                    <a:pt x="123" y="49"/>
                  </a:lnTo>
                  <a:lnTo>
                    <a:pt x="116" y="54"/>
                  </a:lnTo>
                  <a:lnTo>
                    <a:pt x="109" y="60"/>
                  </a:lnTo>
                  <a:lnTo>
                    <a:pt x="103" y="65"/>
                  </a:lnTo>
                  <a:lnTo>
                    <a:pt x="96" y="70"/>
                  </a:lnTo>
                  <a:lnTo>
                    <a:pt x="89" y="74"/>
                  </a:lnTo>
                  <a:lnTo>
                    <a:pt x="82" y="77"/>
                  </a:lnTo>
                  <a:lnTo>
                    <a:pt x="75" y="78"/>
                  </a:lnTo>
                  <a:lnTo>
                    <a:pt x="67" y="80"/>
                  </a:lnTo>
                  <a:lnTo>
                    <a:pt x="59" y="79"/>
                  </a:lnTo>
                  <a:lnTo>
                    <a:pt x="50" y="77"/>
                  </a:lnTo>
                  <a:lnTo>
                    <a:pt x="34" y="72"/>
                  </a:lnTo>
                  <a:lnTo>
                    <a:pt x="22" y="64"/>
                  </a:lnTo>
                  <a:lnTo>
                    <a:pt x="14" y="55"/>
                  </a:lnTo>
                  <a:lnTo>
                    <a:pt x="8" y="47"/>
                  </a:lnTo>
                  <a:lnTo>
                    <a:pt x="5" y="39"/>
                  </a:lnTo>
                  <a:lnTo>
                    <a:pt x="3" y="32"/>
                  </a:lnTo>
                  <a:lnTo>
                    <a:pt x="3" y="28"/>
                  </a:lnTo>
                  <a:lnTo>
                    <a:pt x="3" y="26"/>
                  </a:lnTo>
                  <a:lnTo>
                    <a:pt x="2" y="30"/>
                  </a:lnTo>
                  <a:lnTo>
                    <a:pt x="1" y="40"/>
                  </a:lnTo>
                  <a:lnTo>
                    <a:pt x="0" y="54"/>
                  </a:lnTo>
                  <a:lnTo>
                    <a:pt x="2" y="69"/>
                  </a:lnTo>
                  <a:lnTo>
                    <a:pt x="7" y="84"/>
                  </a:lnTo>
                  <a:lnTo>
                    <a:pt x="17" y="96"/>
                  </a:lnTo>
                  <a:lnTo>
                    <a:pt x="34" y="102"/>
                  </a:lnTo>
                  <a:lnTo>
                    <a:pt x="59" y="101"/>
                  </a:lnTo>
                  <a:lnTo>
                    <a:pt x="73" y="97"/>
                  </a:lnTo>
                  <a:lnTo>
                    <a:pt x="86" y="93"/>
                  </a:lnTo>
                  <a:lnTo>
                    <a:pt x="98" y="88"/>
                  </a:lnTo>
                  <a:lnTo>
                    <a:pt x="109" y="83"/>
                  </a:lnTo>
                  <a:lnTo>
                    <a:pt x="120" y="77"/>
                  </a:lnTo>
                  <a:lnTo>
                    <a:pt x="130" y="70"/>
                  </a:lnTo>
                  <a:lnTo>
                    <a:pt x="139" y="64"/>
                  </a:lnTo>
                  <a:lnTo>
                    <a:pt x="148" y="57"/>
                  </a:lnTo>
                  <a:lnTo>
                    <a:pt x="156" y="50"/>
                  </a:lnTo>
                  <a:lnTo>
                    <a:pt x="164" y="44"/>
                  </a:lnTo>
                  <a:lnTo>
                    <a:pt x="172" y="38"/>
                  </a:lnTo>
                  <a:lnTo>
                    <a:pt x="179" y="32"/>
                  </a:lnTo>
                  <a:lnTo>
                    <a:pt x="187" y="27"/>
                  </a:lnTo>
                  <a:lnTo>
                    <a:pt x="194" y="22"/>
                  </a:lnTo>
                  <a:lnTo>
                    <a:pt x="202" y="18"/>
                  </a:lnTo>
                  <a:lnTo>
                    <a:pt x="209" y="15"/>
                  </a:lnTo>
                  <a:lnTo>
                    <a:pt x="223" y="12"/>
                  </a:lnTo>
                  <a:lnTo>
                    <a:pt x="234" y="11"/>
                  </a:lnTo>
                  <a:lnTo>
                    <a:pt x="241" y="11"/>
                  </a:lnTo>
                  <a:lnTo>
                    <a:pt x="246" y="13"/>
                  </a:lnTo>
                  <a:lnTo>
                    <a:pt x="249" y="15"/>
                  </a:lnTo>
                  <a:lnTo>
                    <a:pt x="251" y="17"/>
                  </a:lnTo>
                  <a:lnTo>
                    <a:pt x="252" y="19"/>
                  </a:lnTo>
                  <a:lnTo>
                    <a:pt x="252"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 name="Freeform 16"/>
            <p:cNvSpPr>
              <a:spLocks/>
            </p:cNvSpPr>
            <p:nvPr/>
          </p:nvSpPr>
          <p:spPr bwMode="auto">
            <a:xfrm>
              <a:off x="1563688" y="1874838"/>
              <a:ext cx="349250" cy="109538"/>
            </a:xfrm>
            <a:custGeom>
              <a:avLst/>
              <a:gdLst/>
              <a:ahLst/>
              <a:cxnLst>
                <a:cxn ang="0">
                  <a:pos x="1" y="12"/>
                </a:cxn>
                <a:cxn ang="0">
                  <a:pos x="11" y="8"/>
                </a:cxn>
                <a:cxn ang="0">
                  <a:pos x="30" y="2"/>
                </a:cxn>
                <a:cxn ang="0">
                  <a:pos x="56" y="0"/>
                </a:cxn>
                <a:cxn ang="0">
                  <a:pos x="78" y="1"/>
                </a:cxn>
                <a:cxn ang="0">
                  <a:pos x="94" y="7"/>
                </a:cxn>
                <a:cxn ang="0">
                  <a:pos x="109" y="16"/>
                </a:cxn>
                <a:cxn ang="0">
                  <a:pos x="124" y="26"/>
                </a:cxn>
                <a:cxn ang="0">
                  <a:pos x="138" y="36"/>
                </a:cxn>
                <a:cxn ang="0">
                  <a:pos x="151" y="45"/>
                </a:cxn>
                <a:cxn ang="0">
                  <a:pos x="164" y="51"/>
                </a:cxn>
                <a:cxn ang="0">
                  <a:pos x="175" y="52"/>
                </a:cxn>
                <a:cxn ang="0">
                  <a:pos x="188" y="46"/>
                </a:cxn>
                <a:cxn ang="0">
                  <a:pos x="198" y="32"/>
                </a:cxn>
                <a:cxn ang="0">
                  <a:pos x="202" y="16"/>
                </a:cxn>
                <a:cxn ang="0">
                  <a:pos x="202" y="6"/>
                </a:cxn>
                <a:cxn ang="0">
                  <a:pos x="204" y="7"/>
                </a:cxn>
                <a:cxn ang="0">
                  <a:pos x="214" y="24"/>
                </a:cxn>
                <a:cxn ang="0">
                  <a:pos x="220" y="48"/>
                </a:cxn>
                <a:cxn ang="0">
                  <a:pos x="205" y="66"/>
                </a:cxn>
                <a:cxn ang="0">
                  <a:pos x="172" y="68"/>
                </a:cxn>
                <a:cxn ang="0">
                  <a:pos x="153" y="63"/>
                </a:cxn>
                <a:cxn ang="0">
                  <a:pos x="138" y="56"/>
                </a:cxn>
                <a:cxn ang="0">
                  <a:pos x="125" y="47"/>
                </a:cxn>
                <a:cxn ang="0">
                  <a:pos x="114" y="36"/>
                </a:cxn>
                <a:cxn ang="0">
                  <a:pos x="102" y="26"/>
                </a:cxn>
                <a:cxn ang="0">
                  <a:pos x="87" y="17"/>
                </a:cxn>
                <a:cxn ang="0">
                  <a:pos x="69" y="12"/>
                </a:cxn>
                <a:cxn ang="0">
                  <a:pos x="37" y="9"/>
                </a:cxn>
                <a:cxn ang="0">
                  <a:pos x="11" y="9"/>
                </a:cxn>
                <a:cxn ang="0">
                  <a:pos x="1" y="11"/>
                </a:cxn>
                <a:cxn ang="0">
                  <a:pos x="0" y="13"/>
                </a:cxn>
              </a:cxnLst>
              <a:rect l="0" t="0" r="r" b="b"/>
              <a:pathLst>
                <a:path w="220" h="69">
                  <a:moveTo>
                    <a:pt x="0" y="13"/>
                  </a:moveTo>
                  <a:lnTo>
                    <a:pt x="1" y="12"/>
                  </a:lnTo>
                  <a:lnTo>
                    <a:pt x="5" y="10"/>
                  </a:lnTo>
                  <a:lnTo>
                    <a:pt x="11" y="8"/>
                  </a:lnTo>
                  <a:lnTo>
                    <a:pt x="20" y="5"/>
                  </a:lnTo>
                  <a:lnTo>
                    <a:pt x="30" y="2"/>
                  </a:lnTo>
                  <a:lnTo>
                    <a:pt x="42" y="0"/>
                  </a:lnTo>
                  <a:lnTo>
                    <a:pt x="56" y="0"/>
                  </a:lnTo>
                  <a:lnTo>
                    <a:pt x="71" y="0"/>
                  </a:lnTo>
                  <a:lnTo>
                    <a:pt x="78" y="1"/>
                  </a:lnTo>
                  <a:lnTo>
                    <a:pt x="86" y="4"/>
                  </a:lnTo>
                  <a:lnTo>
                    <a:pt x="94" y="7"/>
                  </a:lnTo>
                  <a:lnTo>
                    <a:pt x="101" y="12"/>
                  </a:lnTo>
                  <a:lnTo>
                    <a:pt x="109" y="16"/>
                  </a:lnTo>
                  <a:lnTo>
                    <a:pt x="116" y="21"/>
                  </a:lnTo>
                  <a:lnTo>
                    <a:pt x="124" y="26"/>
                  </a:lnTo>
                  <a:lnTo>
                    <a:pt x="131" y="31"/>
                  </a:lnTo>
                  <a:lnTo>
                    <a:pt x="138" y="36"/>
                  </a:lnTo>
                  <a:lnTo>
                    <a:pt x="145" y="41"/>
                  </a:lnTo>
                  <a:lnTo>
                    <a:pt x="151" y="45"/>
                  </a:lnTo>
                  <a:lnTo>
                    <a:pt x="158" y="48"/>
                  </a:lnTo>
                  <a:lnTo>
                    <a:pt x="164" y="51"/>
                  </a:lnTo>
                  <a:lnTo>
                    <a:pt x="170" y="52"/>
                  </a:lnTo>
                  <a:lnTo>
                    <a:pt x="175" y="52"/>
                  </a:lnTo>
                  <a:lnTo>
                    <a:pt x="180" y="51"/>
                  </a:lnTo>
                  <a:lnTo>
                    <a:pt x="188" y="46"/>
                  </a:lnTo>
                  <a:lnTo>
                    <a:pt x="194" y="39"/>
                  </a:lnTo>
                  <a:lnTo>
                    <a:pt x="198" y="32"/>
                  </a:lnTo>
                  <a:lnTo>
                    <a:pt x="200" y="24"/>
                  </a:lnTo>
                  <a:lnTo>
                    <a:pt x="202" y="16"/>
                  </a:lnTo>
                  <a:lnTo>
                    <a:pt x="202" y="10"/>
                  </a:lnTo>
                  <a:lnTo>
                    <a:pt x="202" y="6"/>
                  </a:lnTo>
                  <a:lnTo>
                    <a:pt x="202" y="4"/>
                  </a:lnTo>
                  <a:lnTo>
                    <a:pt x="204" y="7"/>
                  </a:lnTo>
                  <a:lnTo>
                    <a:pt x="209" y="14"/>
                  </a:lnTo>
                  <a:lnTo>
                    <a:pt x="214" y="24"/>
                  </a:lnTo>
                  <a:lnTo>
                    <a:pt x="219" y="36"/>
                  </a:lnTo>
                  <a:lnTo>
                    <a:pt x="220" y="48"/>
                  </a:lnTo>
                  <a:lnTo>
                    <a:pt x="216" y="58"/>
                  </a:lnTo>
                  <a:lnTo>
                    <a:pt x="205" y="66"/>
                  </a:lnTo>
                  <a:lnTo>
                    <a:pt x="184" y="69"/>
                  </a:lnTo>
                  <a:lnTo>
                    <a:pt x="172" y="68"/>
                  </a:lnTo>
                  <a:lnTo>
                    <a:pt x="162" y="66"/>
                  </a:lnTo>
                  <a:lnTo>
                    <a:pt x="153" y="63"/>
                  </a:lnTo>
                  <a:lnTo>
                    <a:pt x="145" y="60"/>
                  </a:lnTo>
                  <a:lnTo>
                    <a:pt x="138" y="56"/>
                  </a:lnTo>
                  <a:lnTo>
                    <a:pt x="131" y="51"/>
                  </a:lnTo>
                  <a:lnTo>
                    <a:pt x="125" y="47"/>
                  </a:lnTo>
                  <a:lnTo>
                    <a:pt x="120" y="41"/>
                  </a:lnTo>
                  <a:lnTo>
                    <a:pt x="114" y="36"/>
                  </a:lnTo>
                  <a:lnTo>
                    <a:pt x="108" y="31"/>
                  </a:lnTo>
                  <a:lnTo>
                    <a:pt x="102" y="26"/>
                  </a:lnTo>
                  <a:lnTo>
                    <a:pt x="95" y="21"/>
                  </a:lnTo>
                  <a:lnTo>
                    <a:pt x="87" y="17"/>
                  </a:lnTo>
                  <a:lnTo>
                    <a:pt x="79" y="15"/>
                  </a:lnTo>
                  <a:lnTo>
                    <a:pt x="69" y="12"/>
                  </a:lnTo>
                  <a:lnTo>
                    <a:pt x="58" y="10"/>
                  </a:lnTo>
                  <a:lnTo>
                    <a:pt x="37" y="9"/>
                  </a:lnTo>
                  <a:lnTo>
                    <a:pt x="22" y="9"/>
                  </a:lnTo>
                  <a:lnTo>
                    <a:pt x="11" y="9"/>
                  </a:lnTo>
                  <a:lnTo>
                    <a:pt x="5" y="10"/>
                  </a:lnTo>
                  <a:lnTo>
                    <a:pt x="1" y="11"/>
                  </a:lnTo>
                  <a:lnTo>
                    <a:pt x="0" y="12"/>
                  </a:lnTo>
                  <a:lnTo>
                    <a:pt x="0" y="13"/>
                  </a:lnTo>
                  <a:lnTo>
                    <a:pt x="0"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 name="Freeform 17"/>
            <p:cNvSpPr>
              <a:spLocks/>
            </p:cNvSpPr>
            <p:nvPr/>
          </p:nvSpPr>
          <p:spPr bwMode="auto">
            <a:xfrm>
              <a:off x="1641475" y="1928813"/>
              <a:ext cx="139700" cy="74613"/>
            </a:xfrm>
            <a:custGeom>
              <a:avLst/>
              <a:gdLst/>
              <a:ahLst/>
              <a:cxnLst>
                <a:cxn ang="0">
                  <a:pos x="0" y="0"/>
                </a:cxn>
                <a:cxn ang="0">
                  <a:pos x="1" y="0"/>
                </a:cxn>
                <a:cxn ang="0">
                  <a:pos x="6" y="1"/>
                </a:cxn>
                <a:cxn ang="0">
                  <a:pos x="11" y="2"/>
                </a:cxn>
                <a:cxn ang="0">
                  <a:pos x="18" y="4"/>
                </a:cxn>
                <a:cxn ang="0">
                  <a:pos x="25" y="6"/>
                </a:cxn>
                <a:cxn ang="0">
                  <a:pos x="31" y="8"/>
                </a:cxn>
                <a:cxn ang="0">
                  <a:pos x="38" y="12"/>
                </a:cxn>
                <a:cxn ang="0">
                  <a:pos x="43" y="15"/>
                </a:cxn>
                <a:cxn ang="0">
                  <a:pos x="47" y="19"/>
                </a:cxn>
                <a:cxn ang="0">
                  <a:pos x="51" y="23"/>
                </a:cxn>
                <a:cxn ang="0">
                  <a:pos x="55" y="26"/>
                </a:cxn>
                <a:cxn ang="0">
                  <a:pos x="59" y="29"/>
                </a:cxn>
                <a:cxn ang="0">
                  <a:pos x="63" y="32"/>
                </a:cxn>
                <a:cxn ang="0">
                  <a:pos x="66" y="34"/>
                </a:cxn>
                <a:cxn ang="0">
                  <a:pos x="70" y="35"/>
                </a:cxn>
                <a:cxn ang="0">
                  <a:pos x="73" y="36"/>
                </a:cxn>
                <a:cxn ang="0">
                  <a:pos x="79" y="37"/>
                </a:cxn>
                <a:cxn ang="0">
                  <a:pos x="84" y="38"/>
                </a:cxn>
                <a:cxn ang="0">
                  <a:pos x="87" y="39"/>
                </a:cxn>
                <a:cxn ang="0">
                  <a:pos x="88" y="39"/>
                </a:cxn>
                <a:cxn ang="0">
                  <a:pos x="87" y="39"/>
                </a:cxn>
                <a:cxn ang="0">
                  <a:pos x="85" y="41"/>
                </a:cxn>
                <a:cxn ang="0">
                  <a:pos x="81" y="44"/>
                </a:cxn>
                <a:cxn ang="0">
                  <a:pos x="75" y="46"/>
                </a:cxn>
                <a:cxn ang="0">
                  <a:pos x="68" y="47"/>
                </a:cxn>
                <a:cxn ang="0">
                  <a:pos x="59" y="47"/>
                </a:cxn>
                <a:cxn ang="0">
                  <a:pos x="50" y="44"/>
                </a:cxn>
                <a:cxn ang="0">
                  <a:pos x="39" y="39"/>
                </a:cxn>
                <a:cxn ang="0">
                  <a:pos x="29" y="32"/>
                </a:cxn>
                <a:cxn ang="0">
                  <a:pos x="21" y="25"/>
                </a:cxn>
                <a:cxn ang="0">
                  <a:pos x="14" y="18"/>
                </a:cxn>
                <a:cxn ang="0">
                  <a:pos x="8" y="12"/>
                </a:cxn>
                <a:cxn ang="0">
                  <a:pos x="4" y="7"/>
                </a:cxn>
                <a:cxn ang="0">
                  <a:pos x="2" y="4"/>
                </a:cxn>
                <a:cxn ang="0">
                  <a:pos x="1" y="1"/>
                </a:cxn>
                <a:cxn ang="0">
                  <a:pos x="0" y="0"/>
                </a:cxn>
              </a:cxnLst>
              <a:rect l="0" t="0" r="r" b="b"/>
              <a:pathLst>
                <a:path w="88" h="47">
                  <a:moveTo>
                    <a:pt x="0" y="0"/>
                  </a:moveTo>
                  <a:lnTo>
                    <a:pt x="1" y="0"/>
                  </a:lnTo>
                  <a:lnTo>
                    <a:pt x="6" y="1"/>
                  </a:lnTo>
                  <a:lnTo>
                    <a:pt x="11" y="2"/>
                  </a:lnTo>
                  <a:lnTo>
                    <a:pt x="18" y="4"/>
                  </a:lnTo>
                  <a:lnTo>
                    <a:pt x="25" y="6"/>
                  </a:lnTo>
                  <a:lnTo>
                    <a:pt x="31" y="8"/>
                  </a:lnTo>
                  <a:lnTo>
                    <a:pt x="38" y="12"/>
                  </a:lnTo>
                  <a:lnTo>
                    <a:pt x="43" y="15"/>
                  </a:lnTo>
                  <a:lnTo>
                    <a:pt x="47" y="19"/>
                  </a:lnTo>
                  <a:lnTo>
                    <a:pt x="51" y="23"/>
                  </a:lnTo>
                  <a:lnTo>
                    <a:pt x="55" y="26"/>
                  </a:lnTo>
                  <a:lnTo>
                    <a:pt x="59" y="29"/>
                  </a:lnTo>
                  <a:lnTo>
                    <a:pt x="63" y="32"/>
                  </a:lnTo>
                  <a:lnTo>
                    <a:pt x="66" y="34"/>
                  </a:lnTo>
                  <a:lnTo>
                    <a:pt x="70" y="35"/>
                  </a:lnTo>
                  <a:lnTo>
                    <a:pt x="73" y="36"/>
                  </a:lnTo>
                  <a:lnTo>
                    <a:pt x="79" y="37"/>
                  </a:lnTo>
                  <a:lnTo>
                    <a:pt x="84" y="38"/>
                  </a:lnTo>
                  <a:lnTo>
                    <a:pt x="87" y="39"/>
                  </a:lnTo>
                  <a:lnTo>
                    <a:pt x="88" y="39"/>
                  </a:lnTo>
                  <a:lnTo>
                    <a:pt x="87" y="39"/>
                  </a:lnTo>
                  <a:lnTo>
                    <a:pt x="85" y="41"/>
                  </a:lnTo>
                  <a:lnTo>
                    <a:pt x="81" y="44"/>
                  </a:lnTo>
                  <a:lnTo>
                    <a:pt x="75" y="46"/>
                  </a:lnTo>
                  <a:lnTo>
                    <a:pt x="68" y="47"/>
                  </a:lnTo>
                  <a:lnTo>
                    <a:pt x="59" y="47"/>
                  </a:lnTo>
                  <a:lnTo>
                    <a:pt x="50" y="44"/>
                  </a:lnTo>
                  <a:lnTo>
                    <a:pt x="39" y="39"/>
                  </a:lnTo>
                  <a:lnTo>
                    <a:pt x="29" y="32"/>
                  </a:lnTo>
                  <a:lnTo>
                    <a:pt x="21" y="25"/>
                  </a:lnTo>
                  <a:lnTo>
                    <a:pt x="14" y="18"/>
                  </a:lnTo>
                  <a:lnTo>
                    <a:pt x="8" y="12"/>
                  </a:lnTo>
                  <a:lnTo>
                    <a:pt x="4" y="7"/>
                  </a:lnTo>
                  <a:lnTo>
                    <a:pt x="2" y="4"/>
                  </a:lnTo>
                  <a:lnTo>
                    <a:pt x="1" y="1"/>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 name="Freeform 18"/>
            <p:cNvSpPr>
              <a:spLocks/>
            </p:cNvSpPr>
            <p:nvPr/>
          </p:nvSpPr>
          <p:spPr bwMode="auto">
            <a:xfrm>
              <a:off x="1204913" y="1922463"/>
              <a:ext cx="174625" cy="80963"/>
            </a:xfrm>
            <a:custGeom>
              <a:avLst/>
              <a:gdLst/>
              <a:ahLst/>
              <a:cxnLst>
                <a:cxn ang="0">
                  <a:pos x="110" y="24"/>
                </a:cxn>
                <a:cxn ang="0">
                  <a:pos x="109" y="20"/>
                </a:cxn>
                <a:cxn ang="0">
                  <a:pos x="107" y="12"/>
                </a:cxn>
                <a:cxn ang="0">
                  <a:pos x="102" y="3"/>
                </a:cxn>
                <a:cxn ang="0">
                  <a:pos x="95" y="0"/>
                </a:cxn>
                <a:cxn ang="0">
                  <a:pos x="91" y="1"/>
                </a:cxn>
                <a:cxn ang="0">
                  <a:pos x="86" y="1"/>
                </a:cxn>
                <a:cxn ang="0">
                  <a:pos x="82" y="3"/>
                </a:cxn>
                <a:cxn ang="0">
                  <a:pos x="76" y="5"/>
                </a:cxn>
                <a:cxn ang="0">
                  <a:pos x="70" y="8"/>
                </a:cxn>
                <a:cxn ang="0">
                  <a:pos x="64" y="12"/>
                </a:cxn>
                <a:cxn ang="0">
                  <a:pos x="57" y="16"/>
                </a:cxn>
                <a:cxn ang="0">
                  <a:pos x="50" y="21"/>
                </a:cxn>
                <a:cxn ang="0">
                  <a:pos x="43" y="27"/>
                </a:cxn>
                <a:cxn ang="0">
                  <a:pos x="37" y="32"/>
                </a:cxn>
                <a:cxn ang="0">
                  <a:pos x="31" y="37"/>
                </a:cxn>
                <a:cxn ang="0">
                  <a:pos x="26" y="42"/>
                </a:cxn>
                <a:cxn ang="0">
                  <a:pos x="20" y="45"/>
                </a:cxn>
                <a:cxn ang="0">
                  <a:pos x="15" y="49"/>
                </a:cxn>
                <a:cxn ang="0">
                  <a:pos x="9" y="51"/>
                </a:cxn>
                <a:cxn ang="0">
                  <a:pos x="3" y="51"/>
                </a:cxn>
                <a:cxn ang="0">
                  <a:pos x="0" y="51"/>
                </a:cxn>
                <a:cxn ang="0">
                  <a:pos x="3" y="50"/>
                </a:cxn>
                <a:cxn ang="0">
                  <a:pos x="11" y="48"/>
                </a:cxn>
                <a:cxn ang="0">
                  <a:pos x="21" y="45"/>
                </a:cxn>
                <a:cxn ang="0">
                  <a:pos x="33" y="43"/>
                </a:cxn>
                <a:cxn ang="0">
                  <a:pos x="45" y="40"/>
                </a:cxn>
                <a:cxn ang="0">
                  <a:pos x="56" y="36"/>
                </a:cxn>
                <a:cxn ang="0">
                  <a:pos x="63" y="32"/>
                </a:cxn>
                <a:cxn ang="0">
                  <a:pos x="68" y="29"/>
                </a:cxn>
                <a:cxn ang="0">
                  <a:pos x="73" y="26"/>
                </a:cxn>
                <a:cxn ang="0">
                  <a:pos x="77" y="24"/>
                </a:cxn>
                <a:cxn ang="0">
                  <a:pos x="80" y="22"/>
                </a:cxn>
                <a:cxn ang="0">
                  <a:pos x="83" y="22"/>
                </a:cxn>
                <a:cxn ang="0">
                  <a:pos x="86" y="21"/>
                </a:cxn>
                <a:cxn ang="0">
                  <a:pos x="88" y="21"/>
                </a:cxn>
                <a:cxn ang="0">
                  <a:pos x="91" y="21"/>
                </a:cxn>
                <a:cxn ang="0">
                  <a:pos x="94" y="21"/>
                </a:cxn>
                <a:cxn ang="0">
                  <a:pos x="97" y="22"/>
                </a:cxn>
                <a:cxn ang="0">
                  <a:pos x="100" y="22"/>
                </a:cxn>
                <a:cxn ang="0">
                  <a:pos x="103" y="22"/>
                </a:cxn>
                <a:cxn ang="0">
                  <a:pos x="106" y="23"/>
                </a:cxn>
                <a:cxn ang="0">
                  <a:pos x="108" y="23"/>
                </a:cxn>
                <a:cxn ang="0">
                  <a:pos x="110" y="24"/>
                </a:cxn>
                <a:cxn ang="0">
                  <a:pos x="110" y="24"/>
                </a:cxn>
              </a:cxnLst>
              <a:rect l="0" t="0" r="r" b="b"/>
              <a:pathLst>
                <a:path w="110" h="51">
                  <a:moveTo>
                    <a:pt x="110" y="24"/>
                  </a:moveTo>
                  <a:lnTo>
                    <a:pt x="109" y="20"/>
                  </a:lnTo>
                  <a:lnTo>
                    <a:pt x="107" y="12"/>
                  </a:lnTo>
                  <a:lnTo>
                    <a:pt x="102" y="3"/>
                  </a:lnTo>
                  <a:lnTo>
                    <a:pt x="95" y="0"/>
                  </a:lnTo>
                  <a:lnTo>
                    <a:pt x="91" y="1"/>
                  </a:lnTo>
                  <a:lnTo>
                    <a:pt x="86" y="1"/>
                  </a:lnTo>
                  <a:lnTo>
                    <a:pt x="82" y="3"/>
                  </a:lnTo>
                  <a:lnTo>
                    <a:pt x="76" y="5"/>
                  </a:lnTo>
                  <a:lnTo>
                    <a:pt x="70" y="8"/>
                  </a:lnTo>
                  <a:lnTo>
                    <a:pt x="64" y="12"/>
                  </a:lnTo>
                  <a:lnTo>
                    <a:pt x="57" y="16"/>
                  </a:lnTo>
                  <a:lnTo>
                    <a:pt x="50" y="21"/>
                  </a:lnTo>
                  <a:lnTo>
                    <a:pt x="43" y="27"/>
                  </a:lnTo>
                  <a:lnTo>
                    <a:pt x="37" y="32"/>
                  </a:lnTo>
                  <a:lnTo>
                    <a:pt x="31" y="37"/>
                  </a:lnTo>
                  <a:lnTo>
                    <a:pt x="26" y="42"/>
                  </a:lnTo>
                  <a:lnTo>
                    <a:pt x="20" y="45"/>
                  </a:lnTo>
                  <a:lnTo>
                    <a:pt x="15" y="49"/>
                  </a:lnTo>
                  <a:lnTo>
                    <a:pt x="9" y="51"/>
                  </a:lnTo>
                  <a:lnTo>
                    <a:pt x="3" y="51"/>
                  </a:lnTo>
                  <a:lnTo>
                    <a:pt x="0" y="51"/>
                  </a:lnTo>
                  <a:lnTo>
                    <a:pt x="3" y="50"/>
                  </a:lnTo>
                  <a:lnTo>
                    <a:pt x="11" y="48"/>
                  </a:lnTo>
                  <a:lnTo>
                    <a:pt x="21" y="45"/>
                  </a:lnTo>
                  <a:lnTo>
                    <a:pt x="33" y="43"/>
                  </a:lnTo>
                  <a:lnTo>
                    <a:pt x="45" y="40"/>
                  </a:lnTo>
                  <a:lnTo>
                    <a:pt x="56" y="36"/>
                  </a:lnTo>
                  <a:lnTo>
                    <a:pt x="63" y="32"/>
                  </a:lnTo>
                  <a:lnTo>
                    <a:pt x="68" y="29"/>
                  </a:lnTo>
                  <a:lnTo>
                    <a:pt x="73" y="26"/>
                  </a:lnTo>
                  <a:lnTo>
                    <a:pt x="77" y="24"/>
                  </a:lnTo>
                  <a:lnTo>
                    <a:pt x="80" y="22"/>
                  </a:lnTo>
                  <a:lnTo>
                    <a:pt x="83" y="22"/>
                  </a:lnTo>
                  <a:lnTo>
                    <a:pt x="86" y="21"/>
                  </a:lnTo>
                  <a:lnTo>
                    <a:pt x="88" y="21"/>
                  </a:lnTo>
                  <a:lnTo>
                    <a:pt x="91" y="21"/>
                  </a:lnTo>
                  <a:lnTo>
                    <a:pt x="94" y="21"/>
                  </a:lnTo>
                  <a:lnTo>
                    <a:pt x="97" y="22"/>
                  </a:lnTo>
                  <a:lnTo>
                    <a:pt x="100" y="22"/>
                  </a:lnTo>
                  <a:lnTo>
                    <a:pt x="103" y="22"/>
                  </a:lnTo>
                  <a:lnTo>
                    <a:pt x="106" y="23"/>
                  </a:lnTo>
                  <a:lnTo>
                    <a:pt x="108" y="23"/>
                  </a:lnTo>
                  <a:lnTo>
                    <a:pt x="110" y="24"/>
                  </a:lnTo>
                  <a:lnTo>
                    <a:pt x="110" y="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 name="Freeform 19"/>
            <p:cNvSpPr>
              <a:spLocks/>
            </p:cNvSpPr>
            <p:nvPr/>
          </p:nvSpPr>
          <p:spPr bwMode="auto">
            <a:xfrm>
              <a:off x="592138" y="1912938"/>
              <a:ext cx="935038" cy="1344613"/>
            </a:xfrm>
            <a:custGeom>
              <a:avLst/>
              <a:gdLst/>
              <a:ahLst/>
              <a:cxnLst>
                <a:cxn ang="0">
                  <a:pos x="221" y="7"/>
                </a:cxn>
                <a:cxn ang="0">
                  <a:pos x="201" y="36"/>
                </a:cxn>
                <a:cxn ang="0">
                  <a:pos x="190" y="57"/>
                </a:cxn>
                <a:cxn ang="0">
                  <a:pos x="124" y="62"/>
                </a:cxn>
                <a:cxn ang="0">
                  <a:pos x="74" y="43"/>
                </a:cxn>
                <a:cxn ang="0">
                  <a:pos x="37" y="35"/>
                </a:cxn>
                <a:cxn ang="0">
                  <a:pos x="9" y="54"/>
                </a:cxn>
                <a:cxn ang="0">
                  <a:pos x="14" y="131"/>
                </a:cxn>
                <a:cxn ang="0">
                  <a:pos x="54" y="203"/>
                </a:cxn>
                <a:cxn ang="0">
                  <a:pos x="21" y="271"/>
                </a:cxn>
                <a:cxn ang="0">
                  <a:pos x="26" y="354"/>
                </a:cxn>
                <a:cxn ang="0">
                  <a:pos x="60" y="409"/>
                </a:cxn>
                <a:cxn ang="0">
                  <a:pos x="59" y="465"/>
                </a:cxn>
                <a:cxn ang="0">
                  <a:pos x="63" y="509"/>
                </a:cxn>
                <a:cxn ang="0">
                  <a:pos x="94" y="564"/>
                </a:cxn>
                <a:cxn ang="0">
                  <a:pos x="85" y="613"/>
                </a:cxn>
                <a:cxn ang="0">
                  <a:pos x="75" y="657"/>
                </a:cxn>
                <a:cxn ang="0">
                  <a:pos x="105" y="690"/>
                </a:cxn>
                <a:cxn ang="0">
                  <a:pos x="104" y="734"/>
                </a:cxn>
                <a:cxn ang="0">
                  <a:pos x="92" y="835"/>
                </a:cxn>
                <a:cxn ang="0">
                  <a:pos x="161" y="843"/>
                </a:cxn>
                <a:cxn ang="0">
                  <a:pos x="225" y="818"/>
                </a:cxn>
                <a:cxn ang="0">
                  <a:pos x="303" y="797"/>
                </a:cxn>
                <a:cxn ang="0">
                  <a:pos x="396" y="801"/>
                </a:cxn>
                <a:cxn ang="0">
                  <a:pos x="476" y="807"/>
                </a:cxn>
                <a:cxn ang="0">
                  <a:pos x="534" y="799"/>
                </a:cxn>
                <a:cxn ang="0">
                  <a:pos x="574" y="760"/>
                </a:cxn>
                <a:cxn ang="0">
                  <a:pos x="589" y="721"/>
                </a:cxn>
                <a:cxn ang="0">
                  <a:pos x="577" y="747"/>
                </a:cxn>
                <a:cxn ang="0">
                  <a:pos x="521" y="784"/>
                </a:cxn>
                <a:cxn ang="0">
                  <a:pos x="465" y="780"/>
                </a:cxn>
                <a:cxn ang="0">
                  <a:pos x="397" y="770"/>
                </a:cxn>
                <a:cxn ang="0">
                  <a:pos x="322" y="766"/>
                </a:cxn>
                <a:cxn ang="0">
                  <a:pos x="257" y="779"/>
                </a:cxn>
                <a:cxn ang="0">
                  <a:pos x="206" y="798"/>
                </a:cxn>
                <a:cxn ang="0">
                  <a:pos x="165" y="815"/>
                </a:cxn>
                <a:cxn ang="0">
                  <a:pos x="110" y="809"/>
                </a:cxn>
                <a:cxn ang="0">
                  <a:pos x="114" y="743"/>
                </a:cxn>
                <a:cxn ang="0">
                  <a:pos x="136" y="679"/>
                </a:cxn>
                <a:cxn ang="0">
                  <a:pos x="114" y="634"/>
                </a:cxn>
                <a:cxn ang="0">
                  <a:pos x="108" y="597"/>
                </a:cxn>
                <a:cxn ang="0">
                  <a:pos x="109" y="550"/>
                </a:cxn>
                <a:cxn ang="0">
                  <a:pos x="88" y="490"/>
                </a:cxn>
                <a:cxn ang="0">
                  <a:pos x="92" y="452"/>
                </a:cxn>
                <a:cxn ang="0">
                  <a:pos x="56" y="345"/>
                </a:cxn>
                <a:cxn ang="0">
                  <a:pos x="52" y="274"/>
                </a:cxn>
                <a:cxn ang="0">
                  <a:pos x="69" y="199"/>
                </a:cxn>
                <a:cxn ang="0">
                  <a:pos x="49" y="142"/>
                </a:cxn>
                <a:cxn ang="0">
                  <a:pos x="34" y="87"/>
                </a:cxn>
                <a:cxn ang="0">
                  <a:pos x="67" y="74"/>
                </a:cxn>
                <a:cxn ang="0">
                  <a:pos x="110" y="85"/>
                </a:cxn>
                <a:cxn ang="0">
                  <a:pos x="157" y="89"/>
                </a:cxn>
                <a:cxn ang="0">
                  <a:pos x="205" y="57"/>
                </a:cxn>
                <a:cxn ang="0">
                  <a:pos x="215" y="23"/>
                </a:cxn>
                <a:cxn ang="0">
                  <a:pos x="230" y="0"/>
                </a:cxn>
              </a:cxnLst>
              <a:rect l="0" t="0" r="r" b="b"/>
              <a:pathLst>
                <a:path w="589" h="847">
                  <a:moveTo>
                    <a:pt x="230" y="0"/>
                  </a:moveTo>
                  <a:lnTo>
                    <a:pt x="229" y="0"/>
                  </a:lnTo>
                  <a:lnTo>
                    <a:pt x="228" y="1"/>
                  </a:lnTo>
                  <a:lnTo>
                    <a:pt x="225" y="4"/>
                  </a:lnTo>
                  <a:lnTo>
                    <a:pt x="221" y="7"/>
                  </a:lnTo>
                  <a:lnTo>
                    <a:pt x="218" y="11"/>
                  </a:lnTo>
                  <a:lnTo>
                    <a:pt x="214" y="15"/>
                  </a:lnTo>
                  <a:lnTo>
                    <a:pt x="210" y="20"/>
                  </a:lnTo>
                  <a:lnTo>
                    <a:pt x="206" y="25"/>
                  </a:lnTo>
                  <a:lnTo>
                    <a:pt x="201" y="36"/>
                  </a:lnTo>
                  <a:lnTo>
                    <a:pt x="199" y="45"/>
                  </a:lnTo>
                  <a:lnTo>
                    <a:pt x="198" y="51"/>
                  </a:lnTo>
                  <a:lnTo>
                    <a:pt x="198" y="53"/>
                  </a:lnTo>
                  <a:lnTo>
                    <a:pt x="195" y="54"/>
                  </a:lnTo>
                  <a:lnTo>
                    <a:pt x="190" y="57"/>
                  </a:lnTo>
                  <a:lnTo>
                    <a:pt x="181" y="60"/>
                  </a:lnTo>
                  <a:lnTo>
                    <a:pt x="169" y="62"/>
                  </a:lnTo>
                  <a:lnTo>
                    <a:pt x="156" y="65"/>
                  </a:lnTo>
                  <a:lnTo>
                    <a:pt x="140" y="65"/>
                  </a:lnTo>
                  <a:lnTo>
                    <a:pt x="124" y="62"/>
                  </a:lnTo>
                  <a:lnTo>
                    <a:pt x="108" y="57"/>
                  </a:lnTo>
                  <a:lnTo>
                    <a:pt x="99" y="54"/>
                  </a:lnTo>
                  <a:lnTo>
                    <a:pt x="91" y="50"/>
                  </a:lnTo>
                  <a:lnTo>
                    <a:pt x="82" y="46"/>
                  </a:lnTo>
                  <a:lnTo>
                    <a:pt x="74" y="43"/>
                  </a:lnTo>
                  <a:lnTo>
                    <a:pt x="66" y="40"/>
                  </a:lnTo>
                  <a:lnTo>
                    <a:pt x="59" y="38"/>
                  </a:lnTo>
                  <a:lnTo>
                    <a:pt x="51" y="36"/>
                  </a:lnTo>
                  <a:lnTo>
                    <a:pt x="44" y="35"/>
                  </a:lnTo>
                  <a:lnTo>
                    <a:pt x="37" y="35"/>
                  </a:lnTo>
                  <a:lnTo>
                    <a:pt x="30" y="36"/>
                  </a:lnTo>
                  <a:lnTo>
                    <a:pt x="24" y="38"/>
                  </a:lnTo>
                  <a:lnTo>
                    <a:pt x="19" y="42"/>
                  </a:lnTo>
                  <a:lnTo>
                    <a:pt x="14" y="47"/>
                  </a:lnTo>
                  <a:lnTo>
                    <a:pt x="9" y="54"/>
                  </a:lnTo>
                  <a:lnTo>
                    <a:pt x="5" y="62"/>
                  </a:lnTo>
                  <a:lnTo>
                    <a:pt x="2" y="72"/>
                  </a:lnTo>
                  <a:lnTo>
                    <a:pt x="0" y="93"/>
                  </a:lnTo>
                  <a:lnTo>
                    <a:pt x="5" y="113"/>
                  </a:lnTo>
                  <a:lnTo>
                    <a:pt x="14" y="131"/>
                  </a:lnTo>
                  <a:lnTo>
                    <a:pt x="24" y="148"/>
                  </a:lnTo>
                  <a:lnTo>
                    <a:pt x="37" y="163"/>
                  </a:lnTo>
                  <a:lnTo>
                    <a:pt x="46" y="177"/>
                  </a:lnTo>
                  <a:lnTo>
                    <a:pt x="53" y="190"/>
                  </a:lnTo>
                  <a:lnTo>
                    <a:pt x="54" y="203"/>
                  </a:lnTo>
                  <a:lnTo>
                    <a:pt x="50" y="215"/>
                  </a:lnTo>
                  <a:lnTo>
                    <a:pt x="44" y="228"/>
                  </a:lnTo>
                  <a:lnTo>
                    <a:pt x="36" y="241"/>
                  </a:lnTo>
                  <a:lnTo>
                    <a:pt x="28" y="256"/>
                  </a:lnTo>
                  <a:lnTo>
                    <a:pt x="21" y="271"/>
                  </a:lnTo>
                  <a:lnTo>
                    <a:pt x="16" y="287"/>
                  </a:lnTo>
                  <a:lnTo>
                    <a:pt x="14" y="304"/>
                  </a:lnTo>
                  <a:lnTo>
                    <a:pt x="15" y="323"/>
                  </a:lnTo>
                  <a:lnTo>
                    <a:pt x="20" y="340"/>
                  </a:lnTo>
                  <a:lnTo>
                    <a:pt x="26" y="354"/>
                  </a:lnTo>
                  <a:lnTo>
                    <a:pt x="33" y="366"/>
                  </a:lnTo>
                  <a:lnTo>
                    <a:pt x="40" y="377"/>
                  </a:lnTo>
                  <a:lnTo>
                    <a:pt x="47" y="386"/>
                  </a:lnTo>
                  <a:lnTo>
                    <a:pt x="54" y="397"/>
                  </a:lnTo>
                  <a:lnTo>
                    <a:pt x="60" y="409"/>
                  </a:lnTo>
                  <a:lnTo>
                    <a:pt x="64" y="423"/>
                  </a:lnTo>
                  <a:lnTo>
                    <a:pt x="67" y="438"/>
                  </a:lnTo>
                  <a:lnTo>
                    <a:pt x="65" y="448"/>
                  </a:lnTo>
                  <a:lnTo>
                    <a:pt x="63" y="457"/>
                  </a:lnTo>
                  <a:lnTo>
                    <a:pt x="59" y="465"/>
                  </a:lnTo>
                  <a:lnTo>
                    <a:pt x="55" y="471"/>
                  </a:lnTo>
                  <a:lnTo>
                    <a:pt x="52" y="478"/>
                  </a:lnTo>
                  <a:lnTo>
                    <a:pt x="53" y="487"/>
                  </a:lnTo>
                  <a:lnTo>
                    <a:pt x="56" y="498"/>
                  </a:lnTo>
                  <a:lnTo>
                    <a:pt x="63" y="509"/>
                  </a:lnTo>
                  <a:lnTo>
                    <a:pt x="69" y="521"/>
                  </a:lnTo>
                  <a:lnTo>
                    <a:pt x="77" y="531"/>
                  </a:lnTo>
                  <a:lnTo>
                    <a:pt x="84" y="542"/>
                  </a:lnTo>
                  <a:lnTo>
                    <a:pt x="90" y="553"/>
                  </a:lnTo>
                  <a:lnTo>
                    <a:pt x="94" y="564"/>
                  </a:lnTo>
                  <a:lnTo>
                    <a:pt x="97" y="576"/>
                  </a:lnTo>
                  <a:lnTo>
                    <a:pt x="97" y="588"/>
                  </a:lnTo>
                  <a:lnTo>
                    <a:pt x="94" y="599"/>
                  </a:lnTo>
                  <a:lnTo>
                    <a:pt x="90" y="607"/>
                  </a:lnTo>
                  <a:lnTo>
                    <a:pt x="85" y="613"/>
                  </a:lnTo>
                  <a:lnTo>
                    <a:pt x="80" y="618"/>
                  </a:lnTo>
                  <a:lnTo>
                    <a:pt x="76" y="625"/>
                  </a:lnTo>
                  <a:lnTo>
                    <a:pt x="74" y="632"/>
                  </a:lnTo>
                  <a:lnTo>
                    <a:pt x="73" y="642"/>
                  </a:lnTo>
                  <a:lnTo>
                    <a:pt x="75" y="657"/>
                  </a:lnTo>
                  <a:lnTo>
                    <a:pt x="80" y="671"/>
                  </a:lnTo>
                  <a:lnTo>
                    <a:pt x="86" y="679"/>
                  </a:lnTo>
                  <a:lnTo>
                    <a:pt x="93" y="684"/>
                  </a:lnTo>
                  <a:lnTo>
                    <a:pt x="99" y="687"/>
                  </a:lnTo>
                  <a:lnTo>
                    <a:pt x="105" y="690"/>
                  </a:lnTo>
                  <a:lnTo>
                    <a:pt x="109" y="692"/>
                  </a:lnTo>
                  <a:lnTo>
                    <a:pt x="113" y="696"/>
                  </a:lnTo>
                  <a:lnTo>
                    <a:pt x="114" y="704"/>
                  </a:lnTo>
                  <a:lnTo>
                    <a:pt x="111" y="717"/>
                  </a:lnTo>
                  <a:lnTo>
                    <a:pt x="104" y="734"/>
                  </a:lnTo>
                  <a:lnTo>
                    <a:pt x="95" y="755"/>
                  </a:lnTo>
                  <a:lnTo>
                    <a:pt x="87" y="778"/>
                  </a:lnTo>
                  <a:lnTo>
                    <a:pt x="82" y="799"/>
                  </a:lnTo>
                  <a:lnTo>
                    <a:pt x="83" y="820"/>
                  </a:lnTo>
                  <a:lnTo>
                    <a:pt x="92" y="835"/>
                  </a:lnTo>
                  <a:lnTo>
                    <a:pt x="112" y="845"/>
                  </a:lnTo>
                  <a:lnTo>
                    <a:pt x="124" y="847"/>
                  </a:lnTo>
                  <a:lnTo>
                    <a:pt x="137" y="847"/>
                  </a:lnTo>
                  <a:lnTo>
                    <a:pt x="149" y="846"/>
                  </a:lnTo>
                  <a:lnTo>
                    <a:pt x="161" y="843"/>
                  </a:lnTo>
                  <a:lnTo>
                    <a:pt x="174" y="840"/>
                  </a:lnTo>
                  <a:lnTo>
                    <a:pt x="186" y="835"/>
                  </a:lnTo>
                  <a:lnTo>
                    <a:pt x="199" y="829"/>
                  </a:lnTo>
                  <a:lnTo>
                    <a:pt x="212" y="824"/>
                  </a:lnTo>
                  <a:lnTo>
                    <a:pt x="225" y="818"/>
                  </a:lnTo>
                  <a:lnTo>
                    <a:pt x="239" y="812"/>
                  </a:lnTo>
                  <a:lnTo>
                    <a:pt x="254" y="807"/>
                  </a:lnTo>
                  <a:lnTo>
                    <a:pt x="269" y="802"/>
                  </a:lnTo>
                  <a:lnTo>
                    <a:pt x="285" y="799"/>
                  </a:lnTo>
                  <a:lnTo>
                    <a:pt x="303" y="797"/>
                  </a:lnTo>
                  <a:lnTo>
                    <a:pt x="320" y="795"/>
                  </a:lnTo>
                  <a:lnTo>
                    <a:pt x="339" y="796"/>
                  </a:lnTo>
                  <a:lnTo>
                    <a:pt x="359" y="798"/>
                  </a:lnTo>
                  <a:lnTo>
                    <a:pt x="378" y="799"/>
                  </a:lnTo>
                  <a:lnTo>
                    <a:pt x="396" y="801"/>
                  </a:lnTo>
                  <a:lnTo>
                    <a:pt x="414" y="803"/>
                  </a:lnTo>
                  <a:lnTo>
                    <a:pt x="431" y="804"/>
                  </a:lnTo>
                  <a:lnTo>
                    <a:pt x="447" y="805"/>
                  </a:lnTo>
                  <a:lnTo>
                    <a:pt x="462" y="806"/>
                  </a:lnTo>
                  <a:lnTo>
                    <a:pt x="476" y="807"/>
                  </a:lnTo>
                  <a:lnTo>
                    <a:pt x="490" y="806"/>
                  </a:lnTo>
                  <a:lnTo>
                    <a:pt x="502" y="806"/>
                  </a:lnTo>
                  <a:lnTo>
                    <a:pt x="514" y="805"/>
                  </a:lnTo>
                  <a:lnTo>
                    <a:pt x="525" y="802"/>
                  </a:lnTo>
                  <a:lnTo>
                    <a:pt x="534" y="799"/>
                  </a:lnTo>
                  <a:lnTo>
                    <a:pt x="542" y="796"/>
                  </a:lnTo>
                  <a:lnTo>
                    <a:pt x="550" y="791"/>
                  </a:lnTo>
                  <a:lnTo>
                    <a:pt x="556" y="785"/>
                  </a:lnTo>
                  <a:lnTo>
                    <a:pt x="566" y="772"/>
                  </a:lnTo>
                  <a:lnTo>
                    <a:pt x="574" y="760"/>
                  </a:lnTo>
                  <a:lnTo>
                    <a:pt x="580" y="749"/>
                  </a:lnTo>
                  <a:lnTo>
                    <a:pt x="584" y="739"/>
                  </a:lnTo>
                  <a:lnTo>
                    <a:pt x="586" y="731"/>
                  </a:lnTo>
                  <a:lnTo>
                    <a:pt x="588" y="725"/>
                  </a:lnTo>
                  <a:lnTo>
                    <a:pt x="589" y="721"/>
                  </a:lnTo>
                  <a:lnTo>
                    <a:pt x="589" y="719"/>
                  </a:lnTo>
                  <a:lnTo>
                    <a:pt x="588" y="721"/>
                  </a:lnTo>
                  <a:lnTo>
                    <a:pt x="586" y="728"/>
                  </a:lnTo>
                  <a:lnTo>
                    <a:pt x="583" y="736"/>
                  </a:lnTo>
                  <a:lnTo>
                    <a:pt x="577" y="747"/>
                  </a:lnTo>
                  <a:lnTo>
                    <a:pt x="570" y="758"/>
                  </a:lnTo>
                  <a:lnTo>
                    <a:pt x="559" y="768"/>
                  </a:lnTo>
                  <a:lnTo>
                    <a:pt x="547" y="777"/>
                  </a:lnTo>
                  <a:lnTo>
                    <a:pt x="530" y="783"/>
                  </a:lnTo>
                  <a:lnTo>
                    <a:pt x="521" y="784"/>
                  </a:lnTo>
                  <a:lnTo>
                    <a:pt x="511" y="785"/>
                  </a:lnTo>
                  <a:lnTo>
                    <a:pt x="500" y="784"/>
                  </a:lnTo>
                  <a:lnTo>
                    <a:pt x="489" y="784"/>
                  </a:lnTo>
                  <a:lnTo>
                    <a:pt x="477" y="782"/>
                  </a:lnTo>
                  <a:lnTo>
                    <a:pt x="465" y="780"/>
                  </a:lnTo>
                  <a:lnTo>
                    <a:pt x="452" y="779"/>
                  </a:lnTo>
                  <a:lnTo>
                    <a:pt x="439" y="776"/>
                  </a:lnTo>
                  <a:lnTo>
                    <a:pt x="425" y="774"/>
                  </a:lnTo>
                  <a:lnTo>
                    <a:pt x="411" y="771"/>
                  </a:lnTo>
                  <a:lnTo>
                    <a:pt x="397" y="770"/>
                  </a:lnTo>
                  <a:lnTo>
                    <a:pt x="382" y="768"/>
                  </a:lnTo>
                  <a:lnTo>
                    <a:pt x="367" y="766"/>
                  </a:lnTo>
                  <a:lnTo>
                    <a:pt x="352" y="765"/>
                  </a:lnTo>
                  <a:lnTo>
                    <a:pt x="337" y="765"/>
                  </a:lnTo>
                  <a:lnTo>
                    <a:pt x="322" y="766"/>
                  </a:lnTo>
                  <a:lnTo>
                    <a:pt x="308" y="768"/>
                  </a:lnTo>
                  <a:lnTo>
                    <a:pt x="294" y="770"/>
                  </a:lnTo>
                  <a:lnTo>
                    <a:pt x="281" y="772"/>
                  </a:lnTo>
                  <a:lnTo>
                    <a:pt x="268" y="775"/>
                  </a:lnTo>
                  <a:lnTo>
                    <a:pt x="257" y="779"/>
                  </a:lnTo>
                  <a:lnTo>
                    <a:pt x="245" y="782"/>
                  </a:lnTo>
                  <a:lnTo>
                    <a:pt x="235" y="786"/>
                  </a:lnTo>
                  <a:lnTo>
                    <a:pt x="225" y="790"/>
                  </a:lnTo>
                  <a:lnTo>
                    <a:pt x="215" y="794"/>
                  </a:lnTo>
                  <a:lnTo>
                    <a:pt x="206" y="798"/>
                  </a:lnTo>
                  <a:lnTo>
                    <a:pt x="198" y="802"/>
                  </a:lnTo>
                  <a:lnTo>
                    <a:pt x="189" y="806"/>
                  </a:lnTo>
                  <a:lnTo>
                    <a:pt x="181" y="809"/>
                  </a:lnTo>
                  <a:lnTo>
                    <a:pt x="173" y="812"/>
                  </a:lnTo>
                  <a:lnTo>
                    <a:pt x="165" y="815"/>
                  </a:lnTo>
                  <a:lnTo>
                    <a:pt x="157" y="817"/>
                  </a:lnTo>
                  <a:lnTo>
                    <a:pt x="143" y="820"/>
                  </a:lnTo>
                  <a:lnTo>
                    <a:pt x="129" y="819"/>
                  </a:lnTo>
                  <a:lnTo>
                    <a:pt x="118" y="816"/>
                  </a:lnTo>
                  <a:lnTo>
                    <a:pt x="110" y="809"/>
                  </a:lnTo>
                  <a:lnTo>
                    <a:pt x="104" y="801"/>
                  </a:lnTo>
                  <a:lnTo>
                    <a:pt x="101" y="789"/>
                  </a:lnTo>
                  <a:lnTo>
                    <a:pt x="102" y="775"/>
                  </a:lnTo>
                  <a:lnTo>
                    <a:pt x="108" y="760"/>
                  </a:lnTo>
                  <a:lnTo>
                    <a:pt x="114" y="743"/>
                  </a:lnTo>
                  <a:lnTo>
                    <a:pt x="121" y="728"/>
                  </a:lnTo>
                  <a:lnTo>
                    <a:pt x="128" y="714"/>
                  </a:lnTo>
                  <a:lnTo>
                    <a:pt x="133" y="701"/>
                  </a:lnTo>
                  <a:lnTo>
                    <a:pt x="136" y="690"/>
                  </a:lnTo>
                  <a:lnTo>
                    <a:pt x="136" y="679"/>
                  </a:lnTo>
                  <a:lnTo>
                    <a:pt x="135" y="671"/>
                  </a:lnTo>
                  <a:lnTo>
                    <a:pt x="129" y="663"/>
                  </a:lnTo>
                  <a:lnTo>
                    <a:pt x="123" y="655"/>
                  </a:lnTo>
                  <a:lnTo>
                    <a:pt x="117" y="645"/>
                  </a:lnTo>
                  <a:lnTo>
                    <a:pt x="114" y="634"/>
                  </a:lnTo>
                  <a:lnTo>
                    <a:pt x="111" y="623"/>
                  </a:lnTo>
                  <a:lnTo>
                    <a:pt x="109" y="613"/>
                  </a:lnTo>
                  <a:lnTo>
                    <a:pt x="108" y="605"/>
                  </a:lnTo>
                  <a:lnTo>
                    <a:pt x="108" y="599"/>
                  </a:lnTo>
                  <a:lnTo>
                    <a:pt x="108" y="597"/>
                  </a:lnTo>
                  <a:lnTo>
                    <a:pt x="108" y="595"/>
                  </a:lnTo>
                  <a:lnTo>
                    <a:pt x="109" y="587"/>
                  </a:lnTo>
                  <a:lnTo>
                    <a:pt x="109" y="577"/>
                  </a:lnTo>
                  <a:lnTo>
                    <a:pt x="109" y="564"/>
                  </a:lnTo>
                  <a:lnTo>
                    <a:pt x="109" y="550"/>
                  </a:lnTo>
                  <a:lnTo>
                    <a:pt x="106" y="536"/>
                  </a:lnTo>
                  <a:lnTo>
                    <a:pt x="103" y="523"/>
                  </a:lnTo>
                  <a:lnTo>
                    <a:pt x="97" y="511"/>
                  </a:lnTo>
                  <a:lnTo>
                    <a:pt x="91" y="500"/>
                  </a:lnTo>
                  <a:lnTo>
                    <a:pt x="88" y="490"/>
                  </a:lnTo>
                  <a:lnTo>
                    <a:pt x="87" y="480"/>
                  </a:lnTo>
                  <a:lnTo>
                    <a:pt x="87" y="470"/>
                  </a:lnTo>
                  <a:lnTo>
                    <a:pt x="89" y="462"/>
                  </a:lnTo>
                  <a:lnTo>
                    <a:pt x="90" y="457"/>
                  </a:lnTo>
                  <a:lnTo>
                    <a:pt x="92" y="452"/>
                  </a:lnTo>
                  <a:lnTo>
                    <a:pt x="93" y="451"/>
                  </a:lnTo>
                  <a:lnTo>
                    <a:pt x="64" y="362"/>
                  </a:lnTo>
                  <a:lnTo>
                    <a:pt x="63" y="360"/>
                  </a:lnTo>
                  <a:lnTo>
                    <a:pt x="60" y="354"/>
                  </a:lnTo>
                  <a:lnTo>
                    <a:pt x="56" y="345"/>
                  </a:lnTo>
                  <a:lnTo>
                    <a:pt x="52" y="335"/>
                  </a:lnTo>
                  <a:lnTo>
                    <a:pt x="49" y="321"/>
                  </a:lnTo>
                  <a:lnTo>
                    <a:pt x="47" y="306"/>
                  </a:lnTo>
                  <a:lnTo>
                    <a:pt x="48" y="290"/>
                  </a:lnTo>
                  <a:lnTo>
                    <a:pt x="52" y="274"/>
                  </a:lnTo>
                  <a:lnTo>
                    <a:pt x="57" y="257"/>
                  </a:lnTo>
                  <a:lnTo>
                    <a:pt x="62" y="241"/>
                  </a:lnTo>
                  <a:lnTo>
                    <a:pt x="65" y="227"/>
                  </a:lnTo>
                  <a:lnTo>
                    <a:pt x="68" y="213"/>
                  </a:lnTo>
                  <a:lnTo>
                    <a:pt x="69" y="199"/>
                  </a:lnTo>
                  <a:lnTo>
                    <a:pt x="69" y="187"/>
                  </a:lnTo>
                  <a:lnTo>
                    <a:pt x="67" y="175"/>
                  </a:lnTo>
                  <a:lnTo>
                    <a:pt x="63" y="164"/>
                  </a:lnTo>
                  <a:lnTo>
                    <a:pt x="56" y="153"/>
                  </a:lnTo>
                  <a:lnTo>
                    <a:pt x="49" y="142"/>
                  </a:lnTo>
                  <a:lnTo>
                    <a:pt x="42" y="130"/>
                  </a:lnTo>
                  <a:lnTo>
                    <a:pt x="37" y="118"/>
                  </a:lnTo>
                  <a:lnTo>
                    <a:pt x="33" y="107"/>
                  </a:lnTo>
                  <a:lnTo>
                    <a:pt x="31" y="96"/>
                  </a:lnTo>
                  <a:lnTo>
                    <a:pt x="34" y="87"/>
                  </a:lnTo>
                  <a:lnTo>
                    <a:pt x="41" y="79"/>
                  </a:lnTo>
                  <a:lnTo>
                    <a:pt x="46" y="76"/>
                  </a:lnTo>
                  <a:lnTo>
                    <a:pt x="52" y="74"/>
                  </a:lnTo>
                  <a:lnTo>
                    <a:pt x="59" y="74"/>
                  </a:lnTo>
                  <a:lnTo>
                    <a:pt x="67" y="74"/>
                  </a:lnTo>
                  <a:lnTo>
                    <a:pt x="75" y="76"/>
                  </a:lnTo>
                  <a:lnTo>
                    <a:pt x="83" y="78"/>
                  </a:lnTo>
                  <a:lnTo>
                    <a:pt x="92" y="80"/>
                  </a:lnTo>
                  <a:lnTo>
                    <a:pt x="101" y="83"/>
                  </a:lnTo>
                  <a:lnTo>
                    <a:pt x="110" y="85"/>
                  </a:lnTo>
                  <a:lnTo>
                    <a:pt x="120" y="87"/>
                  </a:lnTo>
                  <a:lnTo>
                    <a:pt x="129" y="89"/>
                  </a:lnTo>
                  <a:lnTo>
                    <a:pt x="139" y="89"/>
                  </a:lnTo>
                  <a:lnTo>
                    <a:pt x="148" y="90"/>
                  </a:lnTo>
                  <a:lnTo>
                    <a:pt x="157" y="89"/>
                  </a:lnTo>
                  <a:lnTo>
                    <a:pt x="166" y="87"/>
                  </a:lnTo>
                  <a:lnTo>
                    <a:pt x="174" y="83"/>
                  </a:lnTo>
                  <a:lnTo>
                    <a:pt x="188" y="74"/>
                  </a:lnTo>
                  <a:lnTo>
                    <a:pt x="198" y="66"/>
                  </a:lnTo>
                  <a:lnTo>
                    <a:pt x="205" y="57"/>
                  </a:lnTo>
                  <a:lnTo>
                    <a:pt x="209" y="49"/>
                  </a:lnTo>
                  <a:lnTo>
                    <a:pt x="211" y="42"/>
                  </a:lnTo>
                  <a:lnTo>
                    <a:pt x="213" y="35"/>
                  </a:lnTo>
                  <a:lnTo>
                    <a:pt x="214" y="28"/>
                  </a:lnTo>
                  <a:lnTo>
                    <a:pt x="215" y="23"/>
                  </a:lnTo>
                  <a:lnTo>
                    <a:pt x="219" y="15"/>
                  </a:lnTo>
                  <a:lnTo>
                    <a:pt x="223" y="9"/>
                  </a:lnTo>
                  <a:lnTo>
                    <a:pt x="226" y="7"/>
                  </a:lnTo>
                  <a:lnTo>
                    <a:pt x="228" y="6"/>
                  </a:lnTo>
                  <a:lnTo>
                    <a:pt x="23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 name="Freeform 20"/>
            <p:cNvSpPr>
              <a:spLocks/>
            </p:cNvSpPr>
            <p:nvPr/>
          </p:nvSpPr>
          <p:spPr bwMode="auto">
            <a:xfrm>
              <a:off x="1544638" y="1874838"/>
              <a:ext cx="828675" cy="1306513"/>
            </a:xfrm>
            <a:custGeom>
              <a:avLst/>
              <a:gdLst/>
              <a:ahLst/>
              <a:cxnLst>
                <a:cxn ang="0">
                  <a:pos x="235" y="6"/>
                </a:cxn>
                <a:cxn ang="0">
                  <a:pos x="260" y="33"/>
                </a:cxn>
                <a:cxn ang="0">
                  <a:pos x="275" y="52"/>
                </a:cxn>
                <a:cxn ang="0">
                  <a:pos x="342" y="51"/>
                </a:cxn>
                <a:cxn ang="0">
                  <a:pos x="388" y="26"/>
                </a:cxn>
                <a:cxn ang="0">
                  <a:pos x="424" y="14"/>
                </a:cxn>
                <a:cxn ang="0">
                  <a:pos x="455" y="29"/>
                </a:cxn>
                <a:cxn ang="0">
                  <a:pos x="465" y="106"/>
                </a:cxn>
                <a:cxn ang="0">
                  <a:pos x="438" y="181"/>
                </a:cxn>
                <a:cxn ang="0">
                  <a:pos x="483" y="244"/>
                </a:cxn>
                <a:cxn ang="0">
                  <a:pos x="493" y="326"/>
                </a:cxn>
                <a:cxn ang="0">
                  <a:pos x="470" y="384"/>
                </a:cxn>
                <a:cxn ang="0">
                  <a:pos x="481" y="439"/>
                </a:cxn>
                <a:cxn ang="0">
                  <a:pos x="486" y="483"/>
                </a:cxn>
                <a:cxn ang="0">
                  <a:pos x="464" y="540"/>
                </a:cxn>
                <a:cxn ang="0">
                  <a:pos x="482" y="587"/>
                </a:cxn>
                <a:cxn ang="0">
                  <a:pos x="500" y="629"/>
                </a:cxn>
                <a:cxn ang="0">
                  <a:pos x="477" y="665"/>
                </a:cxn>
                <a:cxn ang="0">
                  <a:pos x="475" y="692"/>
                </a:cxn>
                <a:cxn ang="0">
                  <a:pos x="504" y="739"/>
                </a:cxn>
                <a:cxn ang="0">
                  <a:pos x="522" y="790"/>
                </a:cxn>
                <a:cxn ang="0">
                  <a:pos x="486" y="822"/>
                </a:cxn>
                <a:cxn ang="0">
                  <a:pos x="422" y="817"/>
                </a:cxn>
                <a:cxn ang="0">
                  <a:pos x="349" y="796"/>
                </a:cxn>
                <a:cxn ang="0">
                  <a:pos x="262" y="795"/>
                </a:cxn>
                <a:cxn ang="0">
                  <a:pos x="173" y="814"/>
                </a:cxn>
                <a:cxn ang="0">
                  <a:pos x="102" y="823"/>
                </a:cxn>
                <a:cxn ang="0">
                  <a:pos x="51" y="814"/>
                </a:cxn>
                <a:cxn ang="0">
                  <a:pos x="8" y="767"/>
                </a:cxn>
                <a:cxn ang="0">
                  <a:pos x="1" y="750"/>
                </a:cxn>
                <a:cxn ang="0">
                  <a:pos x="37" y="793"/>
                </a:cxn>
                <a:cxn ang="0">
                  <a:pos x="99" y="802"/>
                </a:cxn>
                <a:cxn ang="0">
                  <a:pos x="159" y="787"/>
                </a:cxn>
                <a:cxn ang="0">
                  <a:pos x="229" y="769"/>
                </a:cxn>
                <a:cxn ang="0">
                  <a:pos x="302" y="765"/>
                </a:cxn>
                <a:cxn ang="0">
                  <a:pos x="364" y="774"/>
                </a:cxn>
                <a:cxn ang="0">
                  <a:pos x="414" y="788"/>
                </a:cxn>
                <a:cxn ang="0">
                  <a:pos x="463" y="797"/>
                </a:cxn>
                <a:cxn ang="0">
                  <a:pos x="498" y="762"/>
                </a:cxn>
                <a:cxn ang="0">
                  <a:pos x="458" y="691"/>
                </a:cxn>
                <a:cxn ang="0">
                  <a:pos x="447" y="642"/>
                </a:cxn>
                <a:cxn ang="0">
                  <a:pos x="456" y="571"/>
                </a:cxn>
                <a:cxn ang="0">
                  <a:pos x="447" y="514"/>
                </a:cxn>
                <a:cxn ang="0">
                  <a:pos x="456" y="456"/>
                </a:cxn>
                <a:cxn ang="0">
                  <a:pos x="445" y="429"/>
                </a:cxn>
                <a:cxn ang="0">
                  <a:pos x="463" y="310"/>
                </a:cxn>
                <a:cxn ang="0">
                  <a:pos x="445" y="234"/>
                </a:cxn>
                <a:cxn ang="0">
                  <a:pos x="420" y="166"/>
                </a:cxn>
                <a:cxn ang="0">
                  <a:pos x="436" y="108"/>
                </a:cxn>
                <a:cxn ang="0">
                  <a:pos x="428" y="57"/>
                </a:cxn>
                <a:cxn ang="0">
                  <a:pos x="394" y="58"/>
                </a:cxn>
                <a:cxn ang="0">
                  <a:pos x="351" y="74"/>
                </a:cxn>
                <a:cxn ang="0">
                  <a:pos x="305" y="79"/>
                </a:cxn>
                <a:cxn ang="0">
                  <a:pos x="255" y="47"/>
                </a:cxn>
                <a:cxn ang="0">
                  <a:pos x="239" y="15"/>
                </a:cxn>
              </a:cxnLst>
              <a:rect l="0" t="0" r="r" b="b"/>
              <a:pathLst>
                <a:path w="522" h="823">
                  <a:moveTo>
                    <a:pt x="225" y="0"/>
                  </a:moveTo>
                  <a:lnTo>
                    <a:pt x="226" y="1"/>
                  </a:lnTo>
                  <a:lnTo>
                    <a:pt x="228" y="2"/>
                  </a:lnTo>
                  <a:lnTo>
                    <a:pt x="231" y="4"/>
                  </a:lnTo>
                  <a:lnTo>
                    <a:pt x="235" y="6"/>
                  </a:lnTo>
                  <a:lnTo>
                    <a:pt x="240" y="10"/>
                  </a:lnTo>
                  <a:lnTo>
                    <a:pt x="244" y="14"/>
                  </a:lnTo>
                  <a:lnTo>
                    <a:pt x="249" y="18"/>
                  </a:lnTo>
                  <a:lnTo>
                    <a:pt x="253" y="23"/>
                  </a:lnTo>
                  <a:lnTo>
                    <a:pt x="260" y="33"/>
                  </a:lnTo>
                  <a:lnTo>
                    <a:pt x="264" y="42"/>
                  </a:lnTo>
                  <a:lnTo>
                    <a:pt x="266" y="47"/>
                  </a:lnTo>
                  <a:lnTo>
                    <a:pt x="267" y="50"/>
                  </a:lnTo>
                  <a:lnTo>
                    <a:pt x="269" y="50"/>
                  </a:lnTo>
                  <a:lnTo>
                    <a:pt x="275" y="52"/>
                  </a:lnTo>
                  <a:lnTo>
                    <a:pt x="285" y="54"/>
                  </a:lnTo>
                  <a:lnTo>
                    <a:pt x="297" y="55"/>
                  </a:lnTo>
                  <a:lnTo>
                    <a:pt x="311" y="56"/>
                  </a:lnTo>
                  <a:lnTo>
                    <a:pt x="326" y="55"/>
                  </a:lnTo>
                  <a:lnTo>
                    <a:pt x="342" y="51"/>
                  </a:lnTo>
                  <a:lnTo>
                    <a:pt x="358" y="44"/>
                  </a:lnTo>
                  <a:lnTo>
                    <a:pt x="365" y="39"/>
                  </a:lnTo>
                  <a:lnTo>
                    <a:pt x="373" y="35"/>
                  </a:lnTo>
                  <a:lnTo>
                    <a:pt x="381" y="30"/>
                  </a:lnTo>
                  <a:lnTo>
                    <a:pt x="388" y="26"/>
                  </a:lnTo>
                  <a:lnTo>
                    <a:pt x="396" y="22"/>
                  </a:lnTo>
                  <a:lnTo>
                    <a:pt x="403" y="19"/>
                  </a:lnTo>
                  <a:lnTo>
                    <a:pt x="410" y="16"/>
                  </a:lnTo>
                  <a:lnTo>
                    <a:pt x="417" y="15"/>
                  </a:lnTo>
                  <a:lnTo>
                    <a:pt x="424" y="14"/>
                  </a:lnTo>
                  <a:lnTo>
                    <a:pt x="431" y="14"/>
                  </a:lnTo>
                  <a:lnTo>
                    <a:pt x="437" y="16"/>
                  </a:lnTo>
                  <a:lnTo>
                    <a:pt x="443" y="19"/>
                  </a:lnTo>
                  <a:lnTo>
                    <a:pt x="449" y="23"/>
                  </a:lnTo>
                  <a:lnTo>
                    <a:pt x="455" y="29"/>
                  </a:lnTo>
                  <a:lnTo>
                    <a:pt x="460" y="37"/>
                  </a:lnTo>
                  <a:lnTo>
                    <a:pt x="465" y="47"/>
                  </a:lnTo>
                  <a:lnTo>
                    <a:pt x="471" y="67"/>
                  </a:lnTo>
                  <a:lnTo>
                    <a:pt x="470" y="88"/>
                  </a:lnTo>
                  <a:lnTo>
                    <a:pt x="465" y="106"/>
                  </a:lnTo>
                  <a:lnTo>
                    <a:pt x="456" y="123"/>
                  </a:lnTo>
                  <a:lnTo>
                    <a:pt x="448" y="140"/>
                  </a:lnTo>
                  <a:lnTo>
                    <a:pt x="440" y="155"/>
                  </a:lnTo>
                  <a:lnTo>
                    <a:pt x="437" y="169"/>
                  </a:lnTo>
                  <a:lnTo>
                    <a:pt x="438" y="181"/>
                  </a:lnTo>
                  <a:lnTo>
                    <a:pt x="444" y="192"/>
                  </a:lnTo>
                  <a:lnTo>
                    <a:pt x="453" y="204"/>
                  </a:lnTo>
                  <a:lnTo>
                    <a:pt x="463" y="217"/>
                  </a:lnTo>
                  <a:lnTo>
                    <a:pt x="473" y="230"/>
                  </a:lnTo>
                  <a:lnTo>
                    <a:pt x="483" y="244"/>
                  </a:lnTo>
                  <a:lnTo>
                    <a:pt x="491" y="260"/>
                  </a:lnTo>
                  <a:lnTo>
                    <a:pt x="497" y="276"/>
                  </a:lnTo>
                  <a:lnTo>
                    <a:pt x="499" y="295"/>
                  </a:lnTo>
                  <a:lnTo>
                    <a:pt x="497" y="312"/>
                  </a:lnTo>
                  <a:lnTo>
                    <a:pt x="493" y="326"/>
                  </a:lnTo>
                  <a:lnTo>
                    <a:pt x="489" y="339"/>
                  </a:lnTo>
                  <a:lnTo>
                    <a:pt x="484" y="350"/>
                  </a:lnTo>
                  <a:lnTo>
                    <a:pt x="478" y="360"/>
                  </a:lnTo>
                  <a:lnTo>
                    <a:pt x="473" y="372"/>
                  </a:lnTo>
                  <a:lnTo>
                    <a:pt x="470" y="384"/>
                  </a:lnTo>
                  <a:lnTo>
                    <a:pt x="467" y="399"/>
                  </a:lnTo>
                  <a:lnTo>
                    <a:pt x="468" y="413"/>
                  </a:lnTo>
                  <a:lnTo>
                    <a:pt x="471" y="424"/>
                  </a:lnTo>
                  <a:lnTo>
                    <a:pt x="476" y="432"/>
                  </a:lnTo>
                  <a:lnTo>
                    <a:pt x="481" y="439"/>
                  </a:lnTo>
                  <a:lnTo>
                    <a:pt x="486" y="445"/>
                  </a:lnTo>
                  <a:lnTo>
                    <a:pt x="490" y="452"/>
                  </a:lnTo>
                  <a:lnTo>
                    <a:pt x="492" y="460"/>
                  </a:lnTo>
                  <a:lnTo>
                    <a:pt x="490" y="471"/>
                  </a:lnTo>
                  <a:lnTo>
                    <a:pt x="486" y="483"/>
                  </a:lnTo>
                  <a:lnTo>
                    <a:pt x="481" y="495"/>
                  </a:lnTo>
                  <a:lnTo>
                    <a:pt x="476" y="506"/>
                  </a:lnTo>
                  <a:lnTo>
                    <a:pt x="470" y="517"/>
                  </a:lnTo>
                  <a:lnTo>
                    <a:pt x="466" y="529"/>
                  </a:lnTo>
                  <a:lnTo>
                    <a:pt x="464" y="540"/>
                  </a:lnTo>
                  <a:lnTo>
                    <a:pt x="463" y="552"/>
                  </a:lnTo>
                  <a:lnTo>
                    <a:pt x="466" y="564"/>
                  </a:lnTo>
                  <a:lnTo>
                    <a:pt x="470" y="574"/>
                  </a:lnTo>
                  <a:lnTo>
                    <a:pt x="476" y="582"/>
                  </a:lnTo>
                  <a:lnTo>
                    <a:pt x="482" y="587"/>
                  </a:lnTo>
                  <a:lnTo>
                    <a:pt x="488" y="592"/>
                  </a:lnTo>
                  <a:lnTo>
                    <a:pt x="493" y="597"/>
                  </a:lnTo>
                  <a:lnTo>
                    <a:pt x="497" y="604"/>
                  </a:lnTo>
                  <a:lnTo>
                    <a:pt x="499" y="615"/>
                  </a:lnTo>
                  <a:lnTo>
                    <a:pt x="500" y="629"/>
                  </a:lnTo>
                  <a:lnTo>
                    <a:pt x="497" y="643"/>
                  </a:lnTo>
                  <a:lnTo>
                    <a:pt x="493" y="653"/>
                  </a:lnTo>
                  <a:lnTo>
                    <a:pt x="488" y="658"/>
                  </a:lnTo>
                  <a:lnTo>
                    <a:pt x="482" y="662"/>
                  </a:lnTo>
                  <a:lnTo>
                    <a:pt x="477" y="665"/>
                  </a:lnTo>
                  <a:lnTo>
                    <a:pt x="472" y="668"/>
                  </a:lnTo>
                  <a:lnTo>
                    <a:pt x="470" y="672"/>
                  </a:lnTo>
                  <a:lnTo>
                    <a:pt x="470" y="680"/>
                  </a:lnTo>
                  <a:lnTo>
                    <a:pt x="471" y="685"/>
                  </a:lnTo>
                  <a:lnTo>
                    <a:pt x="475" y="692"/>
                  </a:lnTo>
                  <a:lnTo>
                    <a:pt x="480" y="700"/>
                  </a:lnTo>
                  <a:lnTo>
                    <a:pt x="485" y="708"/>
                  </a:lnTo>
                  <a:lnTo>
                    <a:pt x="492" y="718"/>
                  </a:lnTo>
                  <a:lnTo>
                    <a:pt x="498" y="728"/>
                  </a:lnTo>
                  <a:lnTo>
                    <a:pt x="504" y="739"/>
                  </a:lnTo>
                  <a:lnTo>
                    <a:pt x="510" y="749"/>
                  </a:lnTo>
                  <a:lnTo>
                    <a:pt x="515" y="760"/>
                  </a:lnTo>
                  <a:lnTo>
                    <a:pt x="519" y="770"/>
                  </a:lnTo>
                  <a:lnTo>
                    <a:pt x="521" y="780"/>
                  </a:lnTo>
                  <a:lnTo>
                    <a:pt x="522" y="790"/>
                  </a:lnTo>
                  <a:lnTo>
                    <a:pt x="520" y="799"/>
                  </a:lnTo>
                  <a:lnTo>
                    <a:pt x="516" y="806"/>
                  </a:lnTo>
                  <a:lnTo>
                    <a:pt x="508" y="813"/>
                  </a:lnTo>
                  <a:lnTo>
                    <a:pt x="498" y="818"/>
                  </a:lnTo>
                  <a:lnTo>
                    <a:pt x="486" y="822"/>
                  </a:lnTo>
                  <a:lnTo>
                    <a:pt x="473" y="823"/>
                  </a:lnTo>
                  <a:lnTo>
                    <a:pt x="461" y="823"/>
                  </a:lnTo>
                  <a:lnTo>
                    <a:pt x="448" y="822"/>
                  </a:lnTo>
                  <a:lnTo>
                    <a:pt x="435" y="820"/>
                  </a:lnTo>
                  <a:lnTo>
                    <a:pt x="422" y="817"/>
                  </a:lnTo>
                  <a:lnTo>
                    <a:pt x="409" y="812"/>
                  </a:lnTo>
                  <a:lnTo>
                    <a:pt x="394" y="808"/>
                  </a:lnTo>
                  <a:lnTo>
                    <a:pt x="380" y="804"/>
                  </a:lnTo>
                  <a:lnTo>
                    <a:pt x="365" y="800"/>
                  </a:lnTo>
                  <a:lnTo>
                    <a:pt x="349" y="796"/>
                  </a:lnTo>
                  <a:lnTo>
                    <a:pt x="334" y="794"/>
                  </a:lnTo>
                  <a:lnTo>
                    <a:pt x="317" y="792"/>
                  </a:lnTo>
                  <a:lnTo>
                    <a:pt x="299" y="791"/>
                  </a:lnTo>
                  <a:lnTo>
                    <a:pt x="281" y="792"/>
                  </a:lnTo>
                  <a:lnTo>
                    <a:pt x="262" y="795"/>
                  </a:lnTo>
                  <a:lnTo>
                    <a:pt x="243" y="799"/>
                  </a:lnTo>
                  <a:lnTo>
                    <a:pt x="225" y="803"/>
                  </a:lnTo>
                  <a:lnTo>
                    <a:pt x="207" y="807"/>
                  </a:lnTo>
                  <a:lnTo>
                    <a:pt x="189" y="810"/>
                  </a:lnTo>
                  <a:lnTo>
                    <a:pt x="173" y="814"/>
                  </a:lnTo>
                  <a:lnTo>
                    <a:pt x="157" y="817"/>
                  </a:lnTo>
                  <a:lnTo>
                    <a:pt x="142" y="819"/>
                  </a:lnTo>
                  <a:lnTo>
                    <a:pt x="128" y="821"/>
                  </a:lnTo>
                  <a:lnTo>
                    <a:pt x="114" y="823"/>
                  </a:lnTo>
                  <a:lnTo>
                    <a:pt x="102" y="823"/>
                  </a:lnTo>
                  <a:lnTo>
                    <a:pt x="90" y="823"/>
                  </a:lnTo>
                  <a:lnTo>
                    <a:pt x="79" y="823"/>
                  </a:lnTo>
                  <a:lnTo>
                    <a:pt x="69" y="821"/>
                  </a:lnTo>
                  <a:lnTo>
                    <a:pt x="60" y="818"/>
                  </a:lnTo>
                  <a:lnTo>
                    <a:pt x="51" y="814"/>
                  </a:lnTo>
                  <a:lnTo>
                    <a:pt x="44" y="809"/>
                  </a:lnTo>
                  <a:lnTo>
                    <a:pt x="32" y="798"/>
                  </a:lnTo>
                  <a:lnTo>
                    <a:pt x="22" y="787"/>
                  </a:lnTo>
                  <a:lnTo>
                    <a:pt x="14" y="776"/>
                  </a:lnTo>
                  <a:lnTo>
                    <a:pt x="8" y="767"/>
                  </a:lnTo>
                  <a:lnTo>
                    <a:pt x="4" y="759"/>
                  </a:lnTo>
                  <a:lnTo>
                    <a:pt x="1" y="753"/>
                  </a:lnTo>
                  <a:lnTo>
                    <a:pt x="0" y="749"/>
                  </a:lnTo>
                  <a:lnTo>
                    <a:pt x="0" y="747"/>
                  </a:lnTo>
                  <a:lnTo>
                    <a:pt x="1" y="750"/>
                  </a:lnTo>
                  <a:lnTo>
                    <a:pt x="4" y="756"/>
                  </a:lnTo>
                  <a:lnTo>
                    <a:pt x="9" y="764"/>
                  </a:lnTo>
                  <a:lnTo>
                    <a:pt x="16" y="774"/>
                  </a:lnTo>
                  <a:lnTo>
                    <a:pt x="26" y="784"/>
                  </a:lnTo>
                  <a:lnTo>
                    <a:pt x="37" y="793"/>
                  </a:lnTo>
                  <a:lnTo>
                    <a:pt x="52" y="800"/>
                  </a:lnTo>
                  <a:lnTo>
                    <a:pt x="69" y="804"/>
                  </a:lnTo>
                  <a:lnTo>
                    <a:pt x="78" y="804"/>
                  </a:lnTo>
                  <a:lnTo>
                    <a:pt x="88" y="804"/>
                  </a:lnTo>
                  <a:lnTo>
                    <a:pt x="99" y="802"/>
                  </a:lnTo>
                  <a:lnTo>
                    <a:pt x="110" y="800"/>
                  </a:lnTo>
                  <a:lnTo>
                    <a:pt x="122" y="798"/>
                  </a:lnTo>
                  <a:lnTo>
                    <a:pt x="134" y="794"/>
                  </a:lnTo>
                  <a:lnTo>
                    <a:pt x="147" y="791"/>
                  </a:lnTo>
                  <a:lnTo>
                    <a:pt x="159" y="787"/>
                  </a:lnTo>
                  <a:lnTo>
                    <a:pt x="173" y="783"/>
                  </a:lnTo>
                  <a:lnTo>
                    <a:pt x="187" y="779"/>
                  </a:lnTo>
                  <a:lnTo>
                    <a:pt x="200" y="776"/>
                  </a:lnTo>
                  <a:lnTo>
                    <a:pt x="215" y="772"/>
                  </a:lnTo>
                  <a:lnTo>
                    <a:pt x="229" y="769"/>
                  </a:lnTo>
                  <a:lnTo>
                    <a:pt x="244" y="766"/>
                  </a:lnTo>
                  <a:lnTo>
                    <a:pt x="259" y="765"/>
                  </a:lnTo>
                  <a:lnTo>
                    <a:pt x="274" y="764"/>
                  </a:lnTo>
                  <a:lnTo>
                    <a:pt x="288" y="764"/>
                  </a:lnTo>
                  <a:lnTo>
                    <a:pt x="302" y="765"/>
                  </a:lnTo>
                  <a:lnTo>
                    <a:pt x="316" y="765"/>
                  </a:lnTo>
                  <a:lnTo>
                    <a:pt x="328" y="767"/>
                  </a:lnTo>
                  <a:lnTo>
                    <a:pt x="341" y="769"/>
                  </a:lnTo>
                  <a:lnTo>
                    <a:pt x="353" y="772"/>
                  </a:lnTo>
                  <a:lnTo>
                    <a:pt x="364" y="774"/>
                  </a:lnTo>
                  <a:lnTo>
                    <a:pt x="375" y="777"/>
                  </a:lnTo>
                  <a:lnTo>
                    <a:pt x="385" y="780"/>
                  </a:lnTo>
                  <a:lnTo>
                    <a:pt x="395" y="783"/>
                  </a:lnTo>
                  <a:lnTo>
                    <a:pt x="405" y="785"/>
                  </a:lnTo>
                  <a:lnTo>
                    <a:pt x="414" y="788"/>
                  </a:lnTo>
                  <a:lnTo>
                    <a:pt x="423" y="791"/>
                  </a:lnTo>
                  <a:lnTo>
                    <a:pt x="431" y="793"/>
                  </a:lnTo>
                  <a:lnTo>
                    <a:pt x="440" y="795"/>
                  </a:lnTo>
                  <a:lnTo>
                    <a:pt x="448" y="796"/>
                  </a:lnTo>
                  <a:lnTo>
                    <a:pt x="463" y="797"/>
                  </a:lnTo>
                  <a:lnTo>
                    <a:pt x="476" y="795"/>
                  </a:lnTo>
                  <a:lnTo>
                    <a:pt x="486" y="790"/>
                  </a:lnTo>
                  <a:lnTo>
                    <a:pt x="493" y="783"/>
                  </a:lnTo>
                  <a:lnTo>
                    <a:pt x="497" y="773"/>
                  </a:lnTo>
                  <a:lnTo>
                    <a:pt x="498" y="762"/>
                  </a:lnTo>
                  <a:lnTo>
                    <a:pt x="495" y="749"/>
                  </a:lnTo>
                  <a:lnTo>
                    <a:pt x="486" y="734"/>
                  </a:lnTo>
                  <a:lnTo>
                    <a:pt x="476" y="719"/>
                  </a:lnTo>
                  <a:lnTo>
                    <a:pt x="466" y="704"/>
                  </a:lnTo>
                  <a:lnTo>
                    <a:pt x="458" y="691"/>
                  </a:lnTo>
                  <a:lnTo>
                    <a:pt x="451" y="679"/>
                  </a:lnTo>
                  <a:lnTo>
                    <a:pt x="446" y="668"/>
                  </a:lnTo>
                  <a:lnTo>
                    <a:pt x="443" y="658"/>
                  </a:lnTo>
                  <a:lnTo>
                    <a:pt x="443" y="649"/>
                  </a:lnTo>
                  <a:lnTo>
                    <a:pt x="447" y="642"/>
                  </a:lnTo>
                  <a:lnTo>
                    <a:pt x="455" y="623"/>
                  </a:lnTo>
                  <a:lnTo>
                    <a:pt x="458" y="601"/>
                  </a:lnTo>
                  <a:lnTo>
                    <a:pt x="457" y="582"/>
                  </a:lnTo>
                  <a:lnTo>
                    <a:pt x="456" y="574"/>
                  </a:lnTo>
                  <a:lnTo>
                    <a:pt x="456" y="571"/>
                  </a:lnTo>
                  <a:lnTo>
                    <a:pt x="454" y="565"/>
                  </a:lnTo>
                  <a:lnTo>
                    <a:pt x="451" y="555"/>
                  </a:lnTo>
                  <a:lnTo>
                    <a:pt x="449" y="542"/>
                  </a:lnTo>
                  <a:lnTo>
                    <a:pt x="447" y="528"/>
                  </a:lnTo>
                  <a:lnTo>
                    <a:pt x="447" y="514"/>
                  </a:lnTo>
                  <a:lnTo>
                    <a:pt x="448" y="500"/>
                  </a:lnTo>
                  <a:lnTo>
                    <a:pt x="452" y="488"/>
                  </a:lnTo>
                  <a:lnTo>
                    <a:pt x="455" y="477"/>
                  </a:lnTo>
                  <a:lnTo>
                    <a:pt x="456" y="466"/>
                  </a:lnTo>
                  <a:lnTo>
                    <a:pt x="456" y="456"/>
                  </a:lnTo>
                  <a:lnTo>
                    <a:pt x="454" y="447"/>
                  </a:lnTo>
                  <a:lnTo>
                    <a:pt x="451" y="440"/>
                  </a:lnTo>
                  <a:lnTo>
                    <a:pt x="448" y="434"/>
                  </a:lnTo>
                  <a:lnTo>
                    <a:pt x="446" y="430"/>
                  </a:lnTo>
                  <a:lnTo>
                    <a:pt x="445" y="429"/>
                  </a:lnTo>
                  <a:lnTo>
                    <a:pt x="456" y="338"/>
                  </a:lnTo>
                  <a:lnTo>
                    <a:pt x="457" y="336"/>
                  </a:lnTo>
                  <a:lnTo>
                    <a:pt x="459" y="330"/>
                  </a:lnTo>
                  <a:lnTo>
                    <a:pt x="462" y="321"/>
                  </a:lnTo>
                  <a:lnTo>
                    <a:pt x="463" y="310"/>
                  </a:lnTo>
                  <a:lnTo>
                    <a:pt x="464" y="296"/>
                  </a:lnTo>
                  <a:lnTo>
                    <a:pt x="463" y="281"/>
                  </a:lnTo>
                  <a:lnTo>
                    <a:pt x="460" y="266"/>
                  </a:lnTo>
                  <a:lnTo>
                    <a:pt x="453" y="250"/>
                  </a:lnTo>
                  <a:lnTo>
                    <a:pt x="445" y="234"/>
                  </a:lnTo>
                  <a:lnTo>
                    <a:pt x="437" y="219"/>
                  </a:lnTo>
                  <a:lnTo>
                    <a:pt x="431" y="205"/>
                  </a:lnTo>
                  <a:lnTo>
                    <a:pt x="425" y="192"/>
                  </a:lnTo>
                  <a:lnTo>
                    <a:pt x="422" y="179"/>
                  </a:lnTo>
                  <a:lnTo>
                    <a:pt x="420" y="166"/>
                  </a:lnTo>
                  <a:lnTo>
                    <a:pt x="420" y="155"/>
                  </a:lnTo>
                  <a:lnTo>
                    <a:pt x="422" y="144"/>
                  </a:lnTo>
                  <a:lnTo>
                    <a:pt x="426" y="132"/>
                  </a:lnTo>
                  <a:lnTo>
                    <a:pt x="432" y="120"/>
                  </a:lnTo>
                  <a:lnTo>
                    <a:pt x="436" y="108"/>
                  </a:lnTo>
                  <a:lnTo>
                    <a:pt x="440" y="96"/>
                  </a:lnTo>
                  <a:lnTo>
                    <a:pt x="441" y="84"/>
                  </a:lnTo>
                  <a:lnTo>
                    <a:pt x="441" y="73"/>
                  </a:lnTo>
                  <a:lnTo>
                    <a:pt x="437" y="64"/>
                  </a:lnTo>
                  <a:lnTo>
                    <a:pt x="428" y="57"/>
                  </a:lnTo>
                  <a:lnTo>
                    <a:pt x="422" y="55"/>
                  </a:lnTo>
                  <a:lnTo>
                    <a:pt x="416" y="54"/>
                  </a:lnTo>
                  <a:lnTo>
                    <a:pt x="409" y="54"/>
                  </a:lnTo>
                  <a:lnTo>
                    <a:pt x="402" y="56"/>
                  </a:lnTo>
                  <a:lnTo>
                    <a:pt x="394" y="58"/>
                  </a:lnTo>
                  <a:lnTo>
                    <a:pt x="386" y="61"/>
                  </a:lnTo>
                  <a:lnTo>
                    <a:pt x="377" y="64"/>
                  </a:lnTo>
                  <a:lnTo>
                    <a:pt x="369" y="67"/>
                  </a:lnTo>
                  <a:lnTo>
                    <a:pt x="360" y="71"/>
                  </a:lnTo>
                  <a:lnTo>
                    <a:pt x="351" y="74"/>
                  </a:lnTo>
                  <a:lnTo>
                    <a:pt x="342" y="77"/>
                  </a:lnTo>
                  <a:lnTo>
                    <a:pt x="332" y="78"/>
                  </a:lnTo>
                  <a:lnTo>
                    <a:pt x="323" y="80"/>
                  </a:lnTo>
                  <a:lnTo>
                    <a:pt x="314" y="80"/>
                  </a:lnTo>
                  <a:lnTo>
                    <a:pt x="305" y="79"/>
                  </a:lnTo>
                  <a:lnTo>
                    <a:pt x="296" y="76"/>
                  </a:lnTo>
                  <a:lnTo>
                    <a:pt x="281" y="69"/>
                  </a:lnTo>
                  <a:lnTo>
                    <a:pt x="269" y="62"/>
                  </a:lnTo>
                  <a:lnTo>
                    <a:pt x="261" y="54"/>
                  </a:lnTo>
                  <a:lnTo>
                    <a:pt x="255" y="47"/>
                  </a:lnTo>
                  <a:lnTo>
                    <a:pt x="251" y="40"/>
                  </a:lnTo>
                  <a:lnTo>
                    <a:pt x="249" y="33"/>
                  </a:lnTo>
                  <a:lnTo>
                    <a:pt x="247" y="27"/>
                  </a:lnTo>
                  <a:lnTo>
                    <a:pt x="244" y="22"/>
                  </a:lnTo>
                  <a:lnTo>
                    <a:pt x="239" y="15"/>
                  </a:lnTo>
                  <a:lnTo>
                    <a:pt x="234" y="10"/>
                  </a:lnTo>
                  <a:lnTo>
                    <a:pt x="230" y="7"/>
                  </a:lnTo>
                  <a:lnTo>
                    <a:pt x="228" y="6"/>
                  </a:lnTo>
                  <a:lnTo>
                    <a:pt x="22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 name="Freeform 22"/>
            <p:cNvSpPr>
              <a:spLocks/>
            </p:cNvSpPr>
            <p:nvPr/>
          </p:nvSpPr>
          <p:spPr bwMode="auto">
            <a:xfrm>
              <a:off x="1377950" y="2584451"/>
              <a:ext cx="771525" cy="288925"/>
            </a:xfrm>
            <a:custGeom>
              <a:avLst/>
              <a:gdLst/>
              <a:ahLst/>
              <a:cxnLst>
                <a:cxn ang="0">
                  <a:pos x="483" y="15"/>
                </a:cxn>
                <a:cxn ang="0">
                  <a:pos x="467" y="12"/>
                </a:cxn>
                <a:cxn ang="0">
                  <a:pos x="441" y="8"/>
                </a:cxn>
                <a:cxn ang="0">
                  <a:pos x="405" y="4"/>
                </a:cxn>
                <a:cxn ang="0">
                  <a:pos x="361" y="1"/>
                </a:cxn>
                <a:cxn ang="0">
                  <a:pos x="312" y="0"/>
                </a:cxn>
                <a:cxn ang="0">
                  <a:pos x="259" y="2"/>
                </a:cxn>
                <a:cxn ang="0">
                  <a:pos x="203" y="10"/>
                </a:cxn>
                <a:cxn ang="0">
                  <a:pos x="147" y="23"/>
                </a:cxn>
                <a:cxn ang="0">
                  <a:pos x="93" y="43"/>
                </a:cxn>
                <a:cxn ang="0">
                  <a:pos x="42" y="71"/>
                </a:cxn>
                <a:cxn ang="0">
                  <a:pos x="8" y="100"/>
                </a:cxn>
                <a:cxn ang="0">
                  <a:pos x="0" y="124"/>
                </a:cxn>
                <a:cxn ang="0">
                  <a:pos x="14" y="143"/>
                </a:cxn>
                <a:cxn ang="0">
                  <a:pos x="43" y="157"/>
                </a:cxn>
                <a:cxn ang="0">
                  <a:pos x="85" y="167"/>
                </a:cxn>
                <a:cxn ang="0">
                  <a:pos x="132" y="174"/>
                </a:cxn>
                <a:cxn ang="0">
                  <a:pos x="181" y="179"/>
                </a:cxn>
                <a:cxn ang="0">
                  <a:pos x="226" y="181"/>
                </a:cxn>
                <a:cxn ang="0">
                  <a:pos x="262" y="182"/>
                </a:cxn>
                <a:cxn ang="0">
                  <a:pos x="284" y="182"/>
                </a:cxn>
                <a:cxn ang="0">
                  <a:pos x="287" y="182"/>
                </a:cxn>
                <a:cxn ang="0">
                  <a:pos x="272" y="181"/>
                </a:cxn>
                <a:cxn ang="0">
                  <a:pos x="243" y="180"/>
                </a:cxn>
                <a:cxn ang="0">
                  <a:pos x="204" y="176"/>
                </a:cxn>
                <a:cxn ang="0">
                  <a:pos x="160" y="171"/>
                </a:cxn>
                <a:cxn ang="0">
                  <a:pos x="116" y="164"/>
                </a:cxn>
                <a:cxn ang="0">
                  <a:pos x="76" y="153"/>
                </a:cxn>
                <a:cxn ang="0">
                  <a:pos x="46" y="141"/>
                </a:cxn>
                <a:cxn ang="0">
                  <a:pos x="30" y="124"/>
                </a:cxn>
                <a:cxn ang="0">
                  <a:pos x="33" y="104"/>
                </a:cxn>
                <a:cxn ang="0">
                  <a:pos x="58" y="80"/>
                </a:cxn>
                <a:cxn ang="0">
                  <a:pos x="105" y="54"/>
                </a:cxn>
                <a:cxn ang="0">
                  <a:pos x="157" y="35"/>
                </a:cxn>
                <a:cxn ang="0">
                  <a:pos x="209" y="21"/>
                </a:cxn>
                <a:cxn ang="0">
                  <a:pos x="262" y="12"/>
                </a:cxn>
                <a:cxn ang="0">
                  <a:pos x="312" y="8"/>
                </a:cxn>
                <a:cxn ang="0">
                  <a:pos x="358" y="6"/>
                </a:cxn>
                <a:cxn ang="0">
                  <a:pos x="400" y="7"/>
                </a:cxn>
                <a:cxn ang="0">
                  <a:pos x="435" y="9"/>
                </a:cxn>
                <a:cxn ang="0">
                  <a:pos x="462" y="12"/>
                </a:cxn>
                <a:cxn ang="0">
                  <a:pos x="480" y="14"/>
                </a:cxn>
                <a:cxn ang="0">
                  <a:pos x="486" y="15"/>
                </a:cxn>
              </a:cxnLst>
              <a:rect l="0" t="0" r="r" b="b"/>
              <a:pathLst>
                <a:path w="486" h="182">
                  <a:moveTo>
                    <a:pt x="486" y="15"/>
                  </a:moveTo>
                  <a:lnTo>
                    <a:pt x="485" y="15"/>
                  </a:lnTo>
                  <a:lnTo>
                    <a:pt x="483" y="15"/>
                  </a:lnTo>
                  <a:lnTo>
                    <a:pt x="479" y="14"/>
                  </a:lnTo>
                  <a:lnTo>
                    <a:pt x="474" y="13"/>
                  </a:lnTo>
                  <a:lnTo>
                    <a:pt x="467" y="12"/>
                  </a:lnTo>
                  <a:lnTo>
                    <a:pt x="460" y="11"/>
                  </a:lnTo>
                  <a:lnTo>
                    <a:pt x="451" y="9"/>
                  </a:lnTo>
                  <a:lnTo>
                    <a:pt x="441" y="8"/>
                  </a:lnTo>
                  <a:lnTo>
                    <a:pt x="430" y="6"/>
                  </a:lnTo>
                  <a:lnTo>
                    <a:pt x="418" y="5"/>
                  </a:lnTo>
                  <a:lnTo>
                    <a:pt x="405" y="4"/>
                  </a:lnTo>
                  <a:lnTo>
                    <a:pt x="391" y="2"/>
                  </a:lnTo>
                  <a:lnTo>
                    <a:pt x="377" y="1"/>
                  </a:lnTo>
                  <a:lnTo>
                    <a:pt x="361" y="1"/>
                  </a:lnTo>
                  <a:lnTo>
                    <a:pt x="346" y="0"/>
                  </a:lnTo>
                  <a:lnTo>
                    <a:pt x="329" y="0"/>
                  </a:lnTo>
                  <a:lnTo>
                    <a:pt x="312" y="0"/>
                  </a:lnTo>
                  <a:lnTo>
                    <a:pt x="294" y="0"/>
                  </a:lnTo>
                  <a:lnTo>
                    <a:pt x="277" y="1"/>
                  </a:lnTo>
                  <a:lnTo>
                    <a:pt x="259" y="2"/>
                  </a:lnTo>
                  <a:lnTo>
                    <a:pt x="240" y="5"/>
                  </a:lnTo>
                  <a:lnTo>
                    <a:pt x="222" y="7"/>
                  </a:lnTo>
                  <a:lnTo>
                    <a:pt x="203" y="10"/>
                  </a:lnTo>
                  <a:lnTo>
                    <a:pt x="185" y="13"/>
                  </a:lnTo>
                  <a:lnTo>
                    <a:pt x="166" y="18"/>
                  </a:lnTo>
                  <a:lnTo>
                    <a:pt x="147" y="23"/>
                  </a:lnTo>
                  <a:lnTo>
                    <a:pt x="129" y="29"/>
                  </a:lnTo>
                  <a:lnTo>
                    <a:pt x="111" y="35"/>
                  </a:lnTo>
                  <a:lnTo>
                    <a:pt x="93" y="43"/>
                  </a:lnTo>
                  <a:lnTo>
                    <a:pt x="76" y="51"/>
                  </a:lnTo>
                  <a:lnTo>
                    <a:pt x="59" y="61"/>
                  </a:lnTo>
                  <a:lnTo>
                    <a:pt x="42" y="71"/>
                  </a:lnTo>
                  <a:lnTo>
                    <a:pt x="28" y="81"/>
                  </a:lnTo>
                  <a:lnTo>
                    <a:pt x="16" y="91"/>
                  </a:lnTo>
                  <a:lnTo>
                    <a:pt x="8" y="100"/>
                  </a:lnTo>
                  <a:lnTo>
                    <a:pt x="3" y="109"/>
                  </a:lnTo>
                  <a:lnTo>
                    <a:pt x="0" y="117"/>
                  </a:lnTo>
                  <a:lnTo>
                    <a:pt x="0" y="124"/>
                  </a:lnTo>
                  <a:lnTo>
                    <a:pt x="3" y="131"/>
                  </a:lnTo>
                  <a:lnTo>
                    <a:pt x="7" y="137"/>
                  </a:lnTo>
                  <a:lnTo>
                    <a:pt x="14" y="143"/>
                  </a:lnTo>
                  <a:lnTo>
                    <a:pt x="22" y="148"/>
                  </a:lnTo>
                  <a:lnTo>
                    <a:pt x="33" y="153"/>
                  </a:lnTo>
                  <a:lnTo>
                    <a:pt x="43" y="157"/>
                  </a:lnTo>
                  <a:lnTo>
                    <a:pt x="56" y="161"/>
                  </a:lnTo>
                  <a:lnTo>
                    <a:pt x="70" y="164"/>
                  </a:lnTo>
                  <a:lnTo>
                    <a:pt x="85" y="167"/>
                  </a:lnTo>
                  <a:lnTo>
                    <a:pt x="100" y="170"/>
                  </a:lnTo>
                  <a:lnTo>
                    <a:pt x="116" y="172"/>
                  </a:lnTo>
                  <a:lnTo>
                    <a:pt x="132" y="174"/>
                  </a:lnTo>
                  <a:lnTo>
                    <a:pt x="148" y="176"/>
                  </a:lnTo>
                  <a:lnTo>
                    <a:pt x="165" y="177"/>
                  </a:lnTo>
                  <a:lnTo>
                    <a:pt x="181" y="179"/>
                  </a:lnTo>
                  <a:lnTo>
                    <a:pt x="196" y="180"/>
                  </a:lnTo>
                  <a:lnTo>
                    <a:pt x="211" y="180"/>
                  </a:lnTo>
                  <a:lnTo>
                    <a:pt x="226" y="181"/>
                  </a:lnTo>
                  <a:lnTo>
                    <a:pt x="239" y="181"/>
                  </a:lnTo>
                  <a:lnTo>
                    <a:pt x="251" y="181"/>
                  </a:lnTo>
                  <a:lnTo>
                    <a:pt x="262" y="182"/>
                  </a:lnTo>
                  <a:lnTo>
                    <a:pt x="271" y="182"/>
                  </a:lnTo>
                  <a:lnTo>
                    <a:pt x="278" y="182"/>
                  </a:lnTo>
                  <a:lnTo>
                    <a:pt x="284" y="182"/>
                  </a:lnTo>
                  <a:lnTo>
                    <a:pt x="287" y="182"/>
                  </a:lnTo>
                  <a:lnTo>
                    <a:pt x="289" y="182"/>
                  </a:lnTo>
                  <a:lnTo>
                    <a:pt x="287" y="182"/>
                  </a:lnTo>
                  <a:lnTo>
                    <a:pt x="285" y="182"/>
                  </a:lnTo>
                  <a:lnTo>
                    <a:pt x="279" y="181"/>
                  </a:lnTo>
                  <a:lnTo>
                    <a:pt x="272" y="181"/>
                  </a:lnTo>
                  <a:lnTo>
                    <a:pt x="264" y="181"/>
                  </a:lnTo>
                  <a:lnTo>
                    <a:pt x="254" y="180"/>
                  </a:lnTo>
                  <a:lnTo>
                    <a:pt x="243" y="180"/>
                  </a:lnTo>
                  <a:lnTo>
                    <a:pt x="231" y="179"/>
                  </a:lnTo>
                  <a:lnTo>
                    <a:pt x="218" y="177"/>
                  </a:lnTo>
                  <a:lnTo>
                    <a:pt x="204" y="176"/>
                  </a:lnTo>
                  <a:lnTo>
                    <a:pt x="189" y="174"/>
                  </a:lnTo>
                  <a:lnTo>
                    <a:pt x="175" y="173"/>
                  </a:lnTo>
                  <a:lnTo>
                    <a:pt x="160" y="171"/>
                  </a:lnTo>
                  <a:lnTo>
                    <a:pt x="145" y="169"/>
                  </a:lnTo>
                  <a:lnTo>
                    <a:pt x="131" y="166"/>
                  </a:lnTo>
                  <a:lnTo>
                    <a:pt x="116" y="164"/>
                  </a:lnTo>
                  <a:lnTo>
                    <a:pt x="102" y="160"/>
                  </a:lnTo>
                  <a:lnTo>
                    <a:pt x="89" y="157"/>
                  </a:lnTo>
                  <a:lnTo>
                    <a:pt x="76" y="153"/>
                  </a:lnTo>
                  <a:lnTo>
                    <a:pt x="65" y="149"/>
                  </a:lnTo>
                  <a:lnTo>
                    <a:pt x="55" y="145"/>
                  </a:lnTo>
                  <a:lnTo>
                    <a:pt x="46" y="141"/>
                  </a:lnTo>
                  <a:lnTo>
                    <a:pt x="39" y="135"/>
                  </a:lnTo>
                  <a:lnTo>
                    <a:pt x="34" y="130"/>
                  </a:lnTo>
                  <a:lnTo>
                    <a:pt x="30" y="124"/>
                  </a:lnTo>
                  <a:lnTo>
                    <a:pt x="28" y="118"/>
                  </a:lnTo>
                  <a:lnTo>
                    <a:pt x="29" y="111"/>
                  </a:lnTo>
                  <a:lnTo>
                    <a:pt x="33" y="104"/>
                  </a:lnTo>
                  <a:lnTo>
                    <a:pt x="38" y="96"/>
                  </a:lnTo>
                  <a:lnTo>
                    <a:pt x="46" y="88"/>
                  </a:lnTo>
                  <a:lnTo>
                    <a:pt x="58" y="80"/>
                  </a:lnTo>
                  <a:lnTo>
                    <a:pt x="72" y="71"/>
                  </a:lnTo>
                  <a:lnTo>
                    <a:pt x="88" y="62"/>
                  </a:lnTo>
                  <a:lnTo>
                    <a:pt x="105" y="54"/>
                  </a:lnTo>
                  <a:lnTo>
                    <a:pt x="122" y="47"/>
                  </a:lnTo>
                  <a:lnTo>
                    <a:pt x="139" y="40"/>
                  </a:lnTo>
                  <a:lnTo>
                    <a:pt x="157" y="35"/>
                  </a:lnTo>
                  <a:lnTo>
                    <a:pt x="174" y="29"/>
                  </a:lnTo>
                  <a:lnTo>
                    <a:pt x="192" y="25"/>
                  </a:lnTo>
                  <a:lnTo>
                    <a:pt x="209" y="21"/>
                  </a:lnTo>
                  <a:lnTo>
                    <a:pt x="227" y="17"/>
                  </a:lnTo>
                  <a:lnTo>
                    <a:pt x="244" y="15"/>
                  </a:lnTo>
                  <a:lnTo>
                    <a:pt x="262" y="12"/>
                  </a:lnTo>
                  <a:lnTo>
                    <a:pt x="278" y="10"/>
                  </a:lnTo>
                  <a:lnTo>
                    <a:pt x="295" y="9"/>
                  </a:lnTo>
                  <a:lnTo>
                    <a:pt x="312" y="8"/>
                  </a:lnTo>
                  <a:lnTo>
                    <a:pt x="328" y="6"/>
                  </a:lnTo>
                  <a:lnTo>
                    <a:pt x="343" y="6"/>
                  </a:lnTo>
                  <a:lnTo>
                    <a:pt x="358" y="6"/>
                  </a:lnTo>
                  <a:lnTo>
                    <a:pt x="373" y="6"/>
                  </a:lnTo>
                  <a:lnTo>
                    <a:pt x="387" y="6"/>
                  </a:lnTo>
                  <a:lnTo>
                    <a:pt x="400" y="7"/>
                  </a:lnTo>
                  <a:lnTo>
                    <a:pt x="413" y="8"/>
                  </a:lnTo>
                  <a:lnTo>
                    <a:pt x="425" y="8"/>
                  </a:lnTo>
                  <a:lnTo>
                    <a:pt x="435" y="9"/>
                  </a:lnTo>
                  <a:lnTo>
                    <a:pt x="446" y="10"/>
                  </a:lnTo>
                  <a:lnTo>
                    <a:pt x="454" y="11"/>
                  </a:lnTo>
                  <a:lnTo>
                    <a:pt x="462" y="12"/>
                  </a:lnTo>
                  <a:lnTo>
                    <a:pt x="469" y="13"/>
                  </a:lnTo>
                  <a:lnTo>
                    <a:pt x="475" y="13"/>
                  </a:lnTo>
                  <a:lnTo>
                    <a:pt x="480" y="14"/>
                  </a:lnTo>
                  <a:lnTo>
                    <a:pt x="483" y="15"/>
                  </a:lnTo>
                  <a:lnTo>
                    <a:pt x="485" y="15"/>
                  </a:lnTo>
                  <a:lnTo>
                    <a:pt x="486"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 name="Freeform 23"/>
            <p:cNvSpPr>
              <a:spLocks/>
            </p:cNvSpPr>
            <p:nvPr/>
          </p:nvSpPr>
          <p:spPr bwMode="auto">
            <a:xfrm>
              <a:off x="1008063" y="2655888"/>
              <a:ext cx="525463" cy="300038"/>
            </a:xfrm>
            <a:custGeom>
              <a:avLst/>
              <a:gdLst/>
              <a:ahLst/>
              <a:cxnLst>
                <a:cxn ang="0">
                  <a:pos x="330" y="1"/>
                </a:cxn>
                <a:cxn ang="0">
                  <a:pos x="319" y="5"/>
                </a:cxn>
                <a:cxn ang="0">
                  <a:pos x="298" y="12"/>
                </a:cxn>
                <a:cxn ang="0">
                  <a:pos x="272" y="22"/>
                </a:cxn>
                <a:cxn ang="0">
                  <a:pos x="240" y="36"/>
                </a:cxn>
                <a:cxn ang="0">
                  <a:pos x="204" y="52"/>
                </a:cxn>
                <a:cxn ang="0">
                  <a:pos x="167" y="70"/>
                </a:cxn>
                <a:cxn ang="0">
                  <a:pos x="131" y="90"/>
                </a:cxn>
                <a:cxn ang="0">
                  <a:pos x="98" y="111"/>
                </a:cxn>
                <a:cxn ang="0">
                  <a:pos x="70" y="131"/>
                </a:cxn>
                <a:cxn ang="0">
                  <a:pos x="47" y="147"/>
                </a:cxn>
                <a:cxn ang="0">
                  <a:pos x="30" y="161"/>
                </a:cxn>
                <a:cxn ang="0">
                  <a:pos x="17" y="171"/>
                </a:cxn>
                <a:cxn ang="0">
                  <a:pos x="8" y="180"/>
                </a:cxn>
                <a:cxn ang="0">
                  <a:pos x="3" y="186"/>
                </a:cxn>
                <a:cxn ang="0">
                  <a:pos x="0" y="188"/>
                </a:cxn>
                <a:cxn ang="0">
                  <a:pos x="1" y="188"/>
                </a:cxn>
                <a:cxn ang="0">
                  <a:pos x="12" y="181"/>
                </a:cxn>
                <a:cxn ang="0">
                  <a:pos x="31" y="169"/>
                </a:cxn>
                <a:cxn ang="0">
                  <a:pos x="56" y="153"/>
                </a:cxn>
                <a:cxn ang="0">
                  <a:pos x="84" y="135"/>
                </a:cxn>
                <a:cxn ang="0">
                  <a:pos x="116" y="116"/>
                </a:cxn>
                <a:cxn ang="0">
                  <a:pos x="147" y="97"/>
                </a:cxn>
                <a:cxn ang="0">
                  <a:pos x="176" y="81"/>
                </a:cxn>
                <a:cxn ang="0">
                  <a:pos x="202" y="68"/>
                </a:cxn>
                <a:cxn ang="0">
                  <a:pos x="227" y="56"/>
                </a:cxn>
                <a:cxn ang="0">
                  <a:pos x="252" y="43"/>
                </a:cxn>
                <a:cxn ang="0">
                  <a:pos x="274" y="31"/>
                </a:cxn>
                <a:cxn ang="0">
                  <a:pos x="294" y="20"/>
                </a:cxn>
                <a:cxn ang="0">
                  <a:pos x="311" y="11"/>
                </a:cxn>
                <a:cxn ang="0">
                  <a:pos x="323" y="4"/>
                </a:cxn>
                <a:cxn ang="0">
                  <a:pos x="330" y="1"/>
                </a:cxn>
              </a:cxnLst>
              <a:rect l="0" t="0" r="r" b="b"/>
              <a:pathLst>
                <a:path w="331" h="189">
                  <a:moveTo>
                    <a:pt x="331" y="0"/>
                  </a:moveTo>
                  <a:lnTo>
                    <a:pt x="330" y="1"/>
                  </a:lnTo>
                  <a:lnTo>
                    <a:pt x="325" y="2"/>
                  </a:lnTo>
                  <a:lnTo>
                    <a:pt x="319" y="5"/>
                  </a:lnTo>
                  <a:lnTo>
                    <a:pt x="309" y="8"/>
                  </a:lnTo>
                  <a:lnTo>
                    <a:pt x="298" y="12"/>
                  </a:lnTo>
                  <a:lnTo>
                    <a:pt x="286" y="17"/>
                  </a:lnTo>
                  <a:lnTo>
                    <a:pt x="272" y="22"/>
                  </a:lnTo>
                  <a:lnTo>
                    <a:pt x="256" y="29"/>
                  </a:lnTo>
                  <a:lnTo>
                    <a:pt x="240" y="36"/>
                  </a:lnTo>
                  <a:lnTo>
                    <a:pt x="222" y="44"/>
                  </a:lnTo>
                  <a:lnTo>
                    <a:pt x="204" y="52"/>
                  </a:lnTo>
                  <a:lnTo>
                    <a:pt x="186" y="60"/>
                  </a:lnTo>
                  <a:lnTo>
                    <a:pt x="167" y="70"/>
                  </a:lnTo>
                  <a:lnTo>
                    <a:pt x="149" y="80"/>
                  </a:lnTo>
                  <a:lnTo>
                    <a:pt x="131" y="90"/>
                  </a:lnTo>
                  <a:lnTo>
                    <a:pt x="114" y="101"/>
                  </a:lnTo>
                  <a:lnTo>
                    <a:pt x="98" y="111"/>
                  </a:lnTo>
                  <a:lnTo>
                    <a:pt x="83" y="121"/>
                  </a:lnTo>
                  <a:lnTo>
                    <a:pt x="70" y="131"/>
                  </a:lnTo>
                  <a:lnTo>
                    <a:pt x="58" y="139"/>
                  </a:lnTo>
                  <a:lnTo>
                    <a:pt x="47" y="147"/>
                  </a:lnTo>
                  <a:lnTo>
                    <a:pt x="38" y="154"/>
                  </a:lnTo>
                  <a:lnTo>
                    <a:pt x="30" y="161"/>
                  </a:lnTo>
                  <a:lnTo>
                    <a:pt x="23" y="166"/>
                  </a:lnTo>
                  <a:lnTo>
                    <a:pt x="17" y="171"/>
                  </a:lnTo>
                  <a:lnTo>
                    <a:pt x="12" y="176"/>
                  </a:lnTo>
                  <a:lnTo>
                    <a:pt x="8" y="180"/>
                  </a:lnTo>
                  <a:lnTo>
                    <a:pt x="5" y="183"/>
                  </a:lnTo>
                  <a:lnTo>
                    <a:pt x="3" y="186"/>
                  </a:lnTo>
                  <a:lnTo>
                    <a:pt x="1" y="188"/>
                  </a:lnTo>
                  <a:lnTo>
                    <a:pt x="0" y="188"/>
                  </a:lnTo>
                  <a:lnTo>
                    <a:pt x="0" y="189"/>
                  </a:lnTo>
                  <a:lnTo>
                    <a:pt x="1" y="188"/>
                  </a:lnTo>
                  <a:lnTo>
                    <a:pt x="5" y="185"/>
                  </a:lnTo>
                  <a:lnTo>
                    <a:pt x="12" y="181"/>
                  </a:lnTo>
                  <a:lnTo>
                    <a:pt x="20" y="176"/>
                  </a:lnTo>
                  <a:lnTo>
                    <a:pt x="31" y="169"/>
                  </a:lnTo>
                  <a:lnTo>
                    <a:pt x="42" y="161"/>
                  </a:lnTo>
                  <a:lnTo>
                    <a:pt x="56" y="153"/>
                  </a:lnTo>
                  <a:lnTo>
                    <a:pt x="70" y="144"/>
                  </a:lnTo>
                  <a:lnTo>
                    <a:pt x="84" y="135"/>
                  </a:lnTo>
                  <a:lnTo>
                    <a:pt x="100" y="125"/>
                  </a:lnTo>
                  <a:lnTo>
                    <a:pt x="116" y="116"/>
                  </a:lnTo>
                  <a:lnTo>
                    <a:pt x="132" y="106"/>
                  </a:lnTo>
                  <a:lnTo>
                    <a:pt x="147" y="97"/>
                  </a:lnTo>
                  <a:lnTo>
                    <a:pt x="162" y="89"/>
                  </a:lnTo>
                  <a:lnTo>
                    <a:pt x="176" y="81"/>
                  </a:lnTo>
                  <a:lnTo>
                    <a:pt x="189" y="75"/>
                  </a:lnTo>
                  <a:lnTo>
                    <a:pt x="202" y="68"/>
                  </a:lnTo>
                  <a:lnTo>
                    <a:pt x="215" y="63"/>
                  </a:lnTo>
                  <a:lnTo>
                    <a:pt x="227" y="56"/>
                  </a:lnTo>
                  <a:lnTo>
                    <a:pt x="240" y="50"/>
                  </a:lnTo>
                  <a:lnTo>
                    <a:pt x="252" y="43"/>
                  </a:lnTo>
                  <a:lnTo>
                    <a:pt x="263" y="37"/>
                  </a:lnTo>
                  <a:lnTo>
                    <a:pt x="274" y="31"/>
                  </a:lnTo>
                  <a:lnTo>
                    <a:pt x="285" y="25"/>
                  </a:lnTo>
                  <a:lnTo>
                    <a:pt x="294" y="20"/>
                  </a:lnTo>
                  <a:lnTo>
                    <a:pt x="304" y="16"/>
                  </a:lnTo>
                  <a:lnTo>
                    <a:pt x="311" y="11"/>
                  </a:lnTo>
                  <a:lnTo>
                    <a:pt x="318" y="8"/>
                  </a:lnTo>
                  <a:lnTo>
                    <a:pt x="323" y="4"/>
                  </a:lnTo>
                  <a:lnTo>
                    <a:pt x="327" y="2"/>
                  </a:lnTo>
                  <a:lnTo>
                    <a:pt x="330" y="1"/>
                  </a:lnTo>
                  <a:lnTo>
                    <a:pt x="33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 name="Freeform 24"/>
            <p:cNvSpPr>
              <a:spLocks/>
            </p:cNvSpPr>
            <p:nvPr/>
          </p:nvSpPr>
          <p:spPr bwMode="auto">
            <a:xfrm>
              <a:off x="1314450" y="2511426"/>
              <a:ext cx="344488" cy="103188"/>
            </a:xfrm>
            <a:custGeom>
              <a:avLst/>
              <a:gdLst/>
              <a:ahLst/>
              <a:cxnLst>
                <a:cxn ang="0">
                  <a:pos x="0" y="4"/>
                </a:cxn>
                <a:cxn ang="0">
                  <a:pos x="1" y="4"/>
                </a:cxn>
                <a:cxn ang="0">
                  <a:pos x="3" y="3"/>
                </a:cxn>
                <a:cxn ang="0">
                  <a:pos x="7" y="2"/>
                </a:cxn>
                <a:cxn ang="0">
                  <a:pos x="11" y="2"/>
                </a:cxn>
                <a:cxn ang="0">
                  <a:pos x="18" y="1"/>
                </a:cxn>
                <a:cxn ang="0">
                  <a:pos x="25" y="1"/>
                </a:cxn>
                <a:cxn ang="0">
                  <a:pos x="33" y="0"/>
                </a:cxn>
                <a:cxn ang="0">
                  <a:pos x="42" y="0"/>
                </a:cxn>
                <a:cxn ang="0">
                  <a:pos x="52" y="0"/>
                </a:cxn>
                <a:cxn ang="0">
                  <a:pos x="62" y="1"/>
                </a:cxn>
                <a:cxn ang="0">
                  <a:pos x="74" y="2"/>
                </a:cxn>
                <a:cxn ang="0">
                  <a:pos x="86" y="4"/>
                </a:cxn>
                <a:cxn ang="0">
                  <a:pos x="98" y="6"/>
                </a:cxn>
                <a:cxn ang="0">
                  <a:pos x="111" y="9"/>
                </a:cxn>
                <a:cxn ang="0">
                  <a:pos x="124" y="13"/>
                </a:cxn>
                <a:cxn ang="0">
                  <a:pos x="138" y="19"/>
                </a:cxn>
                <a:cxn ang="0">
                  <a:pos x="162" y="29"/>
                </a:cxn>
                <a:cxn ang="0">
                  <a:pos x="181" y="39"/>
                </a:cxn>
                <a:cxn ang="0">
                  <a:pos x="195" y="46"/>
                </a:cxn>
                <a:cxn ang="0">
                  <a:pos x="205" y="53"/>
                </a:cxn>
                <a:cxn ang="0">
                  <a:pos x="211" y="58"/>
                </a:cxn>
                <a:cxn ang="0">
                  <a:pos x="214" y="62"/>
                </a:cxn>
                <a:cxn ang="0">
                  <a:pos x="216" y="65"/>
                </a:cxn>
                <a:cxn ang="0">
                  <a:pos x="217" y="65"/>
                </a:cxn>
                <a:cxn ang="0">
                  <a:pos x="216" y="65"/>
                </a:cxn>
                <a:cxn ang="0">
                  <a:pos x="215" y="64"/>
                </a:cxn>
                <a:cxn ang="0">
                  <a:pos x="213" y="63"/>
                </a:cxn>
                <a:cxn ang="0">
                  <a:pos x="210" y="61"/>
                </a:cxn>
                <a:cxn ang="0">
                  <a:pos x="206" y="59"/>
                </a:cxn>
                <a:cxn ang="0">
                  <a:pos x="202" y="57"/>
                </a:cxn>
                <a:cxn ang="0">
                  <a:pos x="197" y="54"/>
                </a:cxn>
                <a:cxn ang="0">
                  <a:pos x="191" y="51"/>
                </a:cxn>
                <a:cxn ang="0">
                  <a:pos x="184" y="48"/>
                </a:cxn>
                <a:cxn ang="0">
                  <a:pos x="176" y="45"/>
                </a:cxn>
                <a:cxn ang="0">
                  <a:pos x="168" y="42"/>
                </a:cxn>
                <a:cxn ang="0">
                  <a:pos x="159" y="38"/>
                </a:cxn>
                <a:cxn ang="0">
                  <a:pos x="149" y="35"/>
                </a:cxn>
                <a:cxn ang="0">
                  <a:pos x="139" y="31"/>
                </a:cxn>
                <a:cxn ang="0">
                  <a:pos x="128" y="28"/>
                </a:cxn>
                <a:cxn ang="0">
                  <a:pos x="116" y="25"/>
                </a:cxn>
                <a:cxn ang="0">
                  <a:pos x="104" y="22"/>
                </a:cxn>
                <a:cxn ang="0">
                  <a:pos x="93" y="19"/>
                </a:cxn>
                <a:cxn ang="0">
                  <a:pos x="82" y="17"/>
                </a:cxn>
                <a:cxn ang="0">
                  <a:pos x="71" y="15"/>
                </a:cxn>
                <a:cxn ang="0">
                  <a:pos x="61" y="13"/>
                </a:cxn>
                <a:cxn ang="0">
                  <a:pos x="52" y="11"/>
                </a:cxn>
                <a:cxn ang="0">
                  <a:pos x="43" y="9"/>
                </a:cxn>
                <a:cxn ang="0">
                  <a:pos x="34" y="8"/>
                </a:cxn>
                <a:cxn ang="0">
                  <a:pos x="27" y="7"/>
                </a:cxn>
                <a:cxn ang="0">
                  <a:pos x="20" y="6"/>
                </a:cxn>
                <a:cxn ang="0">
                  <a:pos x="14" y="5"/>
                </a:cxn>
                <a:cxn ang="0">
                  <a:pos x="10" y="5"/>
                </a:cxn>
                <a:cxn ang="0">
                  <a:pos x="6" y="4"/>
                </a:cxn>
                <a:cxn ang="0">
                  <a:pos x="3" y="4"/>
                </a:cxn>
                <a:cxn ang="0">
                  <a:pos x="1" y="4"/>
                </a:cxn>
                <a:cxn ang="0">
                  <a:pos x="0" y="4"/>
                </a:cxn>
              </a:cxnLst>
              <a:rect l="0" t="0" r="r" b="b"/>
              <a:pathLst>
                <a:path w="217" h="65">
                  <a:moveTo>
                    <a:pt x="0" y="4"/>
                  </a:moveTo>
                  <a:lnTo>
                    <a:pt x="1" y="4"/>
                  </a:lnTo>
                  <a:lnTo>
                    <a:pt x="3" y="3"/>
                  </a:lnTo>
                  <a:lnTo>
                    <a:pt x="7" y="2"/>
                  </a:lnTo>
                  <a:lnTo>
                    <a:pt x="11" y="2"/>
                  </a:lnTo>
                  <a:lnTo>
                    <a:pt x="18" y="1"/>
                  </a:lnTo>
                  <a:lnTo>
                    <a:pt x="25" y="1"/>
                  </a:lnTo>
                  <a:lnTo>
                    <a:pt x="33" y="0"/>
                  </a:lnTo>
                  <a:lnTo>
                    <a:pt x="42" y="0"/>
                  </a:lnTo>
                  <a:lnTo>
                    <a:pt x="52" y="0"/>
                  </a:lnTo>
                  <a:lnTo>
                    <a:pt x="62" y="1"/>
                  </a:lnTo>
                  <a:lnTo>
                    <a:pt x="74" y="2"/>
                  </a:lnTo>
                  <a:lnTo>
                    <a:pt x="86" y="4"/>
                  </a:lnTo>
                  <a:lnTo>
                    <a:pt x="98" y="6"/>
                  </a:lnTo>
                  <a:lnTo>
                    <a:pt x="111" y="9"/>
                  </a:lnTo>
                  <a:lnTo>
                    <a:pt x="124" y="13"/>
                  </a:lnTo>
                  <a:lnTo>
                    <a:pt x="138" y="19"/>
                  </a:lnTo>
                  <a:lnTo>
                    <a:pt x="162" y="29"/>
                  </a:lnTo>
                  <a:lnTo>
                    <a:pt x="181" y="39"/>
                  </a:lnTo>
                  <a:lnTo>
                    <a:pt x="195" y="46"/>
                  </a:lnTo>
                  <a:lnTo>
                    <a:pt x="205" y="53"/>
                  </a:lnTo>
                  <a:lnTo>
                    <a:pt x="211" y="58"/>
                  </a:lnTo>
                  <a:lnTo>
                    <a:pt x="214" y="62"/>
                  </a:lnTo>
                  <a:lnTo>
                    <a:pt x="216" y="65"/>
                  </a:lnTo>
                  <a:lnTo>
                    <a:pt x="217" y="65"/>
                  </a:lnTo>
                  <a:lnTo>
                    <a:pt x="216" y="65"/>
                  </a:lnTo>
                  <a:lnTo>
                    <a:pt x="215" y="64"/>
                  </a:lnTo>
                  <a:lnTo>
                    <a:pt x="213" y="63"/>
                  </a:lnTo>
                  <a:lnTo>
                    <a:pt x="210" y="61"/>
                  </a:lnTo>
                  <a:lnTo>
                    <a:pt x="206" y="59"/>
                  </a:lnTo>
                  <a:lnTo>
                    <a:pt x="202" y="57"/>
                  </a:lnTo>
                  <a:lnTo>
                    <a:pt x="197" y="54"/>
                  </a:lnTo>
                  <a:lnTo>
                    <a:pt x="191" y="51"/>
                  </a:lnTo>
                  <a:lnTo>
                    <a:pt x="184" y="48"/>
                  </a:lnTo>
                  <a:lnTo>
                    <a:pt x="176" y="45"/>
                  </a:lnTo>
                  <a:lnTo>
                    <a:pt x="168" y="42"/>
                  </a:lnTo>
                  <a:lnTo>
                    <a:pt x="159" y="38"/>
                  </a:lnTo>
                  <a:lnTo>
                    <a:pt x="149" y="35"/>
                  </a:lnTo>
                  <a:lnTo>
                    <a:pt x="139" y="31"/>
                  </a:lnTo>
                  <a:lnTo>
                    <a:pt x="128" y="28"/>
                  </a:lnTo>
                  <a:lnTo>
                    <a:pt x="116" y="25"/>
                  </a:lnTo>
                  <a:lnTo>
                    <a:pt x="104" y="22"/>
                  </a:lnTo>
                  <a:lnTo>
                    <a:pt x="93" y="19"/>
                  </a:lnTo>
                  <a:lnTo>
                    <a:pt x="82" y="17"/>
                  </a:lnTo>
                  <a:lnTo>
                    <a:pt x="71" y="15"/>
                  </a:lnTo>
                  <a:lnTo>
                    <a:pt x="61" y="13"/>
                  </a:lnTo>
                  <a:lnTo>
                    <a:pt x="52" y="11"/>
                  </a:lnTo>
                  <a:lnTo>
                    <a:pt x="43" y="9"/>
                  </a:lnTo>
                  <a:lnTo>
                    <a:pt x="34" y="8"/>
                  </a:lnTo>
                  <a:lnTo>
                    <a:pt x="27" y="7"/>
                  </a:lnTo>
                  <a:lnTo>
                    <a:pt x="20" y="6"/>
                  </a:lnTo>
                  <a:lnTo>
                    <a:pt x="14" y="5"/>
                  </a:lnTo>
                  <a:lnTo>
                    <a:pt x="10" y="5"/>
                  </a:lnTo>
                  <a:lnTo>
                    <a:pt x="6" y="4"/>
                  </a:lnTo>
                  <a:lnTo>
                    <a:pt x="3" y="4"/>
                  </a:lnTo>
                  <a:lnTo>
                    <a:pt x="1" y="4"/>
                  </a:lnTo>
                  <a:lnTo>
                    <a:pt x="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 name="Freeform 25"/>
            <p:cNvSpPr>
              <a:spLocks/>
            </p:cNvSpPr>
            <p:nvPr/>
          </p:nvSpPr>
          <p:spPr bwMode="auto">
            <a:xfrm>
              <a:off x="1600200" y="2417763"/>
              <a:ext cx="584200" cy="149225"/>
            </a:xfrm>
            <a:custGeom>
              <a:avLst/>
              <a:gdLst/>
              <a:ahLst/>
              <a:cxnLst>
                <a:cxn ang="0">
                  <a:pos x="7" y="84"/>
                </a:cxn>
                <a:cxn ang="0">
                  <a:pos x="38" y="48"/>
                </a:cxn>
                <a:cxn ang="0">
                  <a:pos x="89" y="20"/>
                </a:cxn>
                <a:cxn ang="0">
                  <a:pos x="123" y="19"/>
                </a:cxn>
                <a:cxn ang="0">
                  <a:pos x="135" y="33"/>
                </a:cxn>
                <a:cxn ang="0">
                  <a:pos x="161" y="44"/>
                </a:cxn>
                <a:cxn ang="0">
                  <a:pos x="180" y="43"/>
                </a:cxn>
                <a:cxn ang="0">
                  <a:pos x="202" y="35"/>
                </a:cxn>
                <a:cxn ang="0">
                  <a:pos x="238" y="27"/>
                </a:cxn>
                <a:cxn ang="0">
                  <a:pos x="255" y="33"/>
                </a:cxn>
                <a:cxn ang="0">
                  <a:pos x="269" y="41"/>
                </a:cxn>
                <a:cxn ang="0">
                  <a:pos x="281" y="41"/>
                </a:cxn>
                <a:cxn ang="0">
                  <a:pos x="289" y="36"/>
                </a:cxn>
                <a:cxn ang="0">
                  <a:pos x="302" y="36"/>
                </a:cxn>
                <a:cxn ang="0">
                  <a:pos x="313" y="40"/>
                </a:cxn>
                <a:cxn ang="0">
                  <a:pos x="318" y="44"/>
                </a:cxn>
                <a:cxn ang="0">
                  <a:pos x="319" y="41"/>
                </a:cxn>
                <a:cxn ang="0">
                  <a:pos x="325" y="31"/>
                </a:cxn>
                <a:cxn ang="0">
                  <a:pos x="340" y="15"/>
                </a:cxn>
                <a:cxn ang="0">
                  <a:pos x="357" y="4"/>
                </a:cxn>
                <a:cxn ang="0">
                  <a:pos x="366" y="0"/>
                </a:cxn>
                <a:cxn ang="0">
                  <a:pos x="366" y="2"/>
                </a:cxn>
                <a:cxn ang="0">
                  <a:pos x="348" y="17"/>
                </a:cxn>
                <a:cxn ang="0">
                  <a:pos x="329" y="40"/>
                </a:cxn>
                <a:cxn ang="0">
                  <a:pos x="324" y="65"/>
                </a:cxn>
                <a:cxn ang="0">
                  <a:pos x="322" y="66"/>
                </a:cxn>
                <a:cxn ang="0">
                  <a:pos x="317" y="53"/>
                </a:cxn>
                <a:cxn ang="0">
                  <a:pos x="300" y="44"/>
                </a:cxn>
                <a:cxn ang="0">
                  <a:pos x="279" y="52"/>
                </a:cxn>
                <a:cxn ang="0">
                  <a:pos x="270" y="57"/>
                </a:cxn>
                <a:cxn ang="0">
                  <a:pos x="261" y="56"/>
                </a:cxn>
                <a:cxn ang="0">
                  <a:pos x="244" y="41"/>
                </a:cxn>
                <a:cxn ang="0">
                  <a:pos x="224" y="27"/>
                </a:cxn>
                <a:cxn ang="0">
                  <a:pos x="198" y="40"/>
                </a:cxn>
                <a:cxn ang="0">
                  <a:pos x="180" y="56"/>
                </a:cxn>
                <a:cxn ang="0">
                  <a:pos x="163" y="60"/>
                </a:cxn>
                <a:cxn ang="0">
                  <a:pos x="142" y="49"/>
                </a:cxn>
                <a:cxn ang="0">
                  <a:pos x="127" y="30"/>
                </a:cxn>
                <a:cxn ang="0">
                  <a:pos x="101" y="29"/>
                </a:cxn>
                <a:cxn ang="0">
                  <a:pos x="79" y="40"/>
                </a:cxn>
                <a:cxn ang="0">
                  <a:pos x="54" y="56"/>
                </a:cxn>
                <a:cxn ang="0">
                  <a:pos x="30" y="72"/>
                </a:cxn>
                <a:cxn ang="0">
                  <a:pos x="11" y="86"/>
                </a:cxn>
                <a:cxn ang="0">
                  <a:pos x="1" y="94"/>
                </a:cxn>
              </a:cxnLst>
              <a:rect l="0" t="0" r="r" b="b"/>
              <a:pathLst>
                <a:path w="368" h="94">
                  <a:moveTo>
                    <a:pt x="0" y="94"/>
                  </a:moveTo>
                  <a:lnTo>
                    <a:pt x="2" y="91"/>
                  </a:lnTo>
                  <a:lnTo>
                    <a:pt x="7" y="84"/>
                  </a:lnTo>
                  <a:lnTo>
                    <a:pt x="15" y="74"/>
                  </a:lnTo>
                  <a:lnTo>
                    <a:pt x="25" y="61"/>
                  </a:lnTo>
                  <a:lnTo>
                    <a:pt x="38" y="48"/>
                  </a:lnTo>
                  <a:lnTo>
                    <a:pt x="53" y="36"/>
                  </a:lnTo>
                  <a:lnTo>
                    <a:pt x="70" y="26"/>
                  </a:lnTo>
                  <a:lnTo>
                    <a:pt x="89" y="20"/>
                  </a:lnTo>
                  <a:lnTo>
                    <a:pt x="105" y="18"/>
                  </a:lnTo>
                  <a:lnTo>
                    <a:pt x="116" y="18"/>
                  </a:lnTo>
                  <a:lnTo>
                    <a:pt x="123" y="19"/>
                  </a:lnTo>
                  <a:lnTo>
                    <a:pt x="127" y="23"/>
                  </a:lnTo>
                  <a:lnTo>
                    <a:pt x="131" y="28"/>
                  </a:lnTo>
                  <a:lnTo>
                    <a:pt x="135" y="33"/>
                  </a:lnTo>
                  <a:lnTo>
                    <a:pt x="141" y="37"/>
                  </a:lnTo>
                  <a:lnTo>
                    <a:pt x="151" y="41"/>
                  </a:lnTo>
                  <a:lnTo>
                    <a:pt x="161" y="44"/>
                  </a:lnTo>
                  <a:lnTo>
                    <a:pt x="169" y="45"/>
                  </a:lnTo>
                  <a:lnTo>
                    <a:pt x="175" y="45"/>
                  </a:lnTo>
                  <a:lnTo>
                    <a:pt x="180" y="43"/>
                  </a:lnTo>
                  <a:lnTo>
                    <a:pt x="186" y="41"/>
                  </a:lnTo>
                  <a:lnTo>
                    <a:pt x="192" y="38"/>
                  </a:lnTo>
                  <a:lnTo>
                    <a:pt x="202" y="35"/>
                  </a:lnTo>
                  <a:lnTo>
                    <a:pt x="215" y="31"/>
                  </a:lnTo>
                  <a:lnTo>
                    <a:pt x="228" y="28"/>
                  </a:lnTo>
                  <a:lnTo>
                    <a:pt x="238" y="27"/>
                  </a:lnTo>
                  <a:lnTo>
                    <a:pt x="246" y="28"/>
                  </a:lnTo>
                  <a:lnTo>
                    <a:pt x="251" y="30"/>
                  </a:lnTo>
                  <a:lnTo>
                    <a:pt x="255" y="33"/>
                  </a:lnTo>
                  <a:lnTo>
                    <a:pt x="259" y="37"/>
                  </a:lnTo>
                  <a:lnTo>
                    <a:pt x="263" y="39"/>
                  </a:lnTo>
                  <a:lnTo>
                    <a:pt x="269" y="41"/>
                  </a:lnTo>
                  <a:lnTo>
                    <a:pt x="274" y="42"/>
                  </a:lnTo>
                  <a:lnTo>
                    <a:pt x="278" y="42"/>
                  </a:lnTo>
                  <a:lnTo>
                    <a:pt x="281" y="41"/>
                  </a:lnTo>
                  <a:lnTo>
                    <a:pt x="284" y="39"/>
                  </a:lnTo>
                  <a:lnTo>
                    <a:pt x="286" y="37"/>
                  </a:lnTo>
                  <a:lnTo>
                    <a:pt x="289" y="36"/>
                  </a:lnTo>
                  <a:lnTo>
                    <a:pt x="292" y="35"/>
                  </a:lnTo>
                  <a:lnTo>
                    <a:pt x="297" y="35"/>
                  </a:lnTo>
                  <a:lnTo>
                    <a:pt x="302" y="36"/>
                  </a:lnTo>
                  <a:lnTo>
                    <a:pt x="307" y="37"/>
                  </a:lnTo>
                  <a:lnTo>
                    <a:pt x="310" y="39"/>
                  </a:lnTo>
                  <a:lnTo>
                    <a:pt x="313" y="40"/>
                  </a:lnTo>
                  <a:lnTo>
                    <a:pt x="315" y="41"/>
                  </a:lnTo>
                  <a:lnTo>
                    <a:pt x="317" y="42"/>
                  </a:lnTo>
                  <a:lnTo>
                    <a:pt x="318" y="44"/>
                  </a:lnTo>
                  <a:lnTo>
                    <a:pt x="318" y="44"/>
                  </a:lnTo>
                  <a:lnTo>
                    <a:pt x="318" y="43"/>
                  </a:lnTo>
                  <a:lnTo>
                    <a:pt x="319" y="41"/>
                  </a:lnTo>
                  <a:lnTo>
                    <a:pt x="320" y="39"/>
                  </a:lnTo>
                  <a:lnTo>
                    <a:pt x="322" y="36"/>
                  </a:lnTo>
                  <a:lnTo>
                    <a:pt x="325" y="31"/>
                  </a:lnTo>
                  <a:lnTo>
                    <a:pt x="328" y="26"/>
                  </a:lnTo>
                  <a:lnTo>
                    <a:pt x="333" y="21"/>
                  </a:lnTo>
                  <a:lnTo>
                    <a:pt x="340" y="15"/>
                  </a:lnTo>
                  <a:lnTo>
                    <a:pt x="346" y="10"/>
                  </a:lnTo>
                  <a:lnTo>
                    <a:pt x="352" y="7"/>
                  </a:lnTo>
                  <a:lnTo>
                    <a:pt x="357" y="4"/>
                  </a:lnTo>
                  <a:lnTo>
                    <a:pt x="361" y="2"/>
                  </a:lnTo>
                  <a:lnTo>
                    <a:pt x="364" y="1"/>
                  </a:lnTo>
                  <a:lnTo>
                    <a:pt x="366" y="0"/>
                  </a:lnTo>
                  <a:lnTo>
                    <a:pt x="367" y="0"/>
                  </a:lnTo>
                  <a:lnTo>
                    <a:pt x="368" y="0"/>
                  </a:lnTo>
                  <a:lnTo>
                    <a:pt x="366" y="2"/>
                  </a:lnTo>
                  <a:lnTo>
                    <a:pt x="361" y="5"/>
                  </a:lnTo>
                  <a:lnTo>
                    <a:pt x="356" y="10"/>
                  </a:lnTo>
                  <a:lnTo>
                    <a:pt x="348" y="17"/>
                  </a:lnTo>
                  <a:lnTo>
                    <a:pt x="341" y="25"/>
                  </a:lnTo>
                  <a:lnTo>
                    <a:pt x="334" y="32"/>
                  </a:lnTo>
                  <a:lnTo>
                    <a:pt x="329" y="40"/>
                  </a:lnTo>
                  <a:lnTo>
                    <a:pt x="327" y="48"/>
                  </a:lnTo>
                  <a:lnTo>
                    <a:pt x="325" y="59"/>
                  </a:lnTo>
                  <a:lnTo>
                    <a:pt x="324" y="65"/>
                  </a:lnTo>
                  <a:lnTo>
                    <a:pt x="323" y="67"/>
                  </a:lnTo>
                  <a:lnTo>
                    <a:pt x="323" y="67"/>
                  </a:lnTo>
                  <a:lnTo>
                    <a:pt x="322" y="66"/>
                  </a:lnTo>
                  <a:lnTo>
                    <a:pt x="321" y="63"/>
                  </a:lnTo>
                  <a:lnTo>
                    <a:pt x="319" y="58"/>
                  </a:lnTo>
                  <a:lnTo>
                    <a:pt x="317" y="53"/>
                  </a:lnTo>
                  <a:lnTo>
                    <a:pt x="312" y="49"/>
                  </a:lnTo>
                  <a:lnTo>
                    <a:pt x="307" y="45"/>
                  </a:lnTo>
                  <a:lnTo>
                    <a:pt x="300" y="44"/>
                  </a:lnTo>
                  <a:lnTo>
                    <a:pt x="292" y="46"/>
                  </a:lnTo>
                  <a:lnTo>
                    <a:pt x="285" y="49"/>
                  </a:lnTo>
                  <a:lnTo>
                    <a:pt x="279" y="52"/>
                  </a:lnTo>
                  <a:lnTo>
                    <a:pt x="275" y="54"/>
                  </a:lnTo>
                  <a:lnTo>
                    <a:pt x="272" y="56"/>
                  </a:lnTo>
                  <a:lnTo>
                    <a:pt x="270" y="57"/>
                  </a:lnTo>
                  <a:lnTo>
                    <a:pt x="267" y="58"/>
                  </a:lnTo>
                  <a:lnTo>
                    <a:pt x="265" y="57"/>
                  </a:lnTo>
                  <a:lnTo>
                    <a:pt x="261" y="56"/>
                  </a:lnTo>
                  <a:lnTo>
                    <a:pt x="255" y="53"/>
                  </a:lnTo>
                  <a:lnTo>
                    <a:pt x="250" y="48"/>
                  </a:lnTo>
                  <a:lnTo>
                    <a:pt x="244" y="41"/>
                  </a:lnTo>
                  <a:lnTo>
                    <a:pt x="238" y="35"/>
                  </a:lnTo>
                  <a:lnTo>
                    <a:pt x="231" y="30"/>
                  </a:lnTo>
                  <a:lnTo>
                    <a:pt x="224" y="27"/>
                  </a:lnTo>
                  <a:lnTo>
                    <a:pt x="216" y="27"/>
                  </a:lnTo>
                  <a:lnTo>
                    <a:pt x="206" y="33"/>
                  </a:lnTo>
                  <a:lnTo>
                    <a:pt x="198" y="40"/>
                  </a:lnTo>
                  <a:lnTo>
                    <a:pt x="191" y="47"/>
                  </a:lnTo>
                  <a:lnTo>
                    <a:pt x="185" y="52"/>
                  </a:lnTo>
                  <a:lnTo>
                    <a:pt x="180" y="56"/>
                  </a:lnTo>
                  <a:lnTo>
                    <a:pt x="175" y="59"/>
                  </a:lnTo>
                  <a:lnTo>
                    <a:pt x="169" y="60"/>
                  </a:lnTo>
                  <a:lnTo>
                    <a:pt x="163" y="60"/>
                  </a:lnTo>
                  <a:lnTo>
                    <a:pt x="155" y="59"/>
                  </a:lnTo>
                  <a:lnTo>
                    <a:pt x="147" y="55"/>
                  </a:lnTo>
                  <a:lnTo>
                    <a:pt x="142" y="49"/>
                  </a:lnTo>
                  <a:lnTo>
                    <a:pt x="137" y="42"/>
                  </a:lnTo>
                  <a:lnTo>
                    <a:pt x="132" y="36"/>
                  </a:lnTo>
                  <a:lnTo>
                    <a:pt x="127" y="30"/>
                  </a:lnTo>
                  <a:lnTo>
                    <a:pt x="121" y="26"/>
                  </a:lnTo>
                  <a:lnTo>
                    <a:pt x="113" y="25"/>
                  </a:lnTo>
                  <a:lnTo>
                    <a:pt x="101" y="29"/>
                  </a:lnTo>
                  <a:lnTo>
                    <a:pt x="94" y="32"/>
                  </a:lnTo>
                  <a:lnTo>
                    <a:pt x="87" y="36"/>
                  </a:lnTo>
                  <a:lnTo>
                    <a:pt x="79" y="40"/>
                  </a:lnTo>
                  <a:lnTo>
                    <a:pt x="71" y="45"/>
                  </a:lnTo>
                  <a:lnTo>
                    <a:pt x="63" y="50"/>
                  </a:lnTo>
                  <a:lnTo>
                    <a:pt x="54" y="56"/>
                  </a:lnTo>
                  <a:lnTo>
                    <a:pt x="46" y="61"/>
                  </a:lnTo>
                  <a:lnTo>
                    <a:pt x="38" y="67"/>
                  </a:lnTo>
                  <a:lnTo>
                    <a:pt x="30" y="72"/>
                  </a:lnTo>
                  <a:lnTo>
                    <a:pt x="23" y="78"/>
                  </a:lnTo>
                  <a:lnTo>
                    <a:pt x="17" y="82"/>
                  </a:lnTo>
                  <a:lnTo>
                    <a:pt x="11" y="86"/>
                  </a:lnTo>
                  <a:lnTo>
                    <a:pt x="7" y="90"/>
                  </a:lnTo>
                  <a:lnTo>
                    <a:pt x="3" y="92"/>
                  </a:lnTo>
                  <a:lnTo>
                    <a:pt x="1" y="94"/>
                  </a:lnTo>
                  <a:lnTo>
                    <a:pt x="0" y="9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4" name="Freeform 26"/>
            <p:cNvSpPr>
              <a:spLocks/>
            </p:cNvSpPr>
            <p:nvPr/>
          </p:nvSpPr>
          <p:spPr bwMode="auto">
            <a:xfrm>
              <a:off x="1093788" y="2632076"/>
              <a:ext cx="57150" cy="179388"/>
            </a:xfrm>
            <a:custGeom>
              <a:avLst/>
              <a:gdLst/>
              <a:ahLst/>
              <a:cxnLst>
                <a:cxn ang="0">
                  <a:pos x="0" y="4"/>
                </a:cxn>
                <a:cxn ang="0">
                  <a:pos x="12" y="112"/>
                </a:cxn>
                <a:cxn ang="0">
                  <a:pos x="26" y="113"/>
                </a:cxn>
                <a:cxn ang="0">
                  <a:pos x="36" y="109"/>
                </a:cxn>
                <a:cxn ang="0">
                  <a:pos x="21" y="103"/>
                </a:cxn>
                <a:cxn ang="0">
                  <a:pos x="11" y="28"/>
                </a:cxn>
                <a:cxn ang="0">
                  <a:pos x="19" y="17"/>
                </a:cxn>
                <a:cxn ang="0">
                  <a:pos x="17" y="0"/>
                </a:cxn>
                <a:cxn ang="0">
                  <a:pos x="0" y="4"/>
                </a:cxn>
              </a:cxnLst>
              <a:rect l="0" t="0" r="r" b="b"/>
              <a:pathLst>
                <a:path w="36" h="113">
                  <a:moveTo>
                    <a:pt x="0" y="4"/>
                  </a:moveTo>
                  <a:lnTo>
                    <a:pt x="12" y="112"/>
                  </a:lnTo>
                  <a:lnTo>
                    <a:pt x="26" y="113"/>
                  </a:lnTo>
                  <a:lnTo>
                    <a:pt x="36" y="109"/>
                  </a:lnTo>
                  <a:lnTo>
                    <a:pt x="21" y="103"/>
                  </a:lnTo>
                  <a:lnTo>
                    <a:pt x="11" y="28"/>
                  </a:lnTo>
                  <a:lnTo>
                    <a:pt x="19" y="17"/>
                  </a:lnTo>
                  <a:lnTo>
                    <a:pt x="17" y="0"/>
                  </a:lnTo>
                  <a:lnTo>
                    <a:pt x="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5" name="Freeform 27"/>
            <p:cNvSpPr>
              <a:spLocks/>
            </p:cNvSpPr>
            <p:nvPr/>
          </p:nvSpPr>
          <p:spPr bwMode="auto">
            <a:xfrm>
              <a:off x="1773238" y="2147888"/>
              <a:ext cx="117475" cy="127000"/>
            </a:xfrm>
            <a:custGeom>
              <a:avLst/>
              <a:gdLst/>
              <a:ahLst/>
              <a:cxnLst>
                <a:cxn ang="0">
                  <a:pos x="25" y="0"/>
                </a:cxn>
                <a:cxn ang="0">
                  <a:pos x="23" y="1"/>
                </a:cxn>
                <a:cxn ang="0">
                  <a:pos x="18" y="5"/>
                </a:cxn>
                <a:cxn ang="0">
                  <a:pos x="11" y="12"/>
                </a:cxn>
                <a:cxn ang="0">
                  <a:pos x="6" y="21"/>
                </a:cxn>
                <a:cxn ang="0">
                  <a:pos x="1" y="31"/>
                </a:cxn>
                <a:cxn ang="0">
                  <a:pos x="0" y="43"/>
                </a:cxn>
                <a:cxn ang="0">
                  <a:pos x="4" y="55"/>
                </a:cxn>
                <a:cxn ang="0">
                  <a:pos x="14" y="68"/>
                </a:cxn>
                <a:cxn ang="0">
                  <a:pos x="27" y="77"/>
                </a:cxn>
                <a:cxn ang="0">
                  <a:pos x="38" y="80"/>
                </a:cxn>
                <a:cxn ang="0">
                  <a:pos x="49" y="78"/>
                </a:cxn>
                <a:cxn ang="0">
                  <a:pos x="58" y="73"/>
                </a:cxn>
                <a:cxn ang="0">
                  <a:pos x="64" y="67"/>
                </a:cxn>
                <a:cxn ang="0">
                  <a:pos x="70" y="60"/>
                </a:cxn>
                <a:cxn ang="0">
                  <a:pos x="73" y="55"/>
                </a:cxn>
                <a:cxn ang="0">
                  <a:pos x="74" y="53"/>
                </a:cxn>
                <a:cxn ang="0">
                  <a:pos x="73" y="54"/>
                </a:cxn>
                <a:cxn ang="0">
                  <a:pos x="71" y="57"/>
                </a:cxn>
                <a:cxn ang="0">
                  <a:pos x="67" y="61"/>
                </a:cxn>
                <a:cxn ang="0">
                  <a:pos x="62" y="63"/>
                </a:cxn>
                <a:cxn ang="0">
                  <a:pos x="55" y="65"/>
                </a:cxn>
                <a:cxn ang="0">
                  <a:pos x="48" y="63"/>
                </a:cxn>
                <a:cxn ang="0">
                  <a:pos x="38" y="57"/>
                </a:cxn>
                <a:cxn ang="0">
                  <a:pos x="29" y="46"/>
                </a:cxn>
                <a:cxn ang="0">
                  <a:pos x="21" y="34"/>
                </a:cxn>
                <a:cxn ang="0">
                  <a:pos x="17" y="24"/>
                </a:cxn>
                <a:cxn ang="0">
                  <a:pos x="15" y="16"/>
                </a:cxn>
                <a:cxn ang="0">
                  <a:pos x="17" y="9"/>
                </a:cxn>
                <a:cxn ang="0">
                  <a:pos x="19" y="5"/>
                </a:cxn>
                <a:cxn ang="0">
                  <a:pos x="21" y="2"/>
                </a:cxn>
                <a:cxn ang="0">
                  <a:pos x="23" y="0"/>
                </a:cxn>
                <a:cxn ang="0">
                  <a:pos x="25" y="0"/>
                </a:cxn>
              </a:cxnLst>
              <a:rect l="0" t="0" r="r" b="b"/>
              <a:pathLst>
                <a:path w="74" h="80">
                  <a:moveTo>
                    <a:pt x="25" y="0"/>
                  </a:moveTo>
                  <a:lnTo>
                    <a:pt x="23" y="1"/>
                  </a:lnTo>
                  <a:lnTo>
                    <a:pt x="18" y="5"/>
                  </a:lnTo>
                  <a:lnTo>
                    <a:pt x="11" y="12"/>
                  </a:lnTo>
                  <a:lnTo>
                    <a:pt x="6" y="21"/>
                  </a:lnTo>
                  <a:lnTo>
                    <a:pt x="1" y="31"/>
                  </a:lnTo>
                  <a:lnTo>
                    <a:pt x="0" y="43"/>
                  </a:lnTo>
                  <a:lnTo>
                    <a:pt x="4" y="55"/>
                  </a:lnTo>
                  <a:lnTo>
                    <a:pt x="14" y="68"/>
                  </a:lnTo>
                  <a:lnTo>
                    <a:pt x="27" y="77"/>
                  </a:lnTo>
                  <a:lnTo>
                    <a:pt x="38" y="80"/>
                  </a:lnTo>
                  <a:lnTo>
                    <a:pt x="49" y="78"/>
                  </a:lnTo>
                  <a:lnTo>
                    <a:pt x="58" y="73"/>
                  </a:lnTo>
                  <a:lnTo>
                    <a:pt x="64" y="67"/>
                  </a:lnTo>
                  <a:lnTo>
                    <a:pt x="70" y="60"/>
                  </a:lnTo>
                  <a:lnTo>
                    <a:pt x="73" y="55"/>
                  </a:lnTo>
                  <a:lnTo>
                    <a:pt x="74" y="53"/>
                  </a:lnTo>
                  <a:lnTo>
                    <a:pt x="73" y="54"/>
                  </a:lnTo>
                  <a:lnTo>
                    <a:pt x="71" y="57"/>
                  </a:lnTo>
                  <a:lnTo>
                    <a:pt x="67" y="61"/>
                  </a:lnTo>
                  <a:lnTo>
                    <a:pt x="62" y="63"/>
                  </a:lnTo>
                  <a:lnTo>
                    <a:pt x="55" y="65"/>
                  </a:lnTo>
                  <a:lnTo>
                    <a:pt x="48" y="63"/>
                  </a:lnTo>
                  <a:lnTo>
                    <a:pt x="38" y="57"/>
                  </a:lnTo>
                  <a:lnTo>
                    <a:pt x="29" y="46"/>
                  </a:lnTo>
                  <a:lnTo>
                    <a:pt x="21" y="34"/>
                  </a:lnTo>
                  <a:lnTo>
                    <a:pt x="17" y="24"/>
                  </a:lnTo>
                  <a:lnTo>
                    <a:pt x="15" y="16"/>
                  </a:lnTo>
                  <a:lnTo>
                    <a:pt x="17" y="9"/>
                  </a:lnTo>
                  <a:lnTo>
                    <a:pt x="19" y="5"/>
                  </a:lnTo>
                  <a:lnTo>
                    <a:pt x="21" y="2"/>
                  </a:lnTo>
                  <a:lnTo>
                    <a:pt x="23" y="0"/>
                  </a:lnTo>
                  <a:lnTo>
                    <a:pt x="2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 name="Freeform 28"/>
            <p:cNvSpPr>
              <a:spLocks/>
            </p:cNvSpPr>
            <p:nvPr/>
          </p:nvSpPr>
          <p:spPr bwMode="auto">
            <a:xfrm>
              <a:off x="895350" y="2317751"/>
              <a:ext cx="198438" cy="350838"/>
            </a:xfrm>
            <a:custGeom>
              <a:avLst/>
              <a:gdLst/>
              <a:ahLst/>
              <a:cxnLst>
                <a:cxn ang="0">
                  <a:pos x="71" y="1"/>
                </a:cxn>
                <a:cxn ang="0">
                  <a:pos x="52" y="11"/>
                </a:cxn>
                <a:cxn ang="0">
                  <a:pos x="26" y="28"/>
                </a:cxn>
                <a:cxn ang="0">
                  <a:pos x="5" y="54"/>
                </a:cxn>
                <a:cxn ang="0">
                  <a:pos x="0" y="82"/>
                </a:cxn>
                <a:cxn ang="0">
                  <a:pos x="2" y="102"/>
                </a:cxn>
                <a:cxn ang="0">
                  <a:pos x="9" y="113"/>
                </a:cxn>
                <a:cxn ang="0">
                  <a:pos x="20" y="120"/>
                </a:cxn>
                <a:cxn ang="0">
                  <a:pos x="32" y="122"/>
                </a:cxn>
                <a:cxn ang="0">
                  <a:pos x="45" y="117"/>
                </a:cxn>
                <a:cxn ang="0">
                  <a:pos x="53" y="114"/>
                </a:cxn>
                <a:cxn ang="0">
                  <a:pos x="52" y="122"/>
                </a:cxn>
                <a:cxn ang="0">
                  <a:pos x="41" y="144"/>
                </a:cxn>
                <a:cxn ang="0">
                  <a:pos x="27" y="160"/>
                </a:cxn>
                <a:cxn ang="0">
                  <a:pos x="17" y="169"/>
                </a:cxn>
                <a:cxn ang="0">
                  <a:pos x="18" y="179"/>
                </a:cxn>
                <a:cxn ang="0">
                  <a:pos x="32" y="191"/>
                </a:cxn>
                <a:cxn ang="0">
                  <a:pos x="52" y="194"/>
                </a:cxn>
                <a:cxn ang="0">
                  <a:pos x="70" y="193"/>
                </a:cxn>
                <a:cxn ang="0">
                  <a:pos x="82" y="193"/>
                </a:cxn>
                <a:cxn ang="0">
                  <a:pos x="84" y="200"/>
                </a:cxn>
                <a:cxn ang="0">
                  <a:pos x="82" y="211"/>
                </a:cxn>
                <a:cxn ang="0">
                  <a:pos x="80" y="219"/>
                </a:cxn>
                <a:cxn ang="0">
                  <a:pos x="87" y="220"/>
                </a:cxn>
                <a:cxn ang="0">
                  <a:pos x="103" y="209"/>
                </a:cxn>
                <a:cxn ang="0">
                  <a:pos x="116" y="196"/>
                </a:cxn>
                <a:cxn ang="0">
                  <a:pos x="122" y="184"/>
                </a:cxn>
                <a:cxn ang="0">
                  <a:pos x="125" y="178"/>
                </a:cxn>
                <a:cxn ang="0">
                  <a:pos x="124" y="178"/>
                </a:cxn>
                <a:cxn ang="0">
                  <a:pos x="118" y="185"/>
                </a:cxn>
                <a:cxn ang="0">
                  <a:pos x="110" y="193"/>
                </a:cxn>
                <a:cxn ang="0">
                  <a:pos x="103" y="195"/>
                </a:cxn>
                <a:cxn ang="0">
                  <a:pos x="99" y="181"/>
                </a:cxn>
                <a:cxn ang="0">
                  <a:pos x="97" y="172"/>
                </a:cxn>
                <a:cxn ang="0">
                  <a:pos x="85" y="179"/>
                </a:cxn>
                <a:cxn ang="0">
                  <a:pos x="72" y="188"/>
                </a:cxn>
                <a:cxn ang="0">
                  <a:pos x="60" y="193"/>
                </a:cxn>
                <a:cxn ang="0">
                  <a:pos x="54" y="185"/>
                </a:cxn>
                <a:cxn ang="0">
                  <a:pos x="57" y="161"/>
                </a:cxn>
                <a:cxn ang="0">
                  <a:pos x="68" y="133"/>
                </a:cxn>
                <a:cxn ang="0">
                  <a:pos x="80" y="109"/>
                </a:cxn>
                <a:cxn ang="0">
                  <a:pos x="82" y="93"/>
                </a:cxn>
                <a:cxn ang="0">
                  <a:pos x="71" y="90"/>
                </a:cxn>
                <a:cxn ang="0">
                  <a:pos x="62" y="97"/>
                </a:cxn>
                <a:cxn ang="0">
                  <a:pos x="55" y="105"/>
                </a:cxn>
                <a:cxn ang="0">
                  <a:pos x="47" y="103"/>
                </a:cxn>
                <a:cxn ang="0">
                  <a:pos x="35" y="82"/>
                </a:cxn>
                <a:cxn ang="0">
                  <a:pos x="30" y="61"/>
                </a:cxn>
                <a:cxn ang="0">
                  <a:pos x="32" y="44"/>
                </a:cxn>
                <a:cxn ang="0">
                  <a:pos x="42" y="31"/>
                </a:cxn>
                <a:cxn ang="0">
                  <a:pos x="58" y="24"/>
                </a:cxn>
                <a:cxn ang="0">
                  <a:pos x="68" y="15"/>
                </a:cxn>
                <a:cxn ang="0">
                  <a:pos x="72" y="6"/>
                </a:cxn>
                <a:cxn ang="0">
                  <a:pos x="73" y="0"/>
                </a:cxn>
              </a:cxnLst>
              <a:rect l="0" t="0" r="r" b="b"/>
              <a:pathLst>
                <a:path w="125" h="221">
                  <a:moveTo>
                    <a:pt x="73" y="0"/>
                  </a:moveTo>
                  <a:lnTo>
                    <a:pt x="71" y="1"/>
                  </a:lnTo>
                  <a:lnTo>
                    <a:pt x="62" y="5"/>
                  </a:lnTo>
                  <a:lnTo>
                    <a:pt x="52" y="11"/>
                  </a:lnTo>
                  <a:lnTo>
                    <a:pt x="39" y="19"/>
                  </a:lnTo>
                  <a:lnTo>
                    <a:pt x="26" y="28"/>
                  </a:lnTo>
                  <a:lnTo>
                    <a:pt x="13" y="40"/>
                  </a:lnTo>
                  <a:lnTo>
                    <a:pt x="5" y="54"/>
                  </a:lnTo>
                  <a:lnTo>
                    <a:pt x="0" y="68"/>
                  </a:lnTo>
                  <a:lnTo>
                    <a:pt x="0" y="82"/>
                  </a:lnTo>
                  <a:lnTo>
                    <a:pt x="0" y="93"/>
                  </a:lnTo>
                  <a:lnTo>
                    <a:pt x="2" y="102"/>
                  </a:lnTo>
                  <a:lnTo>
                    <a:pt x="5" y="108"/>
                  </a:lnTo>
                  <a:lnTo>
                    <a:pt x="9" y="113"/>
                  </a:lnTo>
                  <a:lnTo>
                    <a:pt x="14" y="117"/>
                  </a:lnTo>
                  <a:lnTo>
                    <a:pt x="20" y="120"/>
                  </a:lnTo>
                  <a:lnTo>
                    <a:pt x="26" y="122"/>
                  </a:lnTo>
                  <a:lnTo>
                    <a:pt x="32" y="122"/>
                  </a:lnTo>
                  <a:lnTo>
                    <a:pt x="39" y="120"/>
                  </a:lnTo>
                  <a:lnTo>
                    <a:pt x="45" y="117"/>
                  </a:lnTo>
                  <a:lnTo>
                    <a:pt x="50" y="115"/>
                  </a:lnTo>
                  <a:lnTo>
                    <a:pt x="53" y="114"/>
                  </a:lnTo>
                  <a:lnTo>
                    <a:pt x="54" y="116"/>
                  </a:lnTo>
                  <a:lnTo>
                    <a:pt x="52" y="122"/>
                  </a:lnTo>
                  <a:lnTo>
                    <a:pt x="47" y="132"/>
                  </a:lnTo>
                  <a:lnTo>
                    <a:pt x="41" y="144"/>
                  </a:lnTo>
                  <a:lnTo>
                    <a:pt x="34" y="153"/>
                  </a:lnTo>
                  <a:lnTo>
                    <a:pt x="27" y="160"/>
                  </a:lnTo>
                  <a:lnTo>
                    <a:pt x="21" y="165"/>
                  </a:lnTo>
                  <a:lnTo>
                    <a:pt x="17" y="169"/>
                  </a:lnTo>
                  <a:lnTo>
                    <a:pt x="16" y="174"/>
                  </a:lnTo>
                  <a:lnTo>
                    <a:pt x="18" y="179"/>
                  </a:lnTo>
                  <a:lnTo>
                    <a:pt x="24" y="185"/>
                  </a:lnTo>
                  <a:lnTo>
                    <a:pt x="32" y="191"/>
                  </a:lnTo>
                  <a:lnTo>
                    <a:pt x="42" y="193"/>
                  </a:lnTo>
                  <a:lnTo>
                    <a:pt x="52" y="194"/>
                  </a:lnTo>
                  <a:lnTo>
                    <a:pt x="61" y="194"/>
                  </a:lnTo>
                  <a:lnTo>
                    <a:pt x="70" y="193"/>
                  </a:lnTo>
                  <a:lnTo>
                    <a:pt x="77" y="192"/>
                  </a:lnTo>
                  <a:lnTo>
                    <a:pt x="82" y="193"/>
                  </a:lnTo>
                  <a:lnTo>
                    <a:pt x="84" y="196"/>
                  </a:lnTo>
                  <a:lnTo>
                    <a:pt x="84" y="200"/>
                  </a:lnTo>
                  <a:lnTo>
                    <a:pt x="83" y="206"/>
                  </a:lnTo>
                  <a:lnTo>
                    <a:pt x="82" y="211"/>
                  </a:lnTo>
                  <a:lnTo>
                    <a:pt x="80" y="216"/>
                  </a:lnTo>
                  <a:lnTo>
                    <a:pt x="80" y="219"/>
                  </a:lnTo>
                  <a:lnTo>
                    <a:pt x="83" y="221"/>
                  </a:lnTo>
                  <a:lnTo>
                    <a:pt x="87" y="220"/>
                  </a:lnTo>
                  <a:lnTo>
                    <a:pt x="95" y="215"/>
                  </a:lnTo>
                  <a:lnTo>
                    <a:pt x="103" y="209"/>
                  </a:lnTo>
                  <a:lnTo>
                    <a:pt x="110" y="202"/>
                  </a:lnTo>
                  <a:lnTo>
                    <a:pt x="116" y="196"/>
                  </a:lnTo>
                  <a:lnTo>
                    <a:pt x="120" y="189"/>
                  </a:lnTo>
                  <a:lnTo>
                    <a:pt x="122" y="184"/>
                  </a:lnTo>
                  <a:lnTo>
                    <a:pt x="124" y="180"/>
                  </a:lnTo>
                  <a:lnTo>
                    <a:pt x="125" y="178"/>
                  </a:lnTo>
                  <a:lnTo>
                    <a:pt x="125" y="177"/>
                  </a:lnTo>
                  <a:lnTo>
                    <a:pt x="124" y="178"/>
                  </a:lnTo>
                  <a:lnTo>
                    <a:pt x="122" y="181"/>
                  </a:lnTo>
                  <a:lnTo>
                    <a:pt x="118" y="185"/>
                  </a:lnTo>
                  <a:lnTo>
                    <a:pt x="115" y="190"/>
                  </a:lnTo>
                  <a:lnTo>
                    <a:pt x="110" y="193"/>
                  </a:lnTo>
                  <a:lnTo>
                    <a:pt x="107" y="196"/>
                  </a:lnTo>
                  <a:lnTo>
                    <a:pt x="103" y="195"/>
                  </a:lnTo>
                  <a:lnTo>
                    <a:pt x="101" y="192"/>
                  </a:lnTo>
                  <a:lnTo>
                    <a:pt x="99" y="181"/>
                  </a:lnTo>
                  <a:lnTo>
                    <a:pt x="99" y="174"/>
                  </a:lnTo>
                  <a:lnTo>
                    <a:pt x="97" y="172"/>
                  </a:lnTo>
                  <a:lnTo>
                    <a:pt x="91" y="174"/>
                  </a:lnTo>
                  <a:lnTo>
                    <a:pt x="85" y="179"/>
                  </a:lnTo>
                  <a:lnTo>
                    <a:pt x="79" y="183"/>
                  </a:lnTo>
                  <a:lnTo>
                    <a:pt x="72" y="188"/>
                  </a:lnTo>
                  <a:lnTo>
                    <a:pt x="66" y="191"/>
                  </a:lnTo>
                  <a:lnTo>
                    <a:pt x="60" y="193"/>
                  </a:lnTo>
                  <a:lnTo>
                    <a:pt x="56" y="191"/>
                  </a:lnTo>
                  <a:lnTo>
                    <a:pt x="54" y="185"/>
                  </a:lnTo>
                  <a:lnTo>
                    <a:pt x="54" y="174"/>
                  </a:lnTo>
                  <a:lnTo>
                    <a:pt x="57" y="161"/>
                  </a:lnTo>
                  <a:lnTo>
                    <a:pt x="62" y="147"/>
                  </a:lnTo>
                  <a:lnTo>
                    <a:pt x="68" y="133"/>
                  </a:lnTo>
                  <a:lnTo>
                    <a:pt x="75" y="120"/>
                  </a:lnTo>
                  <a:lnTo>
                    <a:pt x="80" y="109"/>
                  </a:lnTo>
                  <a:lnTo>
                    <a:pt x="83" y="100"/>
                  </a:lnTo>
                  <a:lnTo>
                    <a:pt x="82" y="93"/>
                  </a:lnTo>
                  <a:lnTo>
                    <a:pt x="77" y="89"/>
                  </a:lnTo>
                  <a:lnTo>
                    <a:pt x="71" y="90"/>
                  </a:lnTo>
                  <a:lnTo>
                    <a:pt x="66" y="93"/>
                  </a:lnTo>
                  <a:lnTo>
                    <a:pt x="62" y="97"/>
                  </a:lnTo>
                  <a:lnTo>
                    <a:pt x="58" y="102"/>
                  </a:lnTo>
                  <a:lnTo>
                    <a:pt x="55" y="105"/>
                  </a:lnTo>
                  <a:lnTo>
                    <a:pt x="52" y="106"/>
                  </a:lnTo>
                  <a:lnTo>
                    <a:pt x="47" y="103"/>
                  </a:lnTo>
                  <a:lnTo>
                    <a:pt x="41" y="94"/>
                  </a:lnTo>
                  <a:lnTo>
                    <a:pt x="35" y="82"/>
                  </a:lnTo>
                  <a:lnTo>
                    <a:pt x="32" y="71"/>
                  </a:lnTo>
                  <a:lnTo>
                    <a:pt x="30" y="61"/>
                  </a:lnTo>
                  <a:lnTo>
                    <a:pt x="30" y="52"/>
                  </a:lnTo>
                  <a:lnTo>
                    <a:pt x="32" y="44"/>
                  </a:lnTo>
                  <a:lnTo>
                    <a:pt x="36" y="37"/>
                  </a:lnTo>
                  <a:lnTo>
                    <a:pt x="42" y="31"/>
                  </a:lnTo>
                  <a:lnTo>
                    <a:pt x="50" y="27"/>
                  </a:lnTo>
                  <a:lnTo>
                    <a:pt x="58" y="24"/>
                  </a:lnTo>
                  <a:lnTo>
                    <a:pt x="64" y="19"/>
                  </a:lnTo>
                  <a:lnTo>
                    <a:pt x="68" y="15"/>
                  </a:lnTo>
                  <a:lnTo>
                    <a:pt x="71" y="10"/>
                  </a:lnTo>
                  <a:lnTo>
                    <a:pt x="72" y="6"/>
                  </a:lnTo>
                  <a:lnTo>
                    <a:pt x="73" y="2"/>
                  </a:lnTo>
                  <a:lnTo>
                    <a:pt x="73" y="0"/>
                  </a:lnTo>
                  <a:lnTo>
                    <a:pt x="7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 name="Freeform 29"/>
            <p:cNvSpPr>
              <a:spLocks/>
            </p:cNvSpPr>
            <p:nvPr/>
          </p:nvSpPr>
          <p:spPr bwMode="auto">
            <a:xfrm>
              <a:off x="1130300" y="2305051"/>
              <a:ext cx="138113" cy="341313"/>
            </a:xfrm>
            <a:custGeom>
              <a:avLst/>
              <a:gdLst/>
              <a:ahLst/>
              <a:cxnLst>
                <a:cxn ang="0">
                  <a:pos x="6" y="8"/>
                </a:cxn>
                <a:cxn ang="0">
                  <a:pos x="18" y="3"/>
                </a:cxn>
                <a:cxn ang="0">
                  <a:pos x="36" y="0"/>
                </a:cxn>
                <a:cxn ang="0">
                  <a:pos x="55" y="6"/>
                </a:cxn>
                <a:cxn ang="0">
                  <a:pos x="69" y="27"/>
                </a:cxn>
                <a:cxn ang="0">
                  <a:pos x="74" y="44"/>
                </a:cxn>
                <a:cxn ang="0">
                  <a:pos x="73" y="56"/>
                </a:cxn>
                <a:cxn ang="0">
                  <a:pos x="67" y="66"/>
                </a:cxn>
                <a:cxn ang="0">
                  <a:pos x="61" y="73"/>
                </a:cxn>
                <a:cxn ang="0">
                  <a:pos x="67" y="77"/>
                </a:cxn>
                <a:cxn ang="0">
                  <a:pos x="79" y="83"/>
                </a:cxn>
                <a:cxn ang="0">
                  <a:pos x="87" y="96"/>
                </a:cxn>
                <a:cxn ang="0">
                  <a:pos x="84" y="116"/>
                </a:cxn>
                <a:cxn ang="0">
                  <a:pos x="81" y="129"/>
                </a:cxn>
                <a:cxn ang="0">
                  <a:pos x="77" y="136"/>
                </a:cxn>
                <a:cxn ang="0">
                  <a:pos x="69" y="145"/>
                </a:cxn>
                <a:cxn ang="0">
                  <a:pos x="57" y="161"/>
                </a:cxn>
                <a:cxn ang="0">
                  <a:pos x="52" y="174"/>
                </a:cxn>
                <a:cxn ang="0">
                  <a:pos x="51" y="184"/>
                </a:cxn>
                <a:cxn ang="0">
                  <a:pos x="50" y="193"/>
                </a:cxn>
                <a:cxn ang="0">
                  <a:pos x="45" y="202"/>
                </a:cxn>
                <a:cxn ang="0">
                  <a:pos x="39" y="208"/>
                </a:cxn>
                <a:cxn ang="0">
                  <a:pos x="33" y="212"/>
                </a:cxn>
                <a:cxn ang="0">
                  <a:pos x="25" y="215"/>
                </a:cxn>
                <a:cxn ang="0">
                  <a:pos x="15" y="214"/>
                </a:cxn>
                <a:cxn ang="0">
                  <a:pos x="7" y="210"/>
                </a:cxn>
                <a:cxn ang="0">
                  <a:pos x="3" y="204"/>
                </a:cxn>
                <a:cxn ang="0">
                  <a:pos x="0" y="200"/>
                </a:cxn>
                <a:cxn ang="0">
                  <a:pos x="1" y="201"/>
                </a:cxn>
                <a:cxn ang="0">
                  <a:pos x="4" y="206"/>
                </a:cxn>
                <a:cxn ang="0">
                  <a:pos x="10" y="210"/>
                </a:cxn>
                <a:cxn ang="0">
                  <a:pos x="19" y="205"/>
                </a:cxn>
                <a:cxn ang="0">
                  <a:pos x="28" y="188"/>
                </a:cxn>
                <a:cxn ang="0">
                  <a:pos x="28" y="173"/>
                </a:cxn>
                <a:cxn ang="0">
                  <a:pos x="25" y="162"/>
                </a:cxn>
                <a:cxn ang="0">
                  <a:pos x="27" y="153"/>
                </a:cxn>
                <a:cxn ang="0">
                  <a:pos x="40" y="146"/>
                </a:cxn>
                <a:cxn ang="0">
                  <a:pos x="48" y="145"/>
                </a:cxn>
                <a:cxn ang="0">
                  <a:pos x="54" y="145"/>
                </a:cxn>
                <a:cxn ang="0">
                  <a:pos x="60" y="138"/>
                </a:cxn>
                <a:cxn ang="0">
                  <a:pos x="70" y="120"/>
                </a:cxn>
                <a:cxn ang="0">
                  <a:pos x="77" y="103"/>
                </a:cxn>
                <a:cxn ang="0">
                  <a:pos x="75" y="92"/>
                </a:cxn>
                <a:cxn ang="0">
                  <a:pos x="64" y="86"/>
                </a:cxn>
                <a:cxn ang="0">
                  <a:pos x="43" y="86"/>
                </a:cxn>
                <a:cxn ang="0">
                  <a:pos x="28" y="84"/>
                </a:cxn>
                <a:cxn ang="0">
                  <a:pos x="21" y="77"/>
                </a:cxn>
                <a:cxn ang="0">
                  <a:pos x="25" y="67"/>
                </a:cxn>
                <a:cxn ang="0">
                  <a:pos x="37" y="55"/>
                </a:cxn>
                <a:cxn ang="0">
                  <a:pos x="48" y="42"/>
                </a:cxn>
                <a:cxn ang="0">
                  <a:pos x="54" y="31"/>
                </a:cxn>
                <a:cxn ang="0">
                  <a:pos x="52" y="20"/>
                </a:cxn>
                <a:cxn ang="0">
                  <a:pos x="41" y="13"/>
                </a:cxn>
                <a:cxn ang="0">
                  <a:pos x="28" y="9"/>
                </a:cxn>
                <a:cxn ang="0">
                  <a:pos x="14" y="9"/>
                </a:cxn>
                <a:cxn ang="0">
                  <a:pos x="6" y="9"/>
                </a:cxn>
              </a:cxnLst>
              <a:rect l="0" t="0" r="r" b="b"/>
              <a:pathLst>
                <a:path w="87" h="215">
                  <a:moveTo>
                    <a:pt x="4" y="9"/>
                  </a:moveTo>
                  <a:lnTo>
                    <a:pt x="6" y="8"/>
                  </a:lnTo>
                  <a:lnTo>
                    <a:pt x="11" y="6"/>
                  </a:lnTo>
                  <a:lnTo>
                    <a:pt x="18" y="3"/>
                  </a:lnTo>
                  <a:lnTo>
                    <a:pt x="26" y="1"/>
                  </a:lnTo>
                  <a:lnTo>
                    <a:pt x="36" y="0"/>
                  </a:lnTo>
                  <a:lnTo>
                    <a:pt x="45" y="1"/>
                  </a:lnTo>
                  <a:lnTo>
                    <a:pt x="55" y="6"/>
                  </a:lnTo>
                  <a:lnTo>
                    <a:pt x="63" y="16"/>
                  </a:lnTo>
                  <a:lnTo>
                    <a:pt x="69" y="27"/>
                  </a:lnTo>
                  <a:lnTo>
                    <a:pt x="73" y="36"/>
                  </a:lnTo>
                  <a:lnTo>
                    <a:pt x="74" y="44"/>
                  </a:lnTo>
                  <a:lnTo>
                    <a:pt x="74" y="51"/>
                  </a:lnTo>
                  <a:lnTo>
                    <a:pt x="73" y="56"/>
                  </a:lnTo>
                  <a:lnTo>
                    <a:pt x="70" y="61"/>
                  </a:lnTo>
                  <a:lnTo>
                    <a:pt x="67" y="66"/>
                  </a:lnTo>
                  <a:lnTo>
                    <a:pt x="63" y="70"/>
                  </a:lnTo>
                  <a:lnTo>
                    <a:pt x="61" y="73"/>
                  </a:lnTo>
                  <a:lnTo>
                    <a:pt x="63" y="75"/>
                  </a:lnTo>
                  <a:lnTo>
                    <a:pt x="67" y="77"/>
                  </a:lnTo>
                  <a:lnTo>
                    <a:pt x="73" y="79"/>
                  </a:lnTo>
                  <a:lnTo>
                    <a:pt x="79" y="83"/>
                  </a:lnTo>
                  <a:lnTo>
                    <a:pt x="84" y="88"/>
                  </a:lnTo>
                  <a:lnTo>
                    <a:pt x="87" y="96"/>
                  </a:lnTo>
                  <a:lnTo>
                    <a:pt x="86" y="106"/>
                  </a:lnTo>
                  <a:lnTo>
                    <a:pt x="84" y="116"/>
                  </a:lnTo>
                  <a:lnTo>
                    <a:pt x="83" y="124"/>
                  </a:lnTo>
                  <a:lnTo>
                    <a:pt x="81" y="129"/>
                  </a:lnTo>
                  <a:lnTo>
                    <a:pt x="79" y="132"/>
                  </a:lnTo>
                  <a:lnTo>
                    <a:pt x="77" y="136"/>
                  </a:lnTo>
                  <a:lnTo>
                    <a:pt x="74" y="140"/>
                  </a:lnTo>
                  <a:lnTo>
                    <a:pt x="69" y="145"/>
                  </a:lnTo>
                  <a:lnTo>
                    <a:pt x="63" y="153"/>
                  </a:lnTo>
                  <a:lnTo>
                    <a:pt x="57" y="161"/>
                  </a:lnTo>
                  <a:lnTo>
                    <a:pt x="54" y="168"/>
                  </a:lnTo>
                  <a:lnTo>
                    <a:pt x="52" y="174"/>
                  </a:lnTo>
                  <a:lnTo>
                    <a:pt x="51" y="179"/>
                  </a:lnTo>
                  <a:lnTo>
                    <a:pt x="51" y="184"/>
                  </a:lnTo>
                  <a:lnTo>
                    <a:pt x="51" y="188"/>
                  </a:lnTo>
                  <a:lnTo>
                    <a:pt x="50" y="193"/>
                  </a:lnTo>
                  <a:lnTo>
                    <a:pt x="48" y="197"/>
                  </a:lnTo>
                  <a:lnTo>
                    <a:pt x="45" y="202"/>
                  </a:lnTo>
                  <a:lnTo>
                    <a:pt x="42" y="205"/>
                  </a:lnTo>
                  <a:lnTo>
                    <a:pt x="39" y="208"/>
                  </a:lnTo>
                  <a:lnTo>
                    <a:pt x="36" y="211"/>
                  </a:lnTo>
                  <a:lnTo>
                    <a:pt x="33" y="212"/>
                  </a:lnTo>
                  <a:lnTo>
                    <a:pt x="29" y="214"/>
                  </a:lnTo>
                  <a:lnTo>
                    <a:pt x="25" y="215"/>
                  </a:lnTo>
                  <a:lnTo>
                    <a:pt x="20" y="215"/>
                  </a:lnTo>
                  <a:lnTo>
                    <a:pt x="15" y="214"/>
                  </a:lnTo>
                  <a:lnTo>
                    <a:pt x="10" y="212"/>
                  </a:lnTo>
                  <a:lnTo>
                    <a:pt x="7" y="210"/>
                  </a:lnTo>
                  <a:lnTo>
                    <a:pt x="4" y="207"/>
                  </a:lnTo>
                  <a:lnTo>
                    <a:pt x="3" y="204"/>
                  </a:lnTo>
                  <a:lnTo>
                    <a:pt x="2" y="202"/>
                  </a:lnTo>
                  <a:lnTo>
                    <a:pt x="0" y="200"/>
                  </a:lnTo>
                  <a:lnTo>
                    <a:pt x="0" y="200"/>
                  </a:lnTo>
                  <a:lnTo>
                    <a:pt x="1" y="201"/>
                  </a:lnTo>
                  <a:lnTo>
                    <a:pt x="2" y="203"/>
                  </a:lnTo>
                  <a:lnTo>
                    <a:pt x="4" y="206"/>
                  </a:lnTo>
                  <a:lnTo>
                    <a:pt x="7" y="208"/>
                  </a:lnTo>
                  <a:lnTo>
                    <a:pt x="10" y="210"/>
                  </a:lnTo>
                  <a:lnTo>
                    <a:pt x="14" y="209"/>
                  </a:lnTo>
                  <a:lnTo>
                    <a:pt x="19" y="205"/>
                  </a:lnTo>
                  <a:lnTo>
                    <a:pt x="24" y="197"/>
                  </a:lnTo>
                  <a:lnTo>
                    <a:pt x="28" y="188"/>
                  </a:lnTo>
                  <a:lnTo>
                    <a:pt x="29" y="180"/>
                  </a:lnTo>
                  <a:lnTo>
                    <a:pt x="28" y="173"/>
                  </a:lnTo>
                  <a:lnTo>
                    <a:pt x="26" y="167"/>
                  </a:lnTo>
                  <a:lnTo>
                    <a:pt x="25" y="162"/>
                  </a:lnTo>
                  <a:lnTo>
                    <a:pt x="25" y="157"/>
                  </a:lnTo>
                  <a:lnTo>
                    <a:pt x="27" y="153"/>
                  </a:lnTo>
                  <a:lnTo>
                    <a:pt x="33" y="149"/>
                  </a:lnTo>
                  <a:lnTo>
                    <a:pt x="40" y="146"/>
                  </a:lnTo>
                  <a:lnTo>
                    <a:pt x="45" y="145"/>
                  </a:lnTo>
                  <a:lnTo>
                    <a:pt x="48" y="145"/>
                  </a:lnTo>
                  <a:lnTo>
                    <a:pt x="51" y="145"/>
                  </a:lnTo>
                  <a:lnTo>
                    <a:pt x="54" y="145"/>
                  </a:lnTo>
                  <a:lnTo>
                    <a:pt x="56" y="142"/>
                  </a:lnTo>
                  <a:lnTo>
                    <a:pt x="60" y="138"/>
                  </a:lnTo>
                  <a:lnTo>
                    <a:pt x="65" y="130"/>
                  </a:lnTo>
                  <a:lnTo>
                    <a:pt x="70" y="120"/>
                  </a:lnTo>
                  <a:lnTo>
                    <a:pt x="74" y="111"/>
                  </a:lnTo>
                  <a:lnTo>
                    <a:pt x="77" y="103"/>
                  </a:lnTo>
                  <a:lnTo>
                    <a:pt x="77" y="97"/>
                  </a:lnTo>
                  <a:lnTo>
                    <a:pt x="75" y="92"/>
                  </a:lnTo>
                  <a:lnTo>
                    <a:pt x="71" y="89"/>
                  </a:lnTo>
                  <a:lnTo>
                    <a:pt x="64" y="86"/>
                  </a:lnTo>
                  <a:lnTo>
                    <a:pt x="54" y="86"/>
                  </a:lnTo>
                  <a:lnTo>
                    <a:pt x="43" y="86"/>
                  </a:lnTo>
                  <a:lnTo>
                    <a:pt x="34" y="86"/>
                  </a:lnTo>
                  <a:lnTo>
                    <a:pt x="28" y="84"/>
                  </a:lnTo>
                  <a:lnTo>
                    <a:pt x="23" y="81"/>
                  </a:lnTo>
                  <a:lnTo>
                    <a:pt x="21" y="77"/>
                  </a:lnTo>
                  <a:lnTo>
                    <a:pt x="22" y="73"/>
                  </a:lnTo>
                  <a:lnTo>
                    <a:pt x="25" y="67"/>
                  </a:lnTo>
                  <a:lnTo>
                    <a:pt x="30" y="61"/>
                  </a:lnTo>
                  <a:lnTo>
                    <a:pt x="37" y="55"/>
                  </a:lnTo>
                  <a:lnTo>
                    <a:pt x="44" y="48"/>
                  </a:lnTo>
                  <a:lnTo>
                    <a:pt x="48" y="42"/>
                  </a:lnTo>
                  <a:lnTo>
                    <a:pt x="52" y="36"/>
                  </a:lnTo>
                  <a:lnTo>
                    <a:pt x="54" y="31"/>
                  </a:lnTo>
                  <a:lnTo>
                    <a:pt x="54" y="25"/>
                  </a:lnTo>
                  <a:lnTo>
                    <a:pt x="52" y="20"/>
                  </a:lnTo>
                  <a:lnTo>
                    <a:pt x="48" y="16"/>
                  </a:lnTo>
                  <a:lnTo>
                    <a:pt x="41" y="13"/>
                  </a:lnTo>
                  <a:lnTo>
                    <a:pt x="34" y="10"/>
                  </a:lnTo>
                  <a:lnTo>
                    <a:pt x="28" y="9"/>
                  </a:lnTo>
                  <a:lnTo>
                    <a:pt x="21" y="9"/>
                  </a:lnTo>
                  <a:lnTo>
                    <a:pt x="14" y="9"/>
                  </a:lnTo>
                  <a:lnTo>
                    <a:pt x="9" y="9"/>
                  </a:lnTo>
                  <a:lnTo>
                    <a:pt x="6" y="9"/>
                  </a:lnTo>
                  <a:lnTo>
                    <a:pt x="4"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 name="Freeform 30"/>
            <p:cNvSpPr>
              <a:spLocks/>
            </p:cNvSpPr>
            <p:nvPr/>
          </p:nvSpPr>
          <p:spPr bwMode="auto">
            <a:xfrm>
              <a:off x="1403350" y="1811338"/>
              <a:ext cx="193675" cy="196850"/>
            </a:xfrm>
            <a:custGeom>
              <a:avLst/>
              <a:gdLst/>
              <a:ahLst/>
              <a:cxnLst>
                <a:cxn ang="0">
                  <a:pos x="88" y="14"/>
                </a:cxn>
                <a:cxn ang="0">
                  <a:pos x="78" y="10"/>
                </a:cxn>
                <a:cxn ang="0">
                  <a:pos x="63" y="7"/>
                </a:cxn>
                <a:cxn ang="0">
                  <a:pos x="48" y="11"/>
                </a:cxn>
                <a:cxn ang="0">
                  <a:pos x="36" y="25"/>
                </a:cxn>
                <a:cxn ang="0">
                  <a:pos x="29" y="43"/>
                </a:cxn>
                <a:cxn ang="0">
                  <a:pos x="27" y="63"/>
                </a:cxn>
                <a:cxn ang="0">
                  <a:pos x="33" y="79"/>
                </a:cxn>
                <a:cxn ang="0">
                  <a:pos x="46" y="88"/>
                </a:cxn>
                <a:cxn ang="0">
                  <a:pos x="64" y="86"/>
                </a:cxn>
                <a:cxn ang="0">
                  <a:pos x="81" y="78"/>
                </a:cxn>
                <a:cxn ang="0">
                  <a:pos x="90" y="71"/>
                </a:cxn>
                <a:cxn ang="0">
                  <a:pos x="94" y="72"/>
                </a:cxn>
                <a:cxn ang="0">
                  <a:pos x="98" y="83"/>
                </a:cxn>
                <a:cxn ang="0">
                  <a:pos x="96" y="95"/>
                </a:cxn>
                <a:cxn ang="0">
                  <a:pos x="102" y="105"/>
                </a:cxn>
                <a:cxn ang="0">
                  <a:pos x="112" y="112"/>
                </a:cxn>
                <a:cxn ang="0">
                  <a:pos x="121" y="117"/>
                </a:cxn>
                <a:cxn ang="0">
                  <a:pos x="122" y="117"/>
                </a:cxn>
                <a:cxn ang="0">
                  <a:pos x="118" y="113"/>
                </a:cxn>
                <a:cxn ang="0">
                  <a:pos x="105" y="110"/>
                </a:cxn>
                <a:cxn ang="0">
                  <a:pos x="79" y="109"/>
                </a:cxn>
                <a:cxn ang="0">
                  <a:pos x="41" y="113"/>
                </a:cxn>
                <a:cxn ang="0">
                  <a:pos x="16" y="118"/>
                </a:cxn>
                <a:cxn ang="0">
                  <a:pos x="4" y="121"/>
                </a:cxn>
                <a:cxn ang="0">
                  <a:pos x="0" y="124"/>
                </a:cxn>
                <a:cxn ang="0">
                  <a:pos x="28" y="95"/>
                </a:cxn>
                <a:cxn ang="0">
                  <a:pos x="25" y="94"/>
                </a:cxn>
                <a:cxn ang="0">
                  <a:pos x="18" y="89"/>
                </a:cxn>
                <a:cxn ang="0">
                  <a:pos x="12" y="75"/>
                </a:cxn>
                <a:cxn ang="0">
                  <a:pos x="13" y="49"/>
                </a:cxn>
                <a:cxn ang="0">
                  <a:pos x="19" y="23"/>
                </a:cxn>
                <a:cxn ang="0">
                  <a:pos x="29" y="10"/>
                </a:cxn>
                <a:cxn ang="0">
                  <a:pos x="40" y="5"/>
                </a:cxn>
                <a:cxn ang="0">
                  <a:pos x="52" y="2"/>
                </a:cxn>
                <a:cxn ang="0">
                  <a:pos x="64" y="0"/>
                </a:cxn>
                <a:cxn ang="0">
                  <a:pos x="76" y="5"/>
                </a:cxn>
                <a:cxn ang="0">
                  <a:pos x="86" y="11"/>
                </a:cxn>
                <a:cxn ang="0">
                  <a:pos x="90" y="14"/>
                </a:cxn>
              </a:cxnLst>
              <a:rect l="0" t="0" r="r" b="b"/>
              <a:pathLst>
                <a:path w="122" h="124">
                  <a:moveTo>
                    <a:pt x="90" y="14"/>
                  </a:moveTo>
                  <a:lnTo>
                    <a:pt x="88" y="14"/>
                  </a:lnTo>
                  <a:lnTo>
                    <a:pt x="85" y="12"/>
                  </a:lnTo>
                  <a:lnTo>
                    <a:pt x="78" y="10"/>
                  </a:lnTo>
                  <a:lnTo>
                    <a:pt x="71" y="8"/>
                  </a:lnTo>
                  <a:lnTo>
                    <a:pt x="63" y="7"/>
                  </a:lnTo>
                  <a:lnTo>
                    <a:pt x="55" y="8"/>
                  </a:lnTo>
                  <a:lnTo>
                    <a:pt x="48" y="11"/>
                  </a:lnTo>
                  <a:lnTo>
                    <a:pt x="41" y="17"/>
                  </a:lnTo>
                  <a:lnTo>
                    <a:pt x="36" y="25"/>
                  </a:lnTo>
                  <a:lnTo>
                    <a:pt x="32" y="33"/>
                  </a:lnTo>
                  <a:lnTo>
                    <a:pt x="29" y="43"/>
                  </a:lnTo>
                  <a:lnTo>
                    <a:pt x="27" y="53"/>
                  </a:lnTo>
                  <a:lnTo>
                    <a:pt x="27" y="63"/>
                  </a:lnTo>
                  <a:lnTo>
                    <a:pt x="29" y="71"/>
                  </a:lnTo>
                  <a:lnTo>
                    <a:pt x="33" y="79"/>
                  </a:lnTo>
                  <a:lnTo>
                    <a:pt x="39" y="85"/>
                  </a:lnTo>
                  <a:lnTo>
                    <a:pt x="46" y="88"/>
                  </a:lnTo>
                  <a:lnTo>
                    <a:pt x="55" y="88"/>
                  </a:lnTo>
                  <a:lnTo>
                    <a:pt x="64" y="86"/>
                  </a:lnTo>
                  <a:lnTo>
                    <a:pt x="72" y="82"/>
                  </a:lnTo>
                  <a:lnTo>
                    <a:pt x="81" y="78"/>
                  </a:lnTo>
                  <a:lnTo>
                    <a:pt x="86" y="74"/>
                  </a:lnTo>
                  <a:lnTo>
                    <a:pt x="90" y="71"/>
                  </a:lnTo>
                  <a:lnTo>
                    <a:pt x="92" y="70"/>
                  </a:lnTo>
                  <a:lnTo>
                    <a:pt x="94" y="72"/>
                  </a:lnTo>
                  <a:lnTo>
                    <a:pt x="97" y="76"/>
                  </a:lnTo>
                  <a:lnTo>
                    <a:pt x="98" y="83"/>
                  </a:lnTo>
                  <a:lnTo>
                    <a:pt x="97" y="91"/>
                  </a:lnTo>
                  <a:lnTo>
                    <a:pt x="96" y="95"/>
                  </a:lnTo>
                  <a:lnTo>
                    <a:pt x="98" y="100"/>
                  </a:lnTo>
                  <a:lnTo>
                    <a:pt x="102" y="105"/>
                  </a:lnTo>
                  <a:lnTo>
                    <a:pt x="107" y="109"/>
                  </a:lnTo>
                  <a:lnTo>
                    <a:pt x="112" y="112"/>
                  </a:lnTo>
                  <a:lnTo>
                    <a:pt x="117" y="115"/>
                  </a:lnTo>
                  <a:lnTo>
                    <a:pt x="121" y="117"/>
                  </a:lnTo>
                  <a:lnTo>
                    <a:pt x="122" y="117"/>
                  </a:lnTo>
                  <a:lnTo>
                    <a:pt x="122" y="117"/>
                  </a:lnTo>
                  <a:lnTo>
                    <a:pt x="120" y="115"/>
                  </a:lnTo>
                  <a:lnTo>
                    <a:pt x="118" y="113"/>
                  </a:lnTo>
                  <a:lnTo>
                    <a:pt x="113" y="111"/>
                  </a:lnTo>
                  <a:lnTo>
                    <a:pt x="105" y="110"/>
                  </a:lnTo>
                  <a:lnTo>
                    <a:pt x="94" y="109"/>
                  </a:lnTo>
                  <a:lnTo>
                    <a:pt x="79" y="109"/>
                  </a:lnTo>
                  <a:lnTo>
                    <a:pt x="60" y="110"/>
                  </a:lnTo>
                  <a:lnTo>
                    <a:pt x="41" y="113"/>
                  </a:lnTo>
                  <a:lnTo>
                    <a:pt x="27" y="115"/>
                  </a:lnTo>
                  <a:lnTo>
                    <a:pt x="16" y="118"/>
                  </a:lnTo>
                  <a:lnTo>
                    <a:pt x="9" y="120"/>
                  </a:lnTo>
                  <a:lnTo>
                    <a:pt x="4" y="121"/>
                  </a:lnTo>
                  <a:lnTo>
                    <a:pt x="2" y="122"/>
                  </a:lnTo>
                  <a:lnTo>
                    <a:pt x="0" y="124"/>
                  </a:lnTo>
                  <a:lnTo>
                    <a:pt x="0" y="124"/>
                  </a:lnTo>
                  <a:lnTo>
                    <a:pt x="28" y="95"/>
                  </a:lnTo>
                  <a:lnTo>
                    <a:pt x="27" y="95"/>
                  </a:lnTo>
                  <a:lnTo>
                    <a:pt x="25" y="94"/>
                  </a:lnTo>
                  <a:lnTo>
                    <a:pt x="22" y="92"/>
                  </a:lnTo>
                  <a:lnTo>
                    <a:pt x="18" y="89"/>
                  </a:lnTo>
                  <a:lnTo>
                    <a:pt x="15" y="83"/>
                  </a:lnTo>
                  <a:lnTo>
                    <a:pt x="12" y="75"/>
                  </a:lnTo>
                  <a:lnTo>
                    <a:pt x="12" y="64"/>
                  </a:lnTo>
                  <a:lnTo>
                    <a:pt x="13" y="49"/>
                  </a:lnTo>
                  <a:lnTo>
                    <a:pt x="16" y="34"/>
                  </a:lnTo>
                  <a:lnTo>
                    <a:pt x="19" y="23"/>
                  </a:lnTo>
                  <a:lnTo>
                    <a:pt x="24" y="15"/>
                  </a:lnTo>
                  <a:lnTo>
                    <a:pt x="29" y="10"/>
                  </a:lnTo>
                  <a:lnTo>
                    <a:pt x="34" y="7"/>
                  </a:lnTo>
                  <a:lnTo>
                    <a:pt x="40" y="5"/>
                  </a:lnTo>
                  <a:lnTo>
                    <a:pt x="46" y="3"/>
                  </a:lnTo>
                  <a:lnTo>
                    <a:pt x="52" y="2"/>
                  </a:lnTo>
                  <a:lnTo>
                    <a:pt x="57" y="0"/>
                  </a:lnTo>
                  <a:lnTo>
                    <a:pt x="64" y="0"/>
                  </a:lnTo>
                  <a:lnTo>
                    <a:pt x="70" y="3"/>
                  </a:lnTo>
                  <a:lnTo>
                    <a:pt x="76" y="5"/>
                  </a:lnTo>
                  <a:lnTo>
                    <a:pt x="82" y="8"/>
                  </a:lnTo>
                  <a:lnTo>
                    <a:pt x="86" y="11"/>
                  </a:lnTo>
                  <a:lnTo>
                    <a:pt x="89" y="14"/>
                  </a:lnTo>
                  <a:lnTo>
                    <a:pt x="90"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67" name="Accolade ouvrante 66"/>
          <p:cNvSpPr/>
          <p:nvPr/>
        </p:nvSpPr>
        <p:spPr>
          <a:xfrm rot="16200000">
            <a:off x="2357422" y="3867132"/>
            <a:ext cx="285752" cy="2143140"/>
          </a:xfrm>
          <a:prstGeom prst="leftBrace">
            <a:avLst>
              <a:gd name="adj1" fmla="val 82407"/>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5" name="Groupe 78"/>
          <p:cNvGrpSpPr/>
          <p:nvPr/>
        </p:nvGrpSpPr>
        <p:grpSpPr>
          <a:xfrm>
            <a:off x="2000232" y="5286388"/>
            <a:ext cx="857256" cy="1204942"/>
            <a:chOff x="1785918" y="4857760"/>
            <a:chExt cx="608953" cy="855932"/>
          </a:xfrm>
        </p:grpSpPr>
        <p:sp>
          <p:nvSpPr>
            <p:cNvPr id="73" name="Arrondir un rectangle avec un coin du même côté 72"/>
            <p:cNvSpPr/>
            <p:nvPr/>
          </p:nvSpPr>
          <p:spPr>
            <a:xfrm rot="19913364">
              <a:off x="2048371" y="5209692"/>
              <a:ext cx="346500" cy="504000"/>
            </a:xfrm>
            <a:prstGeom prst="round2Same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4" name="Ellipse 73"/>
            <p:cNvSpPr/>
            <p:nvPr/>
          </p:nvSpPr>
          <p:spPr>
            <a:xfrm rot="19913364">
              <a:off x="2084412" y="5259773"/>
              <a:ext cx="126000" cy="126000"/>
            </a:xfrm>
            <a:prstGeom prst="ellipse">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5" name="Ellipse 74"/>
            <p:cNvSpPr>
              <a:spLocks noChangeAspect="1"/>
            </p:cNvSpPr>
            <p:nvPr/>
          </p:nvSpPr>
          <p:spPr>
            <a:xfrm rot="19913364">
              <a:off x="2115666" y="5291026"/>
              <a:ext cx="63496" cy="634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6" name="Groupe 110"/>
            <p:cNvGrpSpPr/>
            <p:nvPr/>
          </p:nvGrpSpPr>
          <p:grpSpPr>
            <a:xfrm>
              <a:off x="1785918" y="4857760"/>
              <a:ext cx="381000" cy="484982"/>
              <a:chOff x="5865019" y="2867025"/>
              <a:chExt cx="381000" cy="484982"/>
            </a:xfrm>
          </p:grpSpPr>
          <p:sp>
            <p:nvSpPr>
              <p:cNvPr id="71" name="Forme libre 70"/>
              <p:cNvSpPr/>
              <p:nvPr/>
            </p:nvSpPr>
            <p:spPr>
              <a:xfrm>
                <a:off x="5865019" y="2931319"/>
                <a:ext cx="381000" cy="420688"/>
              </a:xfrm>
              <a:custGeom>
                <a:avLst/>
                <a:gdLst>
                  <a:gd name="connsiteX0" fmla="*/ 0 w 381000"/>
                  <a:gd name="connsiteY0" fmla="*/ 0 h 420688"/>
                  <a:gd name="connsiteX1" fmla="*/ 180975 w 381000"/>
                  <a:gd name="connsiteY1" fmla="*/ 57150 h 420688"/>
                  <a:gd name="connsiteX2" fmla="*/ 200025 w 381000"/>
                  <a:gd name="connsiteY2" fmla="*/ 226219 h 420688"/>
                  <a:gd name="connsiteX3" fmla="*/ 326231 w 381000"/>
                  <a:gd name="connsiteY3" fmla="*/ 240506 h 420688"/>
                  <a:gd name="connsiteX4" fmla="*/ 373856 w 381000"/>
                  <a:gd name="connsiteY4" fmla="*/ 330994 h 420688"/>
                  <a:gd name="connsiteX5" fmla="*/ 369094 w 381000"/>
                  <a:gd name="connsiteY5" fmla="*/ 409575 h 420688"/>
                  <a:gd name="connsiteX6" fmla="*/ 330994 w 381000"/>
                  <a:gd name="connsiteY6" fmla="*/ 397669 h 42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 h="420688">
                    <a:moveTo>
                      <a:pt x="0" y="0"/>
                    </a:moveTo>
                    <a:cubicBezTo>
                      <a:pt x="73819" y="9723"/>
                      <a:pt x="147638" y="19447"/>
                      <a:pt x="180975" y="57150"/>
                    </a:cubicBezTo>
                    <a:cubicBezTo>
                      <a:pt x="214312" y="94853"/>
                      <a:pt x="175816" y="195660"/>
                      <a:pt x="200025" y="226219"/>
                    </a:cubicBezTo>
                    <a:cubicBezTo>
                      <a:pt x="224234" y="256778"/>
                      <a:pt x="297259" y="223044"/>
                      <a:pt x="326231" y="240506"/>
                    </a:cubicBezTo>
                    <a:cubicBezTo>
                      <a:pt x="355203" y="257969"/>
                      <a:pt x="366712" y="302816"/>
                      <a:pt x="373856" y="330994"/>
                    </a:cubicBezTo>
                    <a:cubicBezTo>
                      <a:pt x="381000" y="359172"/>
                      <a:pt x="376238" y="398463"/>
                      <a:pt x="369094" y="409575"/>
                    </a:cubicBezTo>
                    <a:cubicBezTo>
                      <a:pt x="361950" y="420688"/>
                      <a:pt x="346472" y="409178"/>
                      <a:pt x="330994" y="397669"/>
                    </a:cubicBezTo>
                  </a:path>
                </a:pathLst>
              </a:custGeom>
              <a:ln cap="rnd">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72" name="Forme libre 71"/>
              <p:cNvSpPr/>
              <p:nvPr/>
            </p:nvSpPr>
            <p:spPr>
              <a:xfrm>
                <a:off x="5869781" y="2867025"/>
                <a:ext cx="300038" cy="385763"/>
              </a:xfrm>
              <a:custGeom>
                <a:avLst/>
                <a:gdLst>
                  <a:gd name="connsiteX0" fmla="*/ 300038 w 300038"/>
                  <a:gd name="connsiteY0" fmla="*/ 385763 h 385763"/>
                  <a:gd name="connsiteX1" fmla="*/ 254794 w 300038"/>
                  <a:gd name="connsiteY1" fmla="*/ 323850 h 385763"/>
                  <a:gd name="connsiteX2" fmla="*/ 269082 w 300038"/>
                  <a:gd name="connsiteY2" fmla="*/ 240506 h 385763"/>
                  <a:gd name="connsiteX3" fmla="*/ 128588 w 300038"/>
                  <a:gd name="connsiteY3" fmla="*/ 157163 h 385763"/>
                  <a:gd name="connsiteX4" fmla="*/ 88107 w 300038"/>
                  <a:gd name="connsiteY4" fmla="*/ 28575 h 385763"/>
                  <a:gd name="connsiteX5" fmla="*/ 0 w 300038"/>
                  <a:gd name="connsiteY5" fmla="*/ 0 h 38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038" h="385763">
                    <a:moveTo>
                      <a:pt x="300038" y="385763"/>
                    </a:moveTo>
                    <a:cubicBezTo>
                      <a:pt x="279995" y="366911"/>
                      <a:pt x="259953" y="348060"/>
                      <a:pt x="254794" y="323850"/>
                    </a:cubicBezTo>
                    <a:cubicBezTo>
                      <a:pt x="249635" y="299641"/>
                      <a:pt x="290116" y="268287"/>
                      <a:pt x="269082" y="240506"/>
                    </a:cubicBezTo>
                    <a:cubicBezTo>
                      <a:pt x="248048" y="212725"/>
                      <a:pt x="158750" y="192485"/>
                      <a:pt x="128588" y="157163"/>
                    </a:cubicBezTo>
                    <a:cubicBezTo>
                      <a:pt x="98426" y="121841"/>
                      <a:pt x="109538" y="54769"/>
                      <a:pt x="88107" y="28575"/>
                    </a:cubicBezTo>
                    <a:cubicBezTo>
                      <a:pt x="66676" y="2381"/>
                      <a:pt x="33338" y="1190"/>
                      <a:pt x="0" y="0"/>
                    </a:cubicBezTo>
                  </a:path>
                </a:pathLst>
              </a:custGeom>
              <a:ln cap="rnd">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grpSp>
      </p:grpSp>
      <p:sp>
        <p:nvSpPr>
          <p:cNvPr id="80" name="Forme libre 79"/>
          <p:cNvSpPr/>
          <p:nvPr/>
        </p:nvSpPr>
        <p:spPr>
          <a:xfrm>
            <a:off x="5410200" y="3139142"/>
            <a:ext cx="601133" cy="2228189"/>
          </a:xfrm>
          <a:custGeom>
            <a:avLst/>
            <a:gdLst>
              <a:gd name="connsiteX0" fmla="*/ 601133 w 601133"/>
              <a:gd name="connsiteY0" fmla="*/ 0 h 2032000"/>
              <a:gd name="connsiteX1" fmla="*/ 25400 w 601133"/>
              <a:gd name="connsiteY1" fmla="*/ 872066 h 2032000"/>
              <a:gd name="connsiteX2" fmla="*/ 448733 w 601133"/>
              <a:gd name="connsiteY2" fmla="*/ 2032000 h 2032000"/>
            </a:gdLst>
            <a:ahLst/>
            <a:cxnLst>
              <a:cxn ang="0">
                <a:pos x="connsiteX0" y="connsiteY0"/>
              </a:cxn>
              <a:cxn ang="0">
                <a:pos x="connsiteX1" y="connsiteY1"/>
              </a:cxn>
              <a:cxn ang="0">
                <a:pos x="connsiteX2" y="connsiteY2"/>
              </a:cxn>
            </a:cxnLst>
            <a:rect l="l" t="t" r="r" b="b"/>
            <a:pathLst>
              <a:path w="601133" h="2032000">
                <a:moveTo>
                  <a:pt x="601133" y="0"/>
                </a:moveTo>
                <a:cubicBezTo>
                  <a:pt x="325966" y="266699"/>
                  <a:pt x="50800" y="533399"/>
                  <a:pt x="25400" y="872066"/>
                </a:cubicBezTo>
                <a:cubicBezTo>
                  <a:pt x="0" y="1210733"/>
                  <a:pt x="224366" y="1621366"/>
                  <a:pt x="448733" y="2032000"/>
                </a:cubicBez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1" name="Forme libre 80"/>
          <p:cNvSpPr/>
          <p:nvPr/>
        </p:nvSpPr>
        <p:spPr>
          <a:xfrm>
            <a:off x="5908151" y="3631200"/>
            <a:ext cx="231208" cy="1698994"/>
          </a:xfrm>
          <a:custGeom>
            <a:avLst/>
            <a:gdLst>
              <a:gd name="connsiteX0" fmla="*/ 194734 w 397934"/>
              <a:gd name="connsiteY0" fmla="*/ 0 h 1549400"/>
              <a:gd name="connsiteX1" fmla="*/ 33867 w 397934"/>
              <a:gd name="connsiteY1" fmla="*/ 965200 h 1549400"/>
              <a:gd name="connsiteX2" fmla="*/ 397934 w 397934"/>
              <a:gd name="connsiteY2" fmla="*/ 1549400 h 1549400"/>
              <a:gd name="connsiteX0" fmla="*/ 170916 w 231208"/>
              <a:gd name="connsiteY0" fmla="*/ 0 h 1549400"/>
              <a:gd name="connsiteX1" fmla="*/ 10049 w 231208"/>
              <a:gd name="connsiteY1" fmla="*/ 965200 h 1549400"/>
              <a:gd name="connsiteX2" fmla="*/ 231208 w 231208"/>
              <a:gd name="connsiteY2" fmla="*/ 1549400 h 1549400"/>
            </a:gdLst>
            <a:ahLst/>
            <a:cxnLst>
              <a:cxn ang="0">
                <a:pos x="connsiteX0" y="connsiteY0"/>
              </a:cxn>
              <a:cxn ang="0">
                <a:pos x="connsiteX1" y="connsiteY1"/>
              </a:cxn>
              <a:cxn ang="0">
                <a:pos x="connsiteX2" y="connsiteY2"/>
              </a:cxn>
            </a:cxnLst>
            <a:rect l="l" t="t" r="r" b="b"/>
            <a:pathLst>
              <a:path w="231208" h="1549400">
                <a:moveTo>
                  <a:pt x="170916" y="0"/>
                </a:moveTo>
                <a:cubicBezTo>
                  <a:pt x="73549" y="353483"/>
                  <a:pt x="0" y="706967"/>
                  <a:pt x="10049" y="965200"/>
                </a:cubicBezTo>
                <a:cubicBezTo>
                  <a:pt x="20098" y="1223433"/>
                  <a:pt x="66108" y="1386416"/>
                  <a:pt x="231208" y="1549400"/>
                </a:cubicBez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2" name="Forme libre 81"/>
          <p:cNvSpPr/>
          <p:nvPr/>
        </p:nvSpPr>
        <p:spPr>
          <a:xfrm>
            <a:off x="6279445" y="3139142"/>
            <a:ext cx="375355" cy="2324620"/>
          </a:xfrm>
          <a:custGeom>
            <a:avLst/>
            <a:gdLst>
              <a:gd name="connsiteX0" fmla="*/ 53622 w 375355"/>
              <a:gd name="connsiteY0" fmla="*/ 0 h 1989666"/>
              <a:gd name="connsiteX1" fmla="*/ 53622 w 375355"/>
              <a:gd name="connsiteY1" fmla="*/ 1295400 h 1989666"/>
              <a:gd name="connsiteX2" fmla="*/ 375355 w 375355"/>
              <a:gd name="connsiteY2" fmla="*/ 1989666 h 1989666"/>
              <a:gd name="connsiteX0" fmla="*/ 53622 w 375355"/>
              <a:gd name="connsiteY0" fmla="*/ 0 h 2119940"/>
              <a:gd name="connsiteX1" fmla="*/ 53622 w 375355"/>
              <a:gd name="connsiteY1" fmla="*/ 1295400 h 2119940"/>
              <a:gd name="connsiteX2" fmla="*/ 375355 w 375355"/>
              <a:gd name="connsiteY2" fmla="*/ 2119940 h 2119940"/>
            </a:gdLst>
            <a:ahLst/>
            <a:cxnLst>
              <a:cxn ang="0">
                <a:pos x="connsiteX0" y="connsiteY0"/>
              </a:cxn>
              <a:cxn ang="0">
                <a:pos x="connsiteX1" y="connsiteY1"/>
              </a:cxn>
              <a:cxn ang="0">
                <a:pos x="connsiteX2" y="connsiteY2"/>
              </a:cxn>
            </a:cxnLst>
            <a:rect l="l" t="t" r="r" b="b"/>
            <a:pathLst>
              <a:path w="375355" h="2119940">
                <a:moveTo>
                  <a:pt x="53622" y="0"/>
                </a:moveTo>
                <a:cubicBezTo>
                  <a:pt x="26811" y="481894"/>
                  <a:pt x="0" y="942077"/>
                  <a:pt x="53622" y="1295400"/>
                </a:cubicBezTo>
                <a:cubicBezTo>
                  <a:pt x="107244" y="1648723"/>
                  <a:pt x="241299" y="1938612"/>
                  <a:pt x="375355" y="2119940"/>
                </a:cubicBez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3" name="Forme libre 82"/>
          <p:cNvSpPr/>
          <p:nvPr/>
        </p:nvSpPr>
        <p:spPr>
          <a:xfrm>
            <a:off x="6612467" y="3659052"/>
            <a:ext cx="338666" cy="1749005"/>
          </a:xfrm>
          <a:custGeom>
            <a:avLst/>
            <a:gdLst>
              <a:gd name="connsiteX0" fmla="*/ 0 w 338666"/>
              <a:gd name="connsiteY0" fmla="*/ 0 h 1464733"/>
              <a:gd name="connsiteX1" fmla="*/ 338666 w 338666"/>
              <a:gd name="connsiteY1" fmla="*/ 1464733 h 1464733"/>
              <a:gd name="connsiteX0" fmla="*/ 0 w 338666"/>
              <a:gd name="connsiteY0" fmla="*/ 0 h 1595007"/>
              <a:gd name="connsiteX1" fmla="*/ 338666 w 338666"/>
              <a:gd name="connsiteY1" fmla="*/ 1595007 h 1595007"/>
            </a:gdLst>
            <a:ahLst/>
            <a:cxnLst>
              <a:cxn ang="0">
                <a:pos x="connsiteX0" y="connsiteY0"/>
              </a:cxn>
              <a:cxn ang="0">
                <a:pos x="connsiteX1" y="connsiteY1"/>
              </a:cxn>
            </a:cxnLst>
            <a:rect l="l" t="t" r="r" b="b"/>
            <a:pathLst>
              <a:path w="338666" h="1595007">
                <a:moveTo>
                  <a:pt x="0" y="0"/>
                </a:moveTo>
                <a:lnTo>
                  <a:pt x="338666" y="1595007"/>
                </a:ln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4" name="Forme libre 83"/>
          <p:cNvSpPr/>
          <p:nvPr/>
        </p:nvSpPr>
        <p:spPr>
          <a:xfrm>
            <a:off x="7476067" y="3519790"/>
            <a:ext cx="663222" cy="1838256"/>
          </a:xfrm>
          <a:custGeom>
            <a:avLst/>
            <a:gdLst>
              <a:gd name="connsiteX0" fmla="*/ 0 w 663222"/>
              <a:gd name="connsiteY0" fmla="*/ 0 h 1676400"/>
              <a:gd name="connsiteX1" fmla="*/ 575733 w 663222"/>
              <a:gd name="connsiteY1" fmla="*/ 846667 h 1676400"/>
              <a:gd name="connsiteX2" fmla="*/ 524933 w 663222"/>
              <a:gd name="connsiteY2" fmla="*/ 1676400 h 1676400"/>
            </a:gdLst>
            <a:ahLst/>
            <a:cxnLst>
              <a:cxn ang="0">
                <a:pos x="connsiteX0" y="connsiteY0"/>
              </a:cxn>
              <a:cxn ang="0">
                <a:pos x="connsiteX1" y="connsiteY1"/>
              </a:cxn>
              <a:cxn ang="0">
                <a:pos x="connsiteX2" y="connsiteY2"/>
              </a:cxn>
            </a:cxnLst>
            <a:rect l="l" t="t" r="r" b="b"/>
            <a:pathLst>
              <a:path w="663222" h="1676400">
                <a:moveTo>
                  <a:pt x="0" y="0"/>
                </a:moveTo>
                <a:cubicBezTo>
                  <a:pt x="244122" y="283633"/>
                  <a:pt x="488244" y="567267"/>
                  <a:pt x="575733" y="846667"/>
                </a:cubicBezTo>
                <a:cubicBezTo>
                  <a:pt x="663222" y="1126067"/>
                  <a:pt x="594077" y="1401233"/>
                  <a:pt x="524933" y="1676400"/>
                </a:cubicBez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5" name="Forme libre 84"/>
          <p:cNvSpPr/>
          <p:nvPr/>
        </p:nvSpPr>
        <p:spPr>
          <a:xfrm>
            <a:off x="7255933" y="3083437"/>
            <a:ext cx="440267" cy="2380325"/>
          </a:xfrm>
          <a:custGeom>
            <a:avLst/>
            <a:gdLst>
              <a:gd name="connsiteX0" fmla="*/ 0 w 440267"/>
              <a:gd name="connsiteY0" fmla="*/ 0 h 2040466"/>
              <a:gd name="connsiteX1" fmla="*/ 270934 w 440267"/>
              <a:gd name="connsiteY1" fmla="*/ 1295400 h 2040466"/>
              <a:gd name="connsiteX2" fmla="*/ 440267 w 440267"/>
              <a:gd name="connsiteY2" fmla="*/ 2040466 h 2040466"/>
              <a:gd name="connsiteX0" fmla="*/ 0 w 440267"/>
              <a:gd name="connsiteY0" fmla="*/ 0 h 2040466"/>
              <a:gd name="connsiteX1" fmla="*/ 270934 w 440267"/>
              <a:gd name="connsiteY1" fmla="*/ 1295400 h 2040466"/>
              <a:gd name="connsiteX2" fmla="*/ 440267 w 440267"/>
              <a:gd name="connsiteY2" fmla="*/ 2040466 h 2040466"/>
              <a:gd name="connsiteX0" fmla="*/ 0 w 440267"/>
              <a:gd name="connsiteY0" fmla="*/ 0 h 2170740"/>
              <a:gd name="connsiteX1" fmla="*/ 270934 w 440267"/>
              <a:gd name="connsiteY1" fmla="*/ 1295400 h 2170740"/>
              <a:gd name="connsiteX2" fmla="*/ 440267 w 440267"/>
              <a:gd name="connsiteY2" fmla="*/ 2170740 h 2170740"/>
            </a:gdLst>
            <a:ahLst/>
            <a:cxnLst>
              <a:cxn ang="0">
                <a:pos x="connsiteX0" y="connsiteY0"/>
              </a:cxn>
              <a:cxn ang="0">
                <a:pos x="connsiteX1" y="connsiteY1"/>
              </a:cxn>
              <a:cxn ang="0">
                <a:pos x="connsiteX2" y="connsiteY2"/>
              </a:cxn>
            </a:cxnLst>
            <a:rect l="l" t="t" r="r" b="b"/>
            <a:pathLst>
              <a:path w="440267" h="2170740">
                <a:moveTo>
                  <a:pt x="0" y="0"/>
                </a:moveTo>
                <a:cubicBezTo>
                  <a:pt x="98778" y="477661"/>
                  <a:pt x="197556" y="933610"/>
                  <a:pt x="270934" y="1295400"/>
                </a:cubicBezTo>
                <a:cubicBezTo>
                  <a:pt x="344312" y="1657190"/>
                  <a:pt x="392289" y="1968246"/>
                  <a:pt x="440267" y="2170740"/>
                </a:cubicBez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7" name="Forme libre 86"/>
          <p:cNvSpPr/>
          <p:nvPr/>
        </p:nvSpPr>
        <p:spPr>
          <a:xfrm>
            <a:off x="6968067" y="3529075"/>
            <a:ext cx="355600" cy="1916119"/>
          </a:xfrm>
          <a:custGeom>
            <a:avLst/>
            <a:gdLst>
              <a:gd name="connsiteX0" fmla="*/ 0 w 355600"/>
              <a:gd name="connsiteY0" fmla="*/ 0 h 1617133"/>
              <a:gd name="connsiteX1" fmla="*/ 287866 w 355600"/>
              <a:gd name="connsiteY1" fmla="*/ 1075266 h 1617133"/>
              <a:gd name="connsiteX2" fmla="*/ 355600 w 355600"/>
              <a:gd name="connsiteY2" fmla="*/ 1617133 h 1617133"/>
              <a:gd name="connsiteX0" fmla="*/ 0 w 355600"/>
              <a:gd name="connsiteY0" fmla="*/ 0 h 1747407"/>
              <a:gd name="connsiteX1" fmla="*/ 287866 w 355600"/>
              <a:gd name="connsiteY1" fmla="*/ 1075266 h 1747407"/>
              <a:gd name="connsiteX2" fmla="*/ 355600 w 355600"/>
              <a:gd name="connsiteY2" fmla="*/ 1747407 h 1747407"/>
            </a:gdLst>
            <a:ahLst/>
            <a:cxnLst>
              <a:cxn ang="0">
                <a:pos x="connsiteX0" y="connsiteY0"/>
              </a:cxn>
              <a:cxn ang="0">
                <a:pos x="connsiteX1" y="connsiteY1"/>
              </a:cxn>
              <a:cxn ang="0">
                <a:pos x="connsiteX2" y="connsiteY2"/>
              </a:cxn>
            </a:cxnLst>
            <a:rect l="l" t="t" r="r" b="b"/>
            <a:pathLst>
              <a:path w="355600" h="1747407">
                <a:moveTo>
                  <a:pt x="0" y="0"/>
                </a:moveTo>
                <a:cubicBezTo>
                  <a:pt x="114299" y="402872"/>
                  <a:pt x="228599" y="784032"/>
                  <a:pt x="287866" y="1075266"/>
                </a:cubicBezTo>
                <a:cubicBezTo>
                  <a:pt x="347133" y="1366501"/>
                  <a:pt x="351366" y="1611234"/>
                  <a:pt x="355600" y="1747407"/>
                </a:cubicBez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7" name="Groupe 87"/>
          <p:cNvGrpSpPr/>
          <p:nvPr/>
        </p:nvGrpSpPr>
        <p:grpSpPr>
          <a:xfrm>
            <a:off x="5786446" y="5357826"/>
            <a:ext cx="428628" cy="602471"/>
            <a:chOff x="1785918" y="4857760"/>
            <a:chExt cx="608953" cy="855932"/>
          </a:xfrm>
        </p:grpSpPr>
        <p:sp>
          <p:nvSpPr>
            <p:cNvPr id="89" name="Arrondir un rectangle avec un coin du même côté 88"/>
            <p:cNvSpPr/>
            <p:nvPr/>
          </p:nvSpPr>
          <p:spPr>
            <a:xfrm rot="19913364">
              <a:off x="2048371" y="5209692"/>
              <a:ext cx="346500" cy="504000"/>
            </a:xfrm>
            <a:prstGeom prst="round2Same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0" name="Ellipse 89"/>
            <p:cNvSpPr/>
            <p:nvPr/>
          </p:nvSpPr>
          <p:spPr>
            <a:xfrm rot="19913364">
              <a:off x="2084412" y="5259773"/>
              <a:ext cx="126000" cy="126000"/>
            </a:xfrm>
            <a:prstGeom prst="ellipse">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1" name="Ellipse 90"/>
            <p:cNvSpPr>
              <a:spLocks noChangeAspect="1"/>
            </p:cNvSpPr>
            <p:nvPr/>
          </p:nvSpPr>
          <p:spPr>
            <a:xfrm rot="19913364">
              <a:off x="2115666" y="5291026"/>
              <a:ext cx="63496" cy="634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8" name="Groupe 110"/>
            <p:cNvGrpSpPr/>
            <p:nvPr/>
          </p:nvGrpSpPr>
          <p:grpSpPr>
            <a:xfrm>
              <a:off x="1785918" y="4857760"/>
              <a:ext cx="381000" cy="484982"/>
              <a:chOff x="5865019" y="2867025"/>
              <a:chExt cx="381000" cy="484982"/>
            </a:xfrm>
          </p:grpSpPr>
          <p:sp>
            <p:nvSpPr>
              <p:cNvPr id="93" name="Forme libre 92"/>
              <p:cNvSpPr/>
              <p:nvPr/>
            </p:nvSpPr>
            <p:spPr>
              <a:xfrm>
                <a:off x="5865019" y="2931319"/>
                <a:ext cx="381000" cy="420688"/>
              </a:xfrm>
              <a:custGeom>
                <a:avLst/>
                <a:gdLst>
                  <a:gd name="connsiteX0" fmla="*/ 0 w 381000"/>
                  <a:gd name="connsiteY0" fmla="*/ 0 h 420688"/>
                  <a:gd name="connsiteX1" fmla="*/ 180975 w 381000"/>
                  <a:gd name="connsiteY1" fmla="*/ 57150 h 420688"/>
                  <a:gd name="connsiteX2" fmla="*/ 200025 w 381000"/>
                  <a:gd name="connsiteY2" fmla="*/ 226219 h 420688"/>
                  <a:gd name="connsiteX3" fmla="*/ 326231 w 381000"/>
                  <a:gd name="connsiteY3" fmla="*/ 240506 h 420688"/>
                  <a:gd name="connsiteX4" fmla="*/ 373856 w 381000"/>
                  <a:gd name="connsiteY4" fmla="*/ 330994 h 420688"/>
                  <a:gd name="connsiteX5" fmla="*/ 369094 w 381000"/>
                  <a:gd name="connsiteY5" fmla="*/ 409575 h 420688"/>
                  <a:gd name="connsiteX6" fmla="*/ 330994 w 381000"/>
                  <a:gd name="connsiteY6" fmla="*/ 397669 h 42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 h="420688">
                    <a:moveTo>
                      <a:pt x="0" y="0"/>
                    </a:moveTo>
                    <a:cubicBezTo>
                      <a:pt x="73819" y="9723"/>
                      <a:pt x="147638" y="19447"/>
                      <a:pt x="180975" y="57150"/>
                    </a:cubicBezTo>
                    <a:cubicBezTo>
                      <a:pt x="214312" y="94853"/>
                      <a:pt x="175816" y="195660"/>
                      <a:pt x="200025" y="226219"/>
                    </a:cubicBezTo>
                    <a:cubicBezTo>
                      <a:pt x="224234" y="256778"/>
                      <a:pt x="297259" y="223044"/>
                      <a:pt x="326231" y="240506"/>
                    </a:cubicBezTo>
                    <a:cubicBezTo>
                      <a:pt x="355203" y="257969"/>
                      <a:pt x="366712" y="302816"/>
                      <a:pt x="373856" y="330994"/>
                    </a:cubicBezTo>
                    <a:cubicBezTo>
                      <a:pt x="381000" y="359172"/>
                      <a:pt x="376238" y="398463"/>
                      <a:pt x="369094" y="409575"/>
                    </a:cubicBezTo>
                    <a:cubicBezTo>
                      <a:pt x="361950" y="420688"/>
                      <a:pt x="346472" y="409178"/>
                      <a:pt x="330994" y="397669"/>
                    </a:cubicBezTo>
                  </a:path>
                </a:pathLst>
              </a:custGeom>
              <a:ln cap="rnd">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94" name="Forme libre 93"/>
              <p:cNvSpPr/>
              <p:nvPr/>
            </p:nvSpPr>
            <p:spPr>
              <a:xfrm>
                <a:off x="5869781" y="2867025"/>
                <a:ext cx="300038" cy="385763"/>
              </a:xfrm>
              <a:custGeom>
                <a:avLst/>
                <a:gdLst>
                  <a:gd name="connsiteX0" fmla="*/ 300038 w 300038"/>
                  <a:gd name="connsiteY0" fmla="*/ 385763 h 385763"/>
                  <a:gd name="connsiteX1" fmla="*/ 254794 w 300038"/>
                  <a:gd name="connsiteY1" fmla="*/ 323850 h 385763"/>
                  <a:gd name="connsiteX2" fmla="*/ 269082 w 300038"/>
                  <a:gd name="connsiteY2" fmla="*/ 240506 h 385763"/>
                  <a:gd name="connsiteX3" fmla="*/ 128588 w 300038"/>
                  <a:gd name="connsiteY3" fmla="*/ 157163 h 385763"/>
                  <a:gd name="connsiteX4" fmla="*/ 88107 w 300038"/>
                  <a:gd name="connsiteY4" fmla="*/ 28575 h 385763"/>
                  <a:gd name="connsiteX5" fmla="*/ 0 w 300038"/>
                  <a:gd name="connsiteY5" fmla="*/ 0 h 38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038" h="385763">
                    <a:moveTo>
                      <a:pt x="300038" y="385763"/>
                    </a:moveTo>
                    <a:cubicBezTo>
                      <a:pt x="279995" y="366911"/>
                      <a:pt x="259953" y="348060"/>
                      <a:pt x="254794" y="323850"/>
                    </a:cubicBezTo>
                    <a:cubicBezTo>
                      <a:pt x="249635" y="299641"/>
                      <a:pt x="290116" y="268287"/>
                      <a:pt x="269082" y="240506"/>
                    </a:cubicBezTo>
                    <a:cubicBezTo>
                      <a:pt x="248048" y="212725"/>
                      <a:pt x="158750" y="192485"/>
                      <a:pt x="128588" y="157163"/>
                    </a:cubicBezTo>
                    <a:cubicBezTo>
                      <a:pt x="98426" y="121841"/>
                      <a:pt x="109538" y="54769"/>
                      <a:pt x="88107" y="28575"/>
                    </a:cubicBezTo>
                    <a:cubicBezTo>
                      <a:pt x="66676" y="2381"/>
                      <a:pt x="33338" y="1190"/>
                      <a:pt x="0" y="0"/>
                    </a:cubicBezTo>
                  </a:path>
                </a:pathLst>
              </a:custGeom>
              <a:ln cap="rnd">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grpSp>
      </p:grpSp>
      <p:grpSp>
        <p:nvGrpSpPr>
          <p:cNvPr id="9" name="Groupe 94"/>
          <p:cNvGrpSpPr/>
          <p:nvPr/>
        </p:nvGrpSpPr>
        <p:grpSpPr>
          <a:xfrm>
            <a:off x="7929586" y="5357826"/>
            <a:ext cx="428628" cy="602471"/>
            <a:chOff x="1785918" y="4857760"/>
            <a:chExt cx="608953" cy="855932"/>
          </a:xfrm>
        </p:grpSpPr>
        <p:sp>
          <p:nvSpPr>
            <p:cNvPr id="96" name="Arrondir un rectangle avec un coin du même côté 95"/>
            <p:cNvSpPr/>
            <p:nvPr/>
          </p:nvSpPr>
          <p:spPr>
            <a:xfrm rot="19913364">
              <a:off x="2048371" y="5209692"/>
              <a:ext cx="346500" cy="504000"/>
            </a:xfrm>
            <a:prstGeom prst="round2Same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7" name="Ellipse 96"/>
            <p:cNvSpPr/>
            <p:nvPr/>
          </p:nvSpPr>
          <p:spPr>
            <a:xfrm rot="19913364">
              <a:off x="2084412" y="5259773"/>
              <a:ext cx="126000" cy="126000"/>
            </a:xfrm>
            <a:prstGeom prst="ellipse">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8" name="Ellipse 97"/>
            <p:cNvSpPr>
              <a:spLocks noChangeAspect="1"/>
            </p:cNvSpPr>
            <p:nvPr/>
          </p:nvSpPr>
          <p:spPr>
            <a:xfrm rot="19913364">
              <a:off x="2115666" y="5291026"/>
              <a:ext cx="63496" cy="634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0" name="Groupe 110"/>
            <p:cNvGrpSpPr/>
            <p:nvPr/>
          </p:nvGrpSpPr>
          <p:grpSpPr>
            <a:xfrm>
              <a:off x="1785918" y="4857760"/>
              <a:ext cx="381000" cy="484982"/>
              <a:chOff x="5865019" y="2867025"/>
              <a:chExt cx="381000" cy="484982"/>
            </a:xfrm>
          </p:grpSpPr>
          <p:sp>
            <p:nvSpPr>
              <p:cNvPr id="100" name="Forme libre 99"/>
              <p:cNvSpPr/>
              <p:nvPr/>
            </p:nvSpPr>
            <p:spPr>
              <a:xfrm>
                <a:off x="5865019" y="2931319"/>
                <a:ext cx="381000" cy="420688"/>
              </a:xfrm>
              <a:custGeom>
                <a:avLst/>
                <a:gdLst>
                  <a:gd name="connsiteX0" fmla="*/ 0 w 381000"/>
                  <a:gd name="connsiteY0" fmla="*/ 0 h 420688"/>
                  <a:gd name="connsiteX1" fmla="*/ 180975 w 381000"/>
                  <a:gd name="connsiteY1" fmla="*/ 57150 h 420688"/>
                  <a:gd name="connsiteX2" fmla="*/ 200025 w 381000"/>
                  <a:gd name="connsiteY2" fmla="*/ 226219 h 420688"/>
                  <a:gd name="connsiteX3" fmla="*/ 326231 w 381000"/>
                  <a:gd name="connsiteY3" fmla="*/ 240506 h 420688"/>
                  <a:gd name="connsiteX4" fmla="*/ 373856 w 381000"/>
                  <a:gd name="connsiteY4" fmla="*/ 330994 h 420688"/>
                  <a:gd name="connsiteX5" fmla="*/ 369094 w 381000"/>
                  <a:gd name="connsiteY5" fmla="*/ 409575 h 420688"/>
                  <a:gd name="connsiteX6" fmla="*/ 330994 w 381000"/>
                  <a:gd name="connsiteY6" fmla="*/ 397669 h 42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 h="420688">
                    <a:moveTo>
                      <a:pt x="0" y="0"/>
                    </a:moveTo>
                    <a:cubicBezTo>
                      <a:pt x="73819" y="9723"/>
                      <a:pt x="147638" y="19447"/>
                      <a:pt x="180975" y="57150"/>
                    </a:cubicBezTo>
                    <a:cubicBezTo>
                      <a:pt x="214312" y="94853"/>
                      <a:pt x="175816" y="195660"/>
                      <a:pt x="200025" y="226219"/>
                    </a:cubicBezTo>
                    <a:cubicBezTo>
                      <a:pt x="224234" y="256778"/>
                      <a:pt x="297259" y="223044"/>
                      <a:pt x="326231" y="240506"/>
                    </a:cubicBezTo>
                    <a:cubicBezTo>
                      <a:pt x="355203" y="257969"/>
                      <a:pt x="366712" y="302816"/>
                      <a:pt x="373856" y="330994"/>
                    </a:cubicBezTo>
                    <a:cubicBezTo>
                      <a:pt x="381000" y="359172"/>
                      <a:pt x="376238" y="398463"/>
                      <a:pt x="369094" y="409575"/>
                    </a:cubicBezTo>
                    <a:cubicBezTo>
                      <a:pt x="361950" y="420688"/>
                      <a:pt x="346472" y="409178"/>
                      <a:pt x="330994" y="397669"/>
                    </a:cubicBezTo>
                  </a:path>
                </a:pathLst>
              </a:custGeom>
              <a:ln cap="rnd">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01" name="Forme libre 100"/>
              <p:cNvSpPr/>
              <p:nvPr/>
            </p:nvSpPr>
            <p:spPr>
              <a:xfrm>
                <a:off x="5869781" y="2867025"/>
                <a:ext cx="300038" cy="385763"/>
              </a:xfrm>
              <a:custGeom>
                <a:avLst/>
                <a:gdLst>
                  <a:gd name="connsiteX0" fmla="*/ 300038 w 300038"/>
                  <a:gd name="connsiteY0" fmla="*/ 385763 h 385763"/>
                  <a:gd name="connsiteX1" fmla="*/ 254794 w 300038"/>
                  <a:gd name="connsiteY1" fmla="*/ 323850 h 385763"/>
                  <a:gd name="connsiteX2" fmla="*/ 269082 w 300038"/>
                  <a:gd name="connsiteY2" fmla="*/ 240506 h 385763"/>
                  <a:gd name="connsiteX3" fmla="*/ 128588 w 300038"/>
                  <a:gd name="connsiteY3" fmla="*/ 157163 h 385763"/>
                  <a:gd name="connsiteX4" fmla="*/ 88107 w 300038"/>
                  <a:gd name="connsiteY4" fmla="*/ 28575 h 385763"/>
                  <a:gd name="connsiteX5" fmla="*/ 0 w 300038"/>
                  <a:gd name="connsiteY5" fmla="*/ 0 h 38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038" h="385763">
                    <a:moveTo>
                      <a:pt x="300038" y="385763"/>
                    </a:moveTo>
                    <a:cubicBezTo>
                      <a:pt x="279995" y="366911"/>
                      <a:pt x="259953" y="348060"/>
                      <a:pt x="254794" y="323850"/>
                    </a:cubicBezTo>
                    <a:cubicBezTo>
                      <a:pt x="249635" y="299641"/>
                      <a:pt x="290116" y="268287"/>
                      <a:pt x="269082" y="240506"/>
                    </a:cubicBezTo>
                    <a:cubicBezTo>
                      <a:pt x="248048" y="212725"/>
                      <a:pt x="158750" y="192485"/>
                      <a:pt x="128588" y="157163"/>
                    </a:cubicBezTo>
                    <a:cubicBezTo>
                      <a:pt x="98426" y="121841"/>
                      <a:pt x="109538" y="54769"/>
                      <a:pt x="88107" y="28575"/>
                    </a:cubicBezTo>
                    <a:cubicBezTo>
                      <a:pt x="66676" y="2381"/>
                      <a:pt x="33338" y="1190"/>
                      <a:pt x="0" y="0"/>
                    </a:cubicBezTo>
                  </a:path>
                </a:pathLst>
              </a:custGeom>
              <a:ln cap="rnd">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grpSp>
      </p:grpSp>
      <p:grpSp>
        <p:nvGrpSpPr>
          <p:cNvPr id="11" name="Groupe 101"/>
          <p:cNvGrpSpPr/>
          <p:nvPr/>
        </p:nvGrpSpPr>
        <p:grpSpPr>
          <a:xfrm>
            <a:off x="7572396" y="5357826"/>
            <a:ext cx="428628" cy="602471"/>
            <a:chOff x="1785918" y="4857760"/>
            <a:chExt cx="608953" cy="855932"/>
          </a:xfrm>
        </p:grpSpPr>
        <p:sp>
          <p:nvSpPr>
            <p:cNvPr id="103" name="Arrondir un rectangle avec un coin du même côté 102"/>
            <p:cNvSpPr/>
            <p:nvPr/>
          </p:nvSpPr>
          <p:spPr>
            <a:xfrm rot="19913364">
              <a:off x="2048371" y="5209692"/>
              <a:ext cx="346500" cy="504000"/>
            </a:xfrm>
            <a:prstGeom prst="round2Same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4" name="Ellipse 103"/>
            <p:cNvSpPr/>
            <p:nvPr/>
          </p:nvSpPr>
          <p:spPr>
            <a:xfrm rot="19913364">
              <a:off x="2084412" y="5259773"/>
              <a:ext cx="126000" cy="126000"/>
            </a:xfrm>
            <a:prstGeom prst="ellipse">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5" name="Ellipse 104"/>
            <p:cNvSpPr>
              <a:spLocks noChangeAspect="1"/>
            </p:cNvSpPr>
            <p:nvPr/>
          </p:nvSpPr>
          <p:spPr>
            <a:xfrm rot="19913364">
              <a:off x="2115666" y="5291026"/>
              <a:ext cx="63496" cy="634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2" name="Groupe 110"/>
            <p:cNvGrpSpPr/>
            <p:nvPr/>
          </p:nvGrpSpPr>
          <p:grpSpPr>
            <a:xfrm>
              <a:off x="1785918" y="4857760"/>
              <a:ext cx="381000" cy="484982"/>
              <a:chOff x="5865019" y="2867025"/>
              <a:chExt cx="381000" cy="484982"/>
            </a:xfrm>
          </p:grpSpPr>
          <p:sp>
            <p:nvSpPr>
              <p:cNvPr id="107" name="Forme libre 106"/>
              <p:cNvSpPr/>
              <p:nvPr/>
            </p:nvSpPr>
            <p:spPr>
              <a:xfrm>
                <a:off x="5865019" y="2931319"/>
                <a:ext cx="381000" cy="420688"/>
              </a:xfrm>
              <a:custGeom>
                <a:avLst/>
                <a:gdLst>
                  <a:gd name="connsiteX0" fmla="*/ 0 w 381000"/>
                  <a:gd name="connsiteY0" fmla="*/ 0 h 420688"/>
                  <a:gd name="connsiteX1" fmla="*/ 180975 w 381000"/>
                  <a:gd name="connsiteY1" fmla="*/ 57150 h 420688"/>
                  <a:gd name="connsiteX2" fmla="*/ 200025 w 381000"/>
                  <a:gd name="connsiteY2" fmla="*/ 226219 h 420688"/>
                  <a:gd name="connsiteX3" fmla="*/ 326231 w 381000"/>
                  <a:gd name="connsiteY3" fmla="*/ 240506 h 420688"/>
                  <a:gd name="connsiteX4" fmla="*/ 373856 w 381000"/>
                  <a:gd name="connsiteY4" fmla="*/ 330994 h 420688"/>
                  <a:gd name="connsiteX5" fmla="*/ 369094 w 381000"/>
                  <a:gd name="connsiteY5" fmla="*/ 409575 h 420688"/>
                  <a:gd name="connsiteX6" fmla="*/ 330994 w 381000"/>
                  <a:gd name="connsiteY6" fmla="*/ 397669 h 42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 h="420688">
                    <a:moveTo>
                      <a:pt x="0" y="0"/>
                    </a:moveTo>
                    <a:cubicBezTo>
                      <a:pt x="73819" y="9723"/>
                      <a:pt x="147638" y="19447"/>
                      <a:pt x="180975" y="57150"/>
                    </a:cubicBezTo>
                    <a:cubicBezTo>
                      <a:pt x="214312" y="94853"/>
                      <a:pt x="175816" y="195660"/>
                      <a:pt x="200025" y="226219"/>
                    </a:cubicBezTo>
                    <a:cubicBezTo>
                      <a:pt x="224234" y="256778"/>
                      <a:pt x="297259" y="223044"/>
                      <a:pt x="326231" y="240506"/>
                    </a:cubicBezTo>
                    <a:cubicBezTo>
                      <a:pt x="355203" y="257969"/>
                      <a:pt x="366712" y="302816"/>
                      <a:pt x="373856" y="330994"/>
                    </a:cubicBezTo>
                    <a:cubicBezTo>
                      <a:pt x="381000" y="359172"/>
                      <a:pt x="376238" y="398463"/>
                      <a:pt x="369094" y="409575"/>
                    </a:cubicBezTo>
                    <a:cubicBezTo>
                      <a:pt x="361950" y="420688"/>
                      <a:pt x="346472" y="409178"/>
                      <a:pt x="330994" y="397669"/>
                    </a:cubicBezTo>
                  </a:path>
                </a:pathLst>
              </a:custGeom>
              <a:ln cap="rnd">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08" name="Forme libre 107"/>
              <p:cNvSpPr/>
              <p:nvPr/>
            </p:nvSpPr>
            <p:spPr>
              <a:xfrm>
                <a:off x="5869781" y="2867025"/>
                <a:ext cx="300038" cy="385763"/>
              </a:xfrm>
              <a:custGeom>
                <a:avLst/>
                <a:gdLst>
                  <a:gd name="connsiteX0" fmla="*/ 300038 w 300038"/>
                  <a:gd name="connsiteY0" fmla="*/ 385763 h 385763"/>
                  <a:gd name="connsiteX1" fmla="*/ 254794 w 300038"/>
                  <a:gd name="connsiteY1" fmla="*/ 323850 h 385763"/>
                  <a:gd name="connsiteX2" fmla="*/ 269082 w 300038"/>
                  <a:gd name="connsiteY2" fmla="*/ 240506 h 385763"/>
                  <a:gd name="connsiteX3" fmla="*/ 128588 w 300038"/>
                  <a:gd name="connsiteY3" fmla="*/ 157163 h 385763"/>
                  <a:gd name="connsiteX4" fmla="*/ 88107 w 300038"/>
                  <a:gd name="connsiteY4" fmla="*/ 28575 h 385763"/>
                  <a:gd name="connsiteX5" fmla="*/ 0 w 300038"/>
                  <a:gd name="connsiteY5" fmla="*/ 0 h 38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038" h="385763">
                    <a:moveTo>
                      <a:pt x="300038" y="385763"/>
                    </a:moveTo>
                    <a:cubicBezTo>
                      <a:pt x="279995" y="366911"/>
                      <a:pt x="259953" y="348060"/>
                      <a:pt x="254794" y="323850"/>
                    </a:cubicBezTo>
                    <a:cubicBezTo>
                      <a:pt x="249635" y="299641"/>
                      <a:pt x="290116" y="268287"/>
                      <a:pt x="269082" y="240506"/>
                    </a:cubicBezTo>
                    <a:cubicBezTo>
                      <a:pt x="248048" y="212725"/>
                      <a:pt x="158750" y="192485"/>
                      <a:pt x="128588" y="157163"/>
                    </a:cubicBezTo>
                    <a:cubicBezTo>
                      <a:pt x="98426" y="121841"/>
                      <a:pt x="109538" y="54769"/>
                      <a:pt x="88107" y="28575"/>
                    </a:cubicBezTo>
                    <a:cubicBezTo>
                      <a:pt x="66676" y="2381"/>
                      <a:pt x="33338" y="1190"/>
                      <a:pt x="0" y="0"/>
                    </a:cubicBezTo>
                  </a:path>
                </a:pathLst>
              </a:custGeom>
              <a:ln cap="rnd">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grpSp>
      </p:grpSp>
      <p:grpSp>
        <p:nvGrpSpPr>
          <p:cNvPr id="13" name="Groupe 108"/>
          <p:cNvGrpSpPr/>
          <p:nvPr/>
        </p:nvGrpSpPr>
        <p:grpSpPr>
          <a:xfrm>
            <a:off x="7215206" y="5357826"/>
            <a:ext cx="428628" cy="602471"/>
            <a:chOff x="1785918" y="4857760"/>
            <a:chExt cx="608953" cy="855932"/>
          </a:xfrm>
        </p:grpSpPr>
        <p:sp>
          <p:nvSpPr>
            <p:cNvPr id="110" name="Arrondir un rectangle avec un coin du même côté 109"/>
            <p:cNvSpPr/>
            <p:nvPr/>
          </p:nvSpPr>
          <p:spPr>
            <a:xfrm rot="19913364">
              <a:off x="2048371" y="5209692"/>
              <a:ext cx="346500" cy="504000"/>
            </a:xfrm>
            <a:prstGeom prst="round2Same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1" name="Ellipse 110"/>
            <p:cNvSpPr/>
            <p:nvPr/>
          </p:nvSpPr>
          <p:spPr>
            <a:xfrm rot="19913364">
              <a:off x="2084412" y="5259773"/>
              <a:ext cx="126000" cy="126000"/>
            </a:xfrm>
            <a:prstGeom prst="ellipse">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2" name="Ellipse 111"/>
            <p:cNvSpPr>
              <a:spLocks noChangeAspect="1"/>
            </p:cNvSpPr>
            <p:nvPr/>
          </p:nvSpPr>
          <p:spPr>
            <a:xfrm rot="19913364">
              <a:off x="2115666" y="5291026"/>
              <a:ext cx="63496" cy="634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4" name="Groupe 110"/>
            <p:cNvGrpSpPr/>
            <p:nvPr/>
          </p:nvGrpSpPr>
          <p:grpSpPr>
            <a:xfrm>
              <a:off x="1785918" y="4857760"/>
              <a:ext cx="381000" cy="484982"/>
              <a:chOff x="5865019" y="2867025"/>
              <a:chExt cx="381000" cy="484982"/>
            </a:xfrm>
          </p:grpSpPr>
          <p:sp>
            <p:nvSpPr>
              <p:cNvPr id="114" name="Forme libre 113"/>
              <p:cNvSpPr/>
              <p:nvPr/>
            </p:nvSpPr>
            <p:spPr>
              <a:xfrm>
                <a:off x="5865019" y="2931319"/>
                <a:ext cx="381000" cy="420688"/>
              </a:xfrm>
              <a:custGeom>
                <a:avLst/>
                <a:gdLst>
                  <a:gd name="connsiteX0" fmla="*/ 0 w 381000"/>
                  <a:gd name="connsiteY0" fmla="*/ 0 h 420688"/>
                  <a:gd name="connsiteX1" fmla="*/ 180975 w 381000"/>
                  <a:gd name="connsiteY1" fmla="*/ 57150 h 420688"/>
                  <a:gd name="connsiteX2" fmla="*/ 200025 w 381000"/>
                  <a:gd name="connsiteY2" fmla="*/ 226219 h 420688"/>
                  <a:gd name="connsiteX3" fmla="*/ 326231 w 381000"/>
                  <a:gd name="connsiteY3" fmla="*/ 240506 h 420688"/>
                  <a:gd name="connsiteX4" fmla="*/ 373856 w 381000"/>
                  <a:gd name="connsiteY4" fmla="*/ 330994 h 420688"/>
                  <a:gd name="connsiteX5" fmla="*/ 369094 w 381000"/>
                  <a:gd name="connsiteY5" fmla="*/ 409575 h 420688"/>
                  <a:gd name="connsiteX6" fmla="*/ 330994 w 381000"/>
                  <a:gd name="connsiteY6" fmla="*/ 397669 h 42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 h="420688">
                    <a:moveTo>
                      <a:pt x="0" y="0"/>
                    </a:moveTo>
                    <a:cubicBezTo>
                      <a:pt x="73819" y="9723"/>
                      <a:pt x="147638" y="19447"/>
                      <a:pt x="180975" y="57150"/>
                    </a:cubicBezTo>
                    <a:cubicBezTo>
                      <a:pt x="214312" y="94853"/>
                      <a:pt x="175816" y="195660"/>
                      <a:pt x="200025" y="226219"/>
                    </a:cubicBezTo>
                    <a:cubicBezTo>
                      <a:pt x="224234" y="256778"/>
                      <a:pt x="297259" y="223044"/>
                      <a:pt x="326231" y="240506"/>
                    </a:cubicBezTo>
                    <a:cubicBezTo>
                      <a:pt x="355203" y="257969"/>
                      <a:pt x="366712" y="302816"/>
                      <a:pt x="373856" y="330994"/>
                    </a:cubicBezTo>
                    <a:cubicBezTo>
                      <a:pt x="381000" y="359172"/>
                      <a:pt x="376238" y="398463"/>
                      <a:pt x="369094" y="409575"/>
                    </a:cubicBezTo>
                    <a:cubicBezTo>
                      <a:pt x="361950" y="420688"/>
                      <a:pt x="346472" y="409178"/>
                      <a:pt x="330994" y="397669"/>
                    </a:cubicBezTo>
                  </a:path>
                </a:pathLst>
              </a:custGeom>
              <a:ln cap="rnd">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15" name="Forme libre 114"/>
              <p:cNvSpPr/>
              <p:nvPr/>
            </p:nvSpPr>
            <p:spPr>
              <a:xfrm>
                <a:off x="5869781" y="2867025"/>
                <a:ext cx="300038" cy="385763"/>
              </a:xfrm>
              <a:custGeom>
                <a:avLst/>
                <a:gdLst>
                  <a:gd name="connsiteX0" fmla="*/ 300038 w 300038"/>
                  <a:gd name="connsiteY0" fmla="*/ 385763 h 385763"/>
                  <a:gd name="connsiteX1" fmla="*/ 254794 w 300038"/>
                  <a:gd name="connsiteY1" fmla="*/ 323850 h 385763"/>
                  <a:gd name="connsiteX2" fmla="*/ 269082 w 300038"/>
                  <a:gd name="connsiteY2" fmla="*/ 240506 h 385763"/>
                  <a:gd name="connsiteX3" fmla="*/ 128588 w 300038"/>
                  <a:gd name="connsiteY3" fmla="*/ 157163 h 385763"/>
                  <a:gd name="connsiteX4" fmla="*/ 88107 w 300038"/>
                  <a:gd name="connsiteY4" fmla="*/ 28575 h 385763"/>
                  <a:gd name="connsiteX5" fmla="*/ 0 w 300038"/>
                  <a:gd name="connsiteY5" fmla="*/ 0 h 38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038" h="385763">
                    <a:moveTo>
                      <a:pt x="300038" y="385763"/>
                    </a:moveTo>
                    <a:cubicBezTo>
                      <a:pt x="279995" y="366911"/>
                      <a:pt x="259953" y="348060"/>
                      <a:pt x="254794" y="323850"/>
                    </a:cubicBezTo>
                    <a:cubicBezTo>
                      <a:pt x="249635" y="299641"/>
                      <a:pt x="290116" y="268287"/>
                      <a:pt x="269082" y="240506"/>
                    </a:cubicBezTo>
                    <a:cubicBezTo>
                      <a:pt x="248048" y="212725"/>
                      <a:pt x="158750" y="192485"/>
                      <a:pt x="128588" y="157163"/>
                    </a:cubicBezTo>
                    <a:cubicBezTo>
                      <a:pt x="98426" y="121841"/>
                      <a:pt x="109538" y="54769"/>
                      <a:pt x="88107" y="28575"/>
                    </a:cubicBezTo>
                    <a:cubicBezTo>
                      <a:pt x="66676" y="2381"/>
                      <a:pt x="33338" y="1190"/>
                      <a:pt x="0" y="0"/>
                    </a:cubicBezTo>
                  </a:path>
                </a:pathLst>
              </a:custGeom>
              <a:ln cap="rnd">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grpSp>
      </p:grpSp>
      <p:grpSp>
        <p:nvGrpSpPr>
          <p:cNvPr id="15" name="Groupe 115"/>
          <p:cNvGrpSpPr/>
          <p:nvPr/>
        </p:nvGrpSpPr>
        <p:grpSpPr>
          <a:xfrm>
            <a:off x="6858016" y="5357826"/>
            <a:ext cx="428628" cy="602471"/>
            <a:chOff x="1785918" y="4857760"/>
            <a:chExt cx="608953" cy="855932"/>
          </a:xfrm>
        </p:grpSpPr>
        <p:sp>
          <p:nvSpPr>
            <p:cNvPr id="117" name="Arrondir un rectangle avec un coin du même côté 116"/>
            <p:cNvSpPr/>
            <p:nvPr/>
          </p:nvSpPr>
          <p:spPr>
            <a:xfrm rot="19913364">
              <a:off x="2048371" y="5209692"/>
              <a:ext cx="346500" cy="504000"/>
            </a:xfrm>
            <a:prstGeom prst="round2Same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8" name="Ellipse 117"/>
            <p:cNvSpPr/>
            <p:nvPr/>
          </p:nvSpPr>
          <p:spPr>
            <a:xfrm rot="19913364">
              <a:off x="2084412" y="5259773"/>
              <a:ext cx="126000" cy="126000"/>
            </a:xfrm>
            <a:prstGeom prst="ellipse">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9" name="Ellipse 118"/>
            <p:cNvSpPr>
              <a:spLocks noChangeAspect="1"/>
            </p:cNvSpPr>
            <p:nvPr/>
          </p:nvSpPr>
          <p:spPr>
            <a:xfrm rot="19913364">
              <a:off x="2115666" y="5291026"/>
              <a:ext cx="63496" cy="634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6" name="Groupe 110"/>
            <p:cNvGrpSpPr/>
            <p:nvPr/>
          </p:nvGrpSpPr>
          <p:grpSpPr>
            <a:xfrm>
              <a:off x="1785918" y="4857760"/>
              <a:ext cx="381000" cy="484982"/>
              <a:chOff x="5865019" y="2867025"/>
              <a:chExt cx="381000" cy="484982"/>
            </a:xfrm>
          </p:grpSpPr>
          <p:sp>
            <p:nvSpPr>
              <p:cNvPr id="121" name="Forme libre 120"/>
              <p:cNvSpPr/>
              <p:nvPr/>
            </p:nvSpPr>
            <p:spPr>
              <a:xfrm>
                <a:off x="5865019" y="2931319"/>
                <a:ext cx="381000" cy="420688"/>
              </a:xfrm>
              <a:custGeom>
                <a:avLst/>
                <a:gdLst>
                  <a:gd name="connsiteX0" fmla="*/ 0 w 381000"/>
                  <a:gd name="connsiteY0" fmla="*/ 0 h 420688"/>
                  <a:gd name="connsiteX1" fmla="*/ 180975 w 381000"/>
                  <a:gd name="connsiteY1" fmla="*/ 57150 h 420688"/>
                  <a:gd name="connsiteX2" fmla="*/ 200025 w 381000"/>
                  <a:gd name="connsiteY2" fmla="*/ 226219 h 420688"/>
                  <a:gd name="connsiteX3" fmla="*/ 326231 w 381000"/>
                  <a:gd name="connsiteY3" fmla="*/ 240506 h 420688"/>
                  <a:gd name="connsiteX4" fmla="*/ 373856 w 381000"/>
                  <a:gd name="connsiteY4" fmla="*/ 330994 h 420688"/>
                  <a:gd name="connsiteX5" fmla="*/ 369094 w 381000"/>
                  <a:gd name="connsiteY5" fmla="*/ 409575 h 420688"/>
                  <a:gd name="connsiteX6" fmla="*/ 330994 w 381000"/>
                  <a:gd name="connsiteY6" fmla="*/ 397669 h 42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 h="420688">
                    <a:moveTo>
                      <a:pt x="0" y="0"/>
                    </a:moveTo>
                    <a:cubicBezTo>
                      <a:pt x="73819" y="9723"/>
                      <a:pt x="147638" y="19447"/>
                      <a:pt x="180975" y="57150"/>
                    </a:cubicBezTo>
                    <a:cubicBezTo>
                      <a:pt x="214312" y="94853"/>
                      <a:pt x="175816" y="195660"/>
                      <a:pt x="200025" y="226219"/>
                    </a:cubicBezTo>
                    <a:cubicBezTo>
                      <a:pt x="224234" y="256778"/>
                      <a:pt x="297259" y="223044"/>
                      <a:pt x="326231" y="240506"/>
                    </a:cubicBezTo>
                    <a:cubicBezTo>
                      <a:pt x="355203" y="257969"/>
                      <a:pt x="366712" y="302816"/>
                      <a:pt x="373856" y="330994"/>
                    </a:cubicBezTo>
                    <a:cubicBezTo>
                      <a:pt x="381000" y="359172"/>
                      <a:pt x="376238" y="398463"/>
                      <a:pt x="369094" y="409575"/>
                    </a:cubicBezTo>
                    <a:cubicBezTo>
                      <a:pt x="361950" y="420688"/>
                      <a:pt x="346472" y="409178"/>
                      <a:pt x="330994" y="397669"/>
                    </a:cubicBezTo>
                  </a:path>
                </a:pathLst>
              </a:custGeom>
              <a:ln cap="rnd">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22" name="Forme libre 121"/>
              <p:cNvSpPr/>
              <p:nvPr/>
            </p:nvSpPr>
            <p:spPr>
              <a:xfrm>
                <a:off x="5869781" y="2867025"/>
                <a:ext cx="300038" cy="385763"/>
              </a:xfrm>
              <a:custGeom>
                <a:avLst/>
                <a:gdLst>
                  <a:gd name="connsiteX0" fmla="*/ 300038 w 300038"/>
                  <a:gd name="connsiteY0" fmla="*/ 385763 h 385763"/>
                  <a:gd name="connsiteX1" fmla="*/ 254794 w 300038"/>
                  <a:gd name="connsiteY1" fmla="*/ 323850 h 385763"/>
                  <a:gd name="connsiteX2" fmla="*/ 269082 w 300038"/>
                  <a:gd name="connsiteY2" fmla="*/ 240506 h 385763"/>
                  <a:gd name="connsiteX3" fmla="*/ 128588 w 300038"/>
                  <a:gd name="connsiteY3" fmla="*/ 157163 h 385763"/>
                  <a:gd name="connsiteX4" fmla="*/ 88107 w 300038"/>
                  <a:gd name="connsiteY4" fmla="*/ 28575 h 385763"/>
                  <a:gd name="connsiteX5" fmla="*/ 0 w 300038"/>
                  <a:gd name="connsiteY5" fmla="*/ 0 h 38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038" h="385763">
                    <a:moveTo>
                      <a:pt x="300038" y="385763"/>
                    </a:moveTo>
                    <a:cubicBezTo>
                      <a:pt x="279995" y="366911"/>
                      <a:pt x="259953" y="348060"/>
                      <a:pt x="254794" y="323850"/>
                    </a:cubicBezTo>
                    <a:cubicBezTo>
                      <a:pt x="249635" y="299641"/>
                      <a:pt x="290116" y="268287"/>
                      <a:pt x="269082" y="240506"/>
                    </a:cubicBezTo>
                    <a:cubicBezTo>
                      <a:pt x="248048" y="212725"/>
                      <a:pt x="158750" y="192485"/>
                      <a:pt x="128588" y="157163"/>
                    </a:cubicBezTo>
                    <a:cubicBezTo>
                      <a:pt x="98426" y="121841"/>
                      <a:pt x="109538" y="54769"/>
                      <a:pt x="88107" y="28575"/>
                    </a:cubicBezTo>
                    <a:cubicBezTo>
                      <a:pt x="66676" y="2381"/>
                      <a:pt x="33338" y="1190"/>
                      <a:pt x="0" y="0"/>
                    </a:cubicBezTo>
                  </a:path>
                </a:pathLst>
              </a:custGeom>
              <a:ln cap="rnd">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grpSp>
      </p:grpSp>
      <p:grpSp>
        <p:nvGrpSpPr>
          <p:cNvPr id="17" name="Groupe 122"/>
          <p:cNvGrpSpPr/>
          <p:nvPr/>
        </p:nvGrpSpPr>
        <p:grpSpPr>
          <a:xfrm>
            <a:off x="6500826" y="5357826"/>
            <a:ext cx="428628" cy="602471"/>
            <a:chOff x="1785918" y="4857760"/>
            <a:chExt cx="608953" cy="855932"/>
          </a:xfrm>
        </p:grpSpPr>
        <p:sp>
          <p:nvSpPr>
            <p:cNvPr id="124" name="Arrondir un rectangle avec un coin du même côté 123"/>
            <p:cNvSpPr/>
            <p:nvPr/>
          </p:nvSpPr>
          <p:spPr>
            <a:xfrm rot="19913364">
              <a:off x="2048371" y="5209692"/>
              <a:ext cx="346500" cy="504000"/>
            </a:xfrm>
            <a:prstGeom prst="round2Same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5" name="Ellipse 124"/>
            <p:cNvSpPr/>
            <p:nvPr/>
          </p:nvSpPr>
          <p:spPr>
            <a:xfrm rot="19913364">
              <a:off x="2084412" y="5259773"/>
              <a:ext cx="126000" cy="126000"/>
            </a:xfrm>
            <a:prstGeom prst="ellipse">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6" name="Ellipse 125"/>
            <p:cNvSpPr>
              <a:spLocks noChangeAspect="1"/>
            </p:cNvSpPr>
            <p:nvPr/>
          </p:nvSpPr>
          <p:spPr>
            <a:xfrm rot="19913364">
              <a:off x="2115666" y="5291026"/>
              <a:ext cx="63496" cy="634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8" name="Groupe 110"/>
            <p:cNvGrpSpPr/>
            <p:nvPr/>
          </p:nvGrpSpPr>
          <p:grpSpPr>
            <a:xfrm>
              <a:off x="1785918" y="4857760"/>
              <a:ext cx="381000" cy="484982"/>
              <a:chOff x="5865019" y="2867025"/>
              <a:chExt cx="381000" cy="484982"/>
            </a:xfrm>
          </p:grpSpPr>
          <p:sp>
            <p:nvSpPr>
              <p:cNvPr id="128" name="Forme libre 127"/>
              <p:cNvSpPr/>
              <p:nvPr/>
            </p:nvSpPr>
            <p:spPr>
              <a:xfrm>
                <a:off x="5865019" y="2931319"/>
                <a:ext cx="381000" cy="420688"/>
              </a:xfrm>
              <a:custGeom>
                <a:avLst/>
                <a:gdLst>
                  <a:gd name="connsiteX0" fmla="*/ 0 w 381000"/>
                  <a:gd name="connsiteY0" fmla="*/ 0 h 420688"/>
                  <a:gd name="connsiteX1" fmla="*/ 180975 w 381000"/>
                  <a:gd name="connsiteY1" fmla="*/ 57150 h 420688"/>
                  <a:gd name="connsiteX2" fmla="*/ 200025 w 381000"/>
                  <a:gd name="connsiteY2" fmla="*/ 226219 h 420688"/>
                  <a:gd name="connsiteX3" fmla="*/ 326231 w 381000"/>
                  <a:gd name="connsiteY3" fmla="*/ 240506 h 420688"/>
                  <a:gd name="connsiteX4" fmla="*/ 373856 w 381000"/>
                  <a:gd name="connsiteY4" fmla="*/ 330994 h 420688"/>
                  <a:gd name="connsiteX5" fmla="*/ 369094 w 381000"/>
                  <a:gd name="connsiteY5" fmla="*/ 409575 h 420688"/>
                  <a:gd name="connsiteX6" fmla="*/ 330994 w 381000"/>
                  <a:gd name="connsiteY6" fmla="*/ 397669 h 42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 h="420688">
                    <a:moveTo>
                      <a:pt x="0" y="0"/>
                    </a:moveTo>
                    <a:cubicBezTo>
                      <a:pt x="73819" y="9723"/>
                      <a:pt x="147638" y="19447"/>
                      <a:pt x="180975" y="57150"/>
                    </a:cubicBezTo>
                    <a:cubicBezTo>
                      <a:pt x="214312" y="94853"/>
                      <a:pt x="175816" y="195660"/>
                      <a:pt x="200025" y="226219"/>
                    </a:cubicBezTo>
                    <a:cubicBezTo>
                      <a:pt x="224234" y="256778"/>
                      <a:pt x="297259" y="223044"/>
                      <a:pt x="326231" y="240506"/>
                    </a:cubicBezTo>
                    <a:cubicBezTo>
                      <a:pt x="355203" y="257969"/>
                      <a:pt x="366712" y="302816"/>
                      <a:pt x="373856" y="330994"/>
                    </a:cubicBezTo>
                    <a:cubicBezTo>
                      <a:pt x="381000" y="359172"/>
                      <a:pt x="376238" y="398463"/>
                      <a:pt x="369094" y="409575"/>
                    </a:cubicBezTo>
                    <a:cubicBezTo>
                      <a:pt x="361950" y="420688"/>
                      <a:pt x="346472" y="409178"/>
                      <a:pt x="330994" y="397669"/>
                    </a:cubicBezTo>
                  </a:path>
                </a:pathLst>
              </a:custGeom>
              <a:ln cap="rnd">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29" name="Forme libre 128"/>
              <p:cNvSpPr/>
              <p:nvPr/>
            </p:nvSpPr>
            <p:spPr>
              <a:xfrm>
                <a:off x="5869781" y="2867025"/>
                <a:ext cx="300038" cy="385763"/>
              </a:xfrm>
              <a:custGeom>
                <a:avLst/>
                <a:gdLst>
                  <a:gd name="connsiteX0" fmla="*/ 300038 w 300038"/>
                  <a:gd name="connsiteY0" fmla="*/ 385763 h 385763"/>
                  <a:gd name="connsiteX1" fmla="*/ 254794 w 300038"/>
                  <a:gd name="connsiteY1" fmla="*/ 323850 h 385763"/>
                  <a:gd name="connsiteX2" fmla="*/ 269082 w 300038"/>
                  <a:gd name="connsiteY2" fmla="*/ 240506 h 385763"/>
                  <a:gd name="connsiteX3" fmla="*/ 128588 w 300038"/>
                  <a:gd name="connsiteY3" fmla="*/ 157163 h 385763"/>
                  <a:gd name="connsiteX4" fmla="*/ 88107 w 300038"/>
                  <a:gd name="connsiteY4" fmla="*/ 28575 h 385763"/>
                  <a:gd name="connsiteX5" fmla="*/ 0 w 300038"/>
                  <a:gd name="connsiteY5" fmla="*/ 0 h 38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038" h="385763">
                    <a:moveTo>
                      <a:pt x="300038" y="385763"/>
                    </a:moveTo>
                    <a:cubicBezTo>
                      <a:pt x="279995" y="366911"/>
                      <a:pt x="259953" y="348060"/>
                      <a:pt x="254794" y="323850"/>
                    </a:cubicBezTo>
                    <a:cubicBezTo>
                      <a:pt x="249635" y="299641"/>
                      <a:pt x="290116" y="268287"/>
                      <a:pt x="269082" y="240506"/>
                    </a:cubicBezTo>
                    <a:cubicBezTo>
                      <a:pt x="248048" y="212725"/>
                      <a:pt x="158750" y="192485"/>
                      <a:pt x="128588" y="157163"/>
                    </a:cubicBezTo>
                    <a:cubicBezTo>
                      <a:pt x="98426" y="121841"/>
                      <a:pt x="109538" y="54769"/>
                      <a:pt x="88107" y="28575"/>
                    </a:cubicBezTo>
                    <a:cubicBezTo>
                      <a:pt x="66676" y="2381"/>
                      <a:pt x="33338" y="1190"/>
                      <a:pt x="0" y="0"/>
                    </a:cubicBezTo>
                  </a:path>
                </a:pathLst>
              </a:custGeom>
              <a:ln cap="rnd">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grpSp>
      </p:grpSp>
      <p:grpSp>
        <p:nvGrpSpPr>
          <p:cNvPr id="19" name="Groupe 129"/>
          <p:cNvGrpSpPr/>
          <p:nvPr/>
        </p:nvGrpSpPr>
        <p:grpSpPr>
          <a:xfrm>
            <a:off x="6143636" y="5357826"/>
            <a:ext cx="428628" cy="602471"/>
            <a:chOff x="1785918" y="4857760"/>
            <a:chExt cx="608953" cy="855932"/>
          </a:xfrm>
        </p:grpSpPr>
        <p:sp>
          <p:nvSpPr>
            <p:cNvPr id="131" name="Arrondir un rectangle avec un coin du même côté 130"/>
            <p:cNvSpPr/>
            <p:nvPr/>
          </p:nvSpPr>
          <p:spPr>
            <a:xfrm rot="19913364">
              <a:off x="2048371" y="5209692"/>
              <a:ext cx="346500" cy="504000"/>
            </a:xfrm>
            <a:prstGeom prst="round2Same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2" name="Ellipse 131"/>
            <p:cNvSpPr/>
            <p:nvPr/>
          </p:nvSpPr>
          <p:spPr>
            <a:xfrm rot="19913364">
              <a:off x="2084412" y="5259773"/>
              <a:ext cx="126000" cy="126000"/>
            </a:xfrm>
            <a:prstGeom prst="ellipse">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3" name="Ellipse 132"/>
            <p:cNvSpPr>
              <a:spLocks noChangeAspect="1"/>
            </p:cNvSpPr>
            <p:nvPr/>
          </p:nvSpPr>
          <p:spPr>
            <a:xfrm rot="19913364">
              <a:off x="2115666" y="5291026"/>
              <a:ext cx="63496" cy="634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20" name="Groupe 110"/>
            <p:cNvGrpSpPr/>
            <p:nvPr/>
          </p:nvGrpSpPr>
          <p:grpSpPr>
            <a:xfrm>
              <a:off x="1785918" y="4857760"/>
              <a:ext cx="381000" cy="484982"/>
              <a:chOff x="5865019" y="2867025"/>
              <a:chExt cx="381000" cy="484982"/>
            </a:xfrm>
          </p:grpSpPr>
          <p:sp>
            <p:nvSpPr>
              <p:cNvPr id="135" name="Forme libre 134"/>
              <p:cNvSpPr/>
              <p:nvPr/>
            </p:nvSpPr>
            <p:spPr>
              <a:xfrm>
                <a:off x="5865019" y="2931319"/>
                <a:ext cx="381000" cy="420688"/>
              </a:xfrm>
              <a:custGeom>
                <a:avLst/>
                <a:gdLst>
                  <a:gd name="connsiteX0" fmla="*/ 0 w 381000"/>
                  <a:gd name="connsiteY0" fmla="*/ 0 h 420688"/>
                  <a:gd name="connsiteX1" fmla="*/ 180975 w 381000"/>
                  <a:gd name="connsiteY1" fmla="*/ 57150 h 420688"/>
                  <a:gd name="connsiteX2" fmla="*/ 200025 w 381000"/>
                  <a:gd name="connsiteY2" fmla="*/ 226219 h 420688"/>
                  <a:gd name="connsiteX3" fmla="*/ 326231 w 381000"/>
                  <a:gd name="connsiteY3" fmla="*/ 240506 h 420688"/>
                  <a:gd name="connsiteX4" fmla="*/ 373856 w 381000"/>
                  <a:gd name="connsiteY4" fmla="*/ 330994 h 420688"/>
                  <a:gd name="connsiteX5" fmla="*/ 369094 w 381000"/>
                  <a:gd name="connsiteY5" fmla="*/ 409575 h 420688"/>
                  <a:gd name="connsiteX6" fmla="*/ 330994 w 381000"/>
                  <a:gd name="connsiteY6" fmla="*/ 397669 h 42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 h="420688">
                    <a:moveTo>
                      <a:pt x="0" y="0"/>
                    </a:moveTo>
                    <a:cubicBezTo>
                      <a:pt x="73819" y="9723"/>
                      <a:pt x="147638" y="19447"/>
                      <a:pt x="180975" y="57150"/>
                    </a:cubicBezTo>
                    <a:cubicBezTo>
                      <a:pt x="214312" y="94853"/>
                      <a:pt x="175816" y="195660"/>
                      <a:pt x="200025" y="226219"/>
                    </a:cubicBezTo>
                    <a:cubicBezTo>
                      <a:pt x="224234" y="256778"/>
                      <a:pt x="297259" y="223044"/>
                      <a:pt x="326231" y="240506"/>
                    </a:cubicBezTo>
                    <a:cubicBezTo>
                      <a:pt x="355203" y="257969"/>
                      <a:pt x="366712" y="302816"/>
                      <a:pt x="373856" y="330994"/>
                    </a:cubicBezTo>
                    <a:cubicBezTo>
                      <a:pt x="381000" y="359172"/>
                      <a:pt x="376238" y="398463"/>
                      <a:pt x="369094" y="409575"/>
                    </a:cubicBezTo>
                    <a:cubicBezTo>
                      <a:pt x="361950" y="420688"/>
                      <a:pt x="346472" y="409178"/>
                      <a:pt x="330994" y="397669"/>
                    </a:cubicBezTo>
                  </a:path>
                </a:pathLst>
              </a:custGeom>
              <a:ln cap="rnd">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36" name="Forme libre 135"/>
              <p:cNvSpPr/>
              <p:nvPr/>
            </p:nvSpPr>
            <p:spPr>
              <a:xfrm>
                <a:off x="5869781" y="2867025"/>
                <a:ext cx="300038" cy="385763"/>
              </a:xfrm>
              <a:custGeom>
                <a:avLst/>
                <a:gdLst>
                  <a:gd name="connsiteX0" fmla="*/ 300038 w 300038"/>
                  <a:gd name="connsiteY0" fmla="*/ 385763 h 385763"/>
                  <a:gd name="connsiteX1" fmla="*/ 254794 w 300038"/>
                  <a:gd name="connsiteY1" fmla="*/ 323850 h 385763"/>
                  <a:gd name="connsiteX2" fmla="*/ 269082 w 300038"/>
                  <a:gd name="connsiteY2" fmla="*/ 240506 h 385763"/>
                  <a:gd name="connsiteX3" fmla="*/ 128588 w 300038"/>
                  <a:gd name="connsiteY3" fmla="*/ 157163 h 385763"/>
                  <a:gd name="connsiteX4" fmla="*/ 88107 w 300038"/>
                  <a:gd name="connsiteY4" fmla="*/ 28575 h 385763"/>
                  <a:gd name="connsiteX5" fmla="*/ 0 w 300038"/>
                  <a:gd name="connsiteY5" fmla="*/ 0 h 38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038" h="385763">
                    <a:moveTo>
                      <a:pt x="300038" y="385763"/>
                    </a:moveTo>
                    <a:cubicBezTo>
                      <a:pt x="279995" y="366911"/>
                      <a:pt x="259953" y="348060"/>
                      <a:pt x="254794" y="323850"/>
                    </a:cubicBezTo>
                    <a:cubicBezTo>
                      <a:pt x="249635" y="299641"/>
                      <a:pt x="290116" y="268287"/>
                      <a:pt x="269082" y="240506"/>
                    </a:cubicBezTo>
                    <a:cubicBezTo>
                      <a:pt x="248048" y="212725"/>
                      <a:pt x="158750" y="192485"/>
                      <a:pt x="128588" y="157163"/>
                    </a:cubicBezTo>
                    <a:cubicBezTo>
                      <a:pt x="98426" y="121841"/>
                      <a:pt x="109538" y="54769"/>
                      <a:pt x="88107" y="28575"/>
                    </a:cubicBezTo>
                    <a:cubicBezTo>
                      <a:pt x="66676" y="2381"/>
                      <a:pt x="33338" y="1190"/>
                      <a:pt x="0" y="0"/>
                    </a:cubicBezTo>
                  </a:path>
                </a:pathLst>
              </a:custGeom>
              <a:ln cap="rnd">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grpSp>
      </p:grpSp>
      <p:sp>
        <p:nvSpPr>
          <p:cNvPr id="59" name="Étoile à 5 branches 58"/>
          <p:cNvSpPr/>
          <p:nvPr/>
        </p:nvSpPr>
        <p:spPr>
          <a:xfrm>
            <a:off x="5929322" y="3009876"/>
            <a:ext cx="214314" cy="214314"/>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Étoile à 5 branches 59"/>
          <p:cNvSpPr/>
          <p:nvPr/>
        </p:nvSpPr>
        <p:spPr>
          <a:xfrm>
            <a:off x="6000760" y="3438504"/>
            <a:ext cx="214314" cy="214314"/>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Étoile à 5 branches 60"/>
          <p:cNvSpPr/>
          <p:nvPr/>
        </p:nvSpPr>
        <p:spPr>
          <a:xfrm>
            <a:off x="6215074" y="3009876"/>
            <a:ext cx="214314" cy="214314"/>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Étoile à 5 branches 61"/>
          <p:cNvSpPr/>
          <p:nvPr/>
        </p:nvSpPr>
        <p:spPr>
          <a:xfrm>
            <a:off x="6858016" y="3367066"/>
            <a:ext cx="214314" cy="214314"/>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Étoile à 5 branches 62"/>
          <p:cNvSpPr/>
          <p:nvPr/>
        </p:nvSpPr>
        <p:spPr>
          <a:xfrm>
            <a:off x="6500826" y="3509942"/>
            <a:ext cx="214314" cy="214314"/>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Étoile à 5 branches 63"/>
          <p:cNvSpPr/>
          <p:nvPr/>
        </p:nvSpPr>
        <p:spPr>
          <a:xfrm>
            <a:off x="7143768" y="2938438"/>
            <a:ext cx="214314" cy="214314"/>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Étoile à 5 branches 65"/>
          <p:cNvSpPr/>
          <p:nvPr/>
        </p:nvSpPr>
        <p:spPr>
          <a:xfrm>
            <a:off x="7358082" y="3367066"/>
            <a:ext cx="214314" cy="214314"/>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 name="Rectangle 138"/>
          <p:cNvSpPr/>
          <p:nvPr/>
        </p:nvSpPr>
        <p:spPr>
          <a:xfrm>
            <a:off x="3286116" y="6143644"/>
            <a:ext cx="142876" cy="571504"/>
          </a:xfrm>
          <a:prstGeom prst="rect">
            <a:avLst/>
          </a:prstGeom>
          <a:solidFill>
            <a:srgbClr val="66FF33"/>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0" name="Rectangle 139"/>
          <p:cNvSpPr/>
          <p:nvPr/>
        </p:nvSpPr>
        <p:spPr>
          <a:xfrm>
            <a:off x="3428992" y="5929330"/>
            <a:ext cx="142876" cy="785818"/>
          </a:xfrm>
          <a:prstGeom prst="rect">
            <a:avLst/>
          </a:prstGeom>
          <a:solidFill>
            <a:srgbClr val="00CC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1" name="Rectangle 140"/>
          <p:cNvSpPr/>
          <p:nvPr/>
        </p:nvSpPr>
        <p:spPr>
          <a:xfrm>
            <a:off x="3571868" y="6429396"/>
            <a:ext cx="142876" cy="285752"/>
          </a:xfrm>
          <a:prstGeom prst="rect">
            <a:avLst/>
          </a:prstGeom>
          <a:solidFill>
            <a:srgbClr val="969696"/>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2" name="Rectangle 141"/>
          <p:cNvSpPr/>
          <p:nvPr/>
        </p:nvSpPr>
        <p:spPr>
          <a:xfrm>
            <a:off x="3714744" y="6643710"/>
            <a:ext cx="142876" cy="71438"/>
          </a:xfrm>
          <a:prstGeom prst="rect">
            <a:avLst/>
          </a:prstGeom>
          <a:solidFill>
            <a:srgbClr val="00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3" name="ZoneTexte 142"/>
          <p:cNvSpPr txBox="1"/>
          <p:nvPr/>
        </p:nvSpPr>
        <p:spPr>
          <a:xfrm>
            <a:off x="7841935" y="6286520"/>
            <a:ext cx="659155" cy="369332"/>
          </a:xfrm>
          <a:prstGeom prst="rect">
            <a:avLst/>
          </a:prstGeom>
          <a:noFill/>
        </p:spPr>
        <p:txBody>
          <a:bodyPr wrap="none" rtlCol="0">
            <a:spAutoFit/>
          </a:bodyPr>
          <a:lstStyle/>
          <a:p>
            <a:r>
              <a:rPr lang="fr-FR" dirty="0" smtClean="0"/>
              <a:t>SIFT</a:t>
            </a:r>
            <a:endParaRPr lang="fr-FR" dirty="0"/>
          </a:p>
        </p:txBody>
      </p:sp>
      <p:sp>
        <p:nvSpPr>
          <p:cNvPr id="144" name="Espace réservé du numéro de diapositive 143"/>
          <p:cNvSpPr>
            <a:spLocks noGrp="1"/>
          </p:cNvSpPr>
          <p:nvPr>
            <p:ph type="sldNum" sz="quarter" idx="12"/>
          </p:nvPr>
        </p:nvSpPr>
        <p:spPr/>
        <p:txBody>
          <a:bodyPr/>
          <a:lstStyle/>
          <a:p>
            <a:fld id="{6E118708-87BA-45D2-8B77-0C5CA463363A}" type="slidenum">
              <a:rPr lang="pt-BR" smtClean="0"/>
              <a:pPr/>
              <a:t>6</a:t>
            </a:fld>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ppt_x"/>
                                          </p:val>
                                        </p:tav>
                                        <p:tav tm="100000">
                                          <p:val>
                                            <p:strVal val="#ppt_x"/>
                                          </p:val>
                                        </p:tav>
                                      </p:tavLst>
                                    </p:anim>
                                    <p:anim calcmode="lin" valueType="num">
                                      <p:cBhvr additive="base">
                                        <p:cTn id="16" dur="500" fill="hold"/>
                                        <p:tgtEl>
                                          <p:spTgt spid="67"/>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39"/>
                                        </p:tgtEl>
                                        <p:attrNameLst>
                                          <p:attrName>style.visibility</p:attrName>
                                        </p:attrNameLst>
                                      </p:cBhvr>
                                      <p:to>
                                        <p:strVal val="visible"/>
                                      </p:to>
                                    </p:set>
                                    <p:animEffect transition="in" filter="slide(fromBottom)">
                                      <p:cBhvr>
                                        <p:cTn id="25" dur="500"/>
                                        <p:tgtEl>
                                          <p:spTgt spid="139"/>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140"/>
                                        </p:tgtEl>
                                        <p:attrNameLst>
                                          <p:attrName>style.visibility</p:attrName>
                                        </p:attrNameLst>
                                      </p:cBhvr>
                                      <p:to>
                                        <p:strVal val="visible"/>
                                      </p:to>
                                    </p:set>
                                    <p:animEffect transition="in" filter="slide(fromBottom)">
                                      <p:cBhvr>
                                        <p:cTn id="28" dur="500"/>
                                        <p:tgtEl>
                                          <p:spTgt spid="140"/>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141"/>
                                        </p:tgtEl>
                                        <p:attrNameLst>
                                          <p:attrName>style.visibility</p:attrName>
                                        </p:attrNameLst>
                                      </p:cBhvr>
                                      <p:to>
                                        <p:strVal val="visible"/>
                                      </p:to>
                                    </p:set>
                                    <p:animEffect transition="in" filter="slide(fromBottom)">
                                      <p:cBhvr>
                                        <p:cTn id="31" dur="500"/>
                                        <p:tgtEl>
                                          <p:spTgt spid="141"/>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142"/>
                                        </p:tgtEl>
                                        <p:attrNameLst>
                                          <p:attrName>style.visibility</p:attrName>
                                        </p:attrNameLst>
                                      </p:cBhvr>
                                      <p:to>
                                        <p:strVal val="visible"/>
                                      </p:to>
                                    </p:set>
                                    <p:animEffect transition="in" filter="slide(fromBottom)">
                                      <p:cBhvr>
                                        <p:cTn id="34" dur="500"/>
                                        <p:tgtEl>
                                          <p:spTgt spid="14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100"/>
                                  </p:stCondLst>
                                  <p:childTnLst>
                                    <p:set>
                                      <p:cBhvr>
                                        <p:cTn id="41" dur="1" fill="hold">
                                          <p:stCondLst>
                                            <p:cond delay="0"/>
                                          </p:stCondLst>
                                        </p:cTn>
                                        <p:tgtEl>
                                          <p:spTgt spid="60"/>
                                        </p:tgtEl>
                                        <p:attrNameLst>
                                          <p:attrName>style.visibility</p:attrName>
                                        </p:attrNameLst>
                                      </p:cBhvr>
                                      <p:to>
                                        <p:strVal val="visible"/>
                                      </p:to>
                                    </p:set>
                                  </p:childTnLst>
                                </p:cTn>
                              </p:par>
                            </p:childTnLst>
                          </p:cTn>
                        </p:par>
                        <p:par>
                          <p:cTn id="42" fill="hold">
                            <p:stCondLst>
                              <p:cond delay="100"/>
                            </p:stCondLst>
                            <p:childTnLst>
                              <p:par>
                                <p:cTn id="43" presetID="1" presetClass="entr" presetSubtype="0" fill="hold" grpId="0" nodeType="afterEffect">
                                  <p:stCondLst>
                                    <p:cond delay="100"/>
                                  </p:stCondLst>
                                  <p:childTnLst>
                                    <p:set>
                                      <p:cBhvr>
                                        <p:cTn id="44" dur="1" fill="hold">
                                          <p:stCondLst>
                                            <p:cond delay="0"/>
                                          </p:stCondLst>
                                        </p:cTn>
                                        <p:tgtEl>
                                          <p:spTgt spid="61"/>
                                        </p:tgtEl>
                                        <p:attrNameLst>
                                          <p:attrName>style.visibility</p:attrName>
                                        </p:attrNameLst>
                                      </p:cBhvr>
                                      <p:to>
                                        <p:strVal val="visible"/>
                                      </p:to>
                                    </p:set>
                                  </p:childTnLst>
                                </p:cTn>
                              </p:par>
                            </p:childTnLst>
                          </p:cTn>
                        </p:par>
                        <p:par>
                          <p:cTn id="45" fill="hold">
                            <p:stCondLst>
                              <p:cond delay="200"/>
                            </p:stCondLst>
                            <p:childTnLst>
                              <p:par>
                                <p:cTn id="46" presetID="1" presetClass="entr" presetSubtype="0" fill="hold" grpId="0" nodeType="afterEffect">
                                  <p:stCondLst>
                                    <p:cond delay="100"/>
                                  </p:stCondLst>
                                  <p:childTnLst>
                                    <p:set>
                                      <p:cBhvr>
                                        <p:cTn id="47" dur="1" fill="hold">
                                          <p:stCondLst>
                                            <p:cond delay="0"/>
                                          </p:stCondLst>
                                        </p:cTn>
                                        <p:tgtEl>
                                          <p:spTgt spid="63"/>
                                        </p:tgtEl>
                                        <p:attrNameLst>
                                          <p:attrName>style.visibility</p:attrName>
                                        </p:attrNameLst>
                                      </p:cBhvr>
                                      <p:to>
                                        <p:strVal val="visible"/>
                                      </p:to>
                                    </p:set>
                                  </p:childTnLst>
                                </p:cTn>
                              </p:par>
                            </p:childTnLst>
                          </p:cTn>
                        </p:par>
                        <p:par>
                          <p:cTn id="48" fill="hold">
                            <p:stCondLst>
                              <p:cond delay="300"/>
                            </p:stCondLst>
                            <p:childTnLst>
                              <p:par>
                                <p:cTn id="49" presetID="1" presetClass="entr" presetSubtype="0" fill="hold" grpId="0" nodeType="afterEffect">
                                  <p:stCondLst>
                                    <p:cond delay="100"/>
                                  </p:stCondLst>
                                  <p:childTnLst>
                                    <p:set>
                                      <p:cBhvr>
                                        <p:cTn id="50" dur="1" fill="hold">
                                          <p:stCondLst>
                                            <p:cond delay="0"/>
                                          </p:stCondLst>
                                        </p:cTn>
                                        <p:tgtEl>
                                          <p:spTgt spid="62"/>
                                        </p:tgtEl>
                                        <p:attrNameLst>
                                          <p:attrName>style.visibility</p:attrName>
                                        </p:attrNameLst>
                                      </p:cBhvr>
                                      <p:to>
                                        <p:strVal val="visible"/>
                                      </p:to>
                                    </p:set>
                                  </p:childTnLst>
                                </p:cTn>
                              </p:par>
                            </p:childTnLst>
                          </p:cTn>
                        </p:par>
                        <p:par>
                          <p:cTn id="51" fill="hold">
                            <p:stCondLst>
                              <p:cond delay="400"/>
                            </p:stCondLst>
                            <p:childTnLst>
                              <p:par>
                                <p:cTn id="52" presetID="1" presetClass="entr" presetSubtype="0" fill="hold" grpId="0" nodeType="afterEffect">
                                  <p:stCondLst>
                                    <p:cond delay="100"/>
                                  </p:stCondLst>
                                  <p:childTnLst>
                                    <p:set>
                                      <p:cBhvr>
                                        <p:cTn id="53" dur="1" fill="hold">
                                          <p:stCondLst>
                                            <p:cond delay="0"/>
                                          </p:stCondLst>
                                        </p:cTn>
                                        <p:tgtEl>
                                          <p:spTgt spid="64"/>
                                        </p:tgtEl>
                                        <p:attrNameLst>
                                          <p:attrName>style.visibility</p:attrName>
                                        </p:attrNameLst>
                                      </p:cBhvr>
                                      <p:to>
                                        <p:strVal val="visible"/>
                                      </p:to>
                                    </p:set>
                                  </p:childTnLst>
                                </p:cTn>
                              </p:par>
                            </p:childTnLst>
                          </p:cTn>
                        </p:par>
                        <p:par>
                          <p:cTn id="54" fill="hold">
                            <p:stCondLst>
                              <p:cond delay="500"/>
                            </p:stCondLst>
                            <p:childTnLst>
                              <p:par>
                                <p:cTn id="55" presetID="1" presetClass="entr" presetSubtype="0" fill="hold" grpId="0" nodeType="afterEffect">
                                  <p:stCondLst>
                                    <p:cond delay="100"/>
                                  </p:stCondLst>
                                  <p:childTnLst>
                                    <p:set>
                                      <p:cBhvr>
                                        <p:cTn id="56" dur="1" fill="hold">
                                          <p:stCondLst>
                                            <p:cond delay="0"/>
                                          </p:stCondLst>
                                        </p:cTn>
                                        <p:tgtEl>
                                          <p:spTgt spid="66"/>
                                        </p:tgtEl>
                                        <p:attrNameLst>
                                          <p:attrName>style.visibility</p:attrName>
                                        </p:attrNameLst>
                                      </p:cBhvr>
                                      <p:to>
                                        <p:strVal val="visible"/>
                                      </p:to>
                                    </p:set>
                                  </p:childTnLst>
                                </p:cTn>
                              </p:par>
                            </p:childTnLst>
                          </p:cTn>
                        </p:par>
                        <p:par>
                          <p:cTn id="57" fill="hold">
                            <p:stCondLst>
                              <p:cond delay="600"/>
                            </p:stCondLst>
                            <p:childTnLst>
                              <p:par>
                                <p:cTn id="58" presetID="18" presetClass="entr" presetSubtype="12"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Effect transition="in" filter="strips(downLeft)">
                                      <p:cBhvr>
                                        <p:cTn id="60" dur="500"/>
                                        <p:tgtEl>
                                          <p:spTgt spid="80"/>
                                        </p:tgtEl>
                                      </p:cBhvr>
                                    </p:animEffect>
                                  </p:childTnLst>
                                </p:cTn>
                              </p:par>
                            </p:childTnLst>
                          </p:cTn>
                        </p:par>
                        <p:par>
                          <p:cTn id="61" fill="hold">
                            <p:stCondLst>
                              <p:cond delay="1100"/>
                            </p:stCondLst>
                            <p:childTnLst>
                              <p:par>
                                <p:cTn id="62" presetID="1" presetClass="entr" presetSubtype="0" fill="hold" nodeType="afterEffect">
                                  <p:stCondLst>
                                    <p:cond delay="0"/>
                                  </p:stCondLst>
                                  <p:childTnLst>
                                    <p:set>
                                      <p:cBhvr>
                                        <p:cTn id="63" dur="1" fill="hold">
                                          <p:stCondLst>
                                            <p:cond delay="0"/>
                                          </p:stCondLst>
                                        </p:cTn>
                                        <p:tgtEl>
                                          <p:spTgt spid="7"/>
                                        </p:tgtEl>
                                        <p:attrNameLst>
                                          <p:attrName>style.visibility</p:attrName>
                                        </p:attrNameLst>
                                      </p:cBhvr>
                                      <p:to>
                                        <p:strVal val="visible"/>
                                      </p:to>
                                    </p:set>
                                  </p:childTnLst>
                                </p:cTn>
                              </p:par>
                            </p:childTnLst>
                          </p:cTn>
                        </p:par>
                        <p:par>
                          <p:cTn id="64" fill="hold">
                            <p:stCondLst>
                              <p:cond delay="1100"/>
                            </p:stCondLst>
                            <p:childTnLst>
                              <p:par>
                                <p:cTn id="65" presetID="18" presetClass="entr" presetSubtype="12"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strips(downLeft)">
                                      <p:cBhvr>
                                        <p:cTn id="67" dur="500"/>
                                        <p:tgtEl>
                                          <p:spTgt spid="81"/>
                                        </p:tgtEl>
                                      </p:cBhvr>
                                    </p:animEffect>
                                  </p:childTnLst>
                                </p:cTn>
                              </p:par>
                            </p:childTnLst>
                          </p:cTn>
                        </p:par>
                        <p:par>
                          <p:cTn id="68" fill="hold">
                            <p:stCondLst>
                              <p:cond delay="1600"/>
                            </p:stCondLst>
                            <p:childTnLst>
                              <p:par>
                                <p:cTn id="69" presetID="1" presetClass="entr" presetSubtype="0" fill="hold" nodeType="after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childTnLst>
                          </p:cTn>
                        </p:par>
                        <p:par>
                          <p:cTn id="71" fill="hold">
                            <p:stCondLst>
                              <p:cond delay="1600"/>
                            </p:stCondLst>
                            <p:childTnLst>
                              <p:par>
                                <p:cTn id="72" presetID="18" presetClass="entr" presetSubtype="12" fill="hold" grpId="0" nodeType="afterEffect">
                                  <p:stCondLst>
                                    <p:cond delay="0"/>
                                  </p:stCondLst>
                                  <p:childTnLst>
                                    <p:set>
                                      <p:cBhvr>
                                        <p:cTn id="73" dur="1" fill="hold">
                                          <p:stCondLst>
                                            <p:cond delay="0"/>
                                          </p:stCondLst>
                                        </p:cTn>
                                        <p:tgtEl>
                                          <p:spTgt spid="82"/>
                                        </p:tgtEl>
                                        <p:attrNameLst>
                                          <p:attrName>style.visibility</p:attrName>
                                        </p:attrNameLst>
                                      </p:cBhvr>
                                      <p:to>
                                        <p:strVal val="visible"/>
                                      </p:to>
                                    </p:set>
                                    <p:animEffect transition="in" filter="strips(downLeft)">
                                      <p:cBhvr>
                                        <p:cTn id="74" dur="500"/>
                                        <p:tgtEl>
                                          <p:spTgt spid="82"/>
                                        </p:tgtEl>
                                      </p:cBhvr>
                                    </p:animEffect>
                                  </p:childTnLst>
                                </p:cTn>
                              </p:par>
                            </p:childTnLst>
                          </p:cTn>
                        </p:par>
                        <p:par>
                          <p:cTn id="75" fill="hold">
                            <p:stCondLst>
                              <p:cond delay="2100"/>
                            </p:stCondLst>
                            <p:childTnLst>
                              <p:par>
                                <p:cTn id="76" presetID="1" presetClass="entr" presetSubtype="0" fill="hold" nodeType="afterEffect">
                                  <p:stCondLst>
                                    <p:cond delay="0"/>
                                  </p:stCondLst>
                                  <p:childTnLst>
                                    <p:set>
                                      <p:cBhvr>
                                        <p:cTn id="77" dur="1" fill="hold">
                                          <p:stCondLst>
                                            <p:cond delay="0"/>
                                          </p:stCondLst>
                                        </p:cTn>
                                        <p:tgtEl>
                                          <p:spTgt spid="17"/>
                                        </p:tgtEl>
                                        <p:attrNameLst>
                                          <p:attrName>style.visibility</p:attrName>
                                        </p:attrNameLst>
                                      </p:cBhvr>
                                      <p:to>
                                        <p:strVal val="visible"/>
                                      </p:to>
                                    </p:set>
                                  </p:childTnLst>
                                </p:cTn>
                              </p:par>
                            </p:childTnLst>
                          </p:cTn>
                        </p:par>
                        <p:par>
                          <p:cTn id="78" fill="hold">
                            <p:stCondLst>
                              <p:cond delay="2100"/>
                            </p:stCondLst>
                            <p:childTnLst>
                              <p:par>
                                <p:cTn id="79" presetID="18" presetClass="entr" presetSubtype="12" fill="hold" grpId="0" nodeType="afterEffect">
                                  <p:stCondLst>
                                    <p:cond delay="0"/>
                                  </p:stCondLst>
                                  <p:childTnLst>
                                    <p:set>
                                      <p:cBhvr>
                                        <p:cTn id="80" dur="1" fill="hold">
                                          <p:stCondLst>
                                            <p:cond delay="0"/>
                                          </p:stCondLst>
                                        </p:cTn>
                                        <p:tgtEl>
                                          <p:spTgt spid="83"/>
                                        </p:tgtEl>
                                        <p:attrNameLst>
                                          <p:attrName>style.visibility</p:attrName>
                                        </p:attrNameLst>
                                      </p:cBhvr>
                                      <p:to>
                                        <p:strVal val="visible"/>
                                      </p:to>
                                    </p:set>
                                    <p:animEffect transition="in" filter="strips(downLeft)">
                                      <p:cBhvr>
                                        <p:cTn id="81" dur="500"/>
                                        <p:tgtEl>
                                          <p:spTgt spid="83"/>
                                        </p:tgtEl>
                                      </p:cBhvr>
                                    </p:animEffect>
                                  </p:childTnLst>
                                </p:cTn>
                              </p:par>
                            </p:childTnLst>
                          </p:cTn>
                        </p:par>
                        <p:par>
                          <p:cTn id="82" fill="hold">
                            <p:stCondLst>
                              <p:cond delay="2600"/>
                            </p:stCondLst>
                            <p:childTnLst>
                              <p:par>
                                <p:cTn id="83" presetID="1" presetClass="entr" presetSubtype="0"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childTnLst>
                                </p:cTn>
                              </p:par>
                            </p:childTnLst>
                          </p:cTn>
                        </p:par>
                        <p:par>
                          <p:cTn id="85" fill="hold">
                            <p:stCondLst>
                              <p:cond delay="2600"/>
                            </p:stCondLst>
                            <p:childTnLst>
                              <p:par>
                                <p:cTn id="86" presetID="18" presetClass="entr" presetSubtype="12" fill="hold" grpId="0" nodeType="afterEffect">
                                  <p:stCondLst>
                                    <p:cond delay="0"/>
                                  </p:stCondLst>
                                  <p:childTnLst>
                                    <p:set>
                                      <p:cBhvr>
                                        <p:cTn id="87" dur="1" fill="hold">
                                          <p:stCondLst>
                                            <p:cond delay="0"/>
                                          </p:stCondLst>
                                        </p:cTn>
                                        <p:tgtEl>
                                          <p:spTgt spid="87"/>
                                        </p:tgtEl>
                                        <p:attrNameLst>
                                          <p:attrName>style.visibility</p:attrName>
                                        </p:attrNameLst>
                                      </p:cBhvr>
                                      <p:to>
                                        <p:strVal val="visible"/>
                                      </p:to>
                                    </p:set>
                                    <p:animEffect transition="in" filter="strips(downLeft)">
                                      <p:cBhvr>
                                        <p:cTn id="88" dur="500"/>
                                        <p:tgtEl>
                                          <p:spTgt spid="87"/>
                                        </p:tgtEl>
                                      </p:cBhvr>
                                    </p:animEffect>
                                  </p:childTnLst>
                                </p:cTn>
                              </p:par>
                            </p:childTnLst>
                          </p:cTn>
                        </p:par>
                        <p:par>
                          <p:cTn id="89" fill="hold">
                            <p:stCondLst>
                              <p:cond delay="3100"/>
                            </p:stCondLst>
                            <p:childTnLst>
                              <p:par>
                                <p:cTn id="90" presetID="1" presetClass="entr" presetSubtype="0" fill="hold" nodeType="afterEffect">
                                  <p:stCondLst>
                                    <p:cond delay="0"/>
                                  </p:stCondLst>
                                  <p:childTnLst>
                                    <p:set>
                                      <p:cBhvr>
                                        <p:cTn id="91" dur="1" fill="hold">
                                          <p:stCondLst>
                                            <p:cond delay="0"/>
                                          </p:stCondLst>
                                        </p:cTn>
                                        <p:tgtEl>
                                          <p:spTgt spid="13"/>
                                        </p:tgtEl>
                                        <p:attrNameLst>
                                          <p:attrName>style.visibility</p:attrName>
                                        </p:attrNameLst>
                                      </p:cBhvr>
                                      <p:to>
                                        <p:strVal val="visible"/>
                                      </p:to>
                                    </p:set>
                                  </p:childTnLst>
                                </p:cTn>
                              </p:par>
                            </p:childTnLst>
                          </p:cTn>
                        </p:par>
                        <p:par>
                          <p:cTn id="92" fill="hold">
                            <p:stCondLst>
                              <p:cond delay="3100"/>
                            </p:stCondLst>
                            <p:childTnLst>
                              <p:par>
                                <p:cTn id="93" presetID="18" presetClass="entr" presetSubtype="12" fill="hold" grpId="0" nodeType="afterEffect">
                                  <p:stCondLst>
                                    <p:cond delay="0"/>
                                  </p:stCondLst>
                                  <p:childTnLst>
                                    <p:set>
                                      <p:cBhvr>
                                        <p:cTn id="94" dur="1" fill="hold">
                                          <p:stCondLst>
                                            <p:cond delay="0"/>
                                          </p:stCondLst>
                                        </p:cTn>
                                        <p:tgtEl>
                                          <p:spTgt spid="85"/>
                                        </p:tgtEl>
                                        <p:attrNameLst>
                                          <p:attrName>style.visibility</p:attrName>
                                        </p:attrNameLst>
                                      </p:cBhvr>
                                      <p:to>
                                        <p:strVal val="visible"/>
                                      </p:to>
                                    </p:set>
                                    <p:animEffect transition="in" filter="strips(downLeft)">
                                      <p:cBhvr>
                                        <p:cTn id="95" dur="500"/>
                                        <p:tgtEl>
                                          <p:spTgt spid="85"/>
                                        </p:tgtEl>
                                      </p:cBhvr>
                                    </p:animEffect>
                                  </p:childTnLst>
                                </p:cTn>
                              </p:par>
                            </p:childTnLst>
                          </p:cTn>
                        </p:par>
                        <p:par>
                          <p:cTn id="96" fill="hold">
                            <p:stCondLst>
                              <p:cond delay="3600"/>
                            </p:stCondLst>
                            <p:childTnLst>
                              <p:par>
                                <p:cTn id="97" presetID="1" presetClass="entr" presetSubtype="0" fill="hold" nodeType="afterEffect">
                                  <p:stCondLst>
                                    <p:cond delay="0"/>
                                  </p:stCondLst>
                                  <p:childTnLst>
                                    <p:set>
                                      <p:cBhvr>
                                        <p:cTn id="98" dur="1" fill="hold">
                                          <p:stCondLst>
                                            <p:cond delay="0"/>
                                          </p:stCondLst>
                                        </p:cTn>
                                        <p:tgtEl>
                                          <p:spTgt spid="11"/>
                                        </p:tgtEl>
                                        <p:attrNameLst>
                                          <p:attrName>style.visibility</p:attrName>
                                        </p:attrNameLst>
                                      </p:cBhvr>
                                      <p:to>
                                        <p:strVal val="visible"/>
                                      </p:to>
                                    </p:set>
                                  </p:childTnLst>
                                </p:cTn>
                              </p:par>
                            </p:childTnLst>
                          </p:cTn>
                        </p:par>
                        <p:par>
                          <p:cTn id="99" fill="hold">
                            <p:stCondLst>
                              <p:cond delay="3600"/>
                            </p:stCondLst>
                            <p:childTnLst>
                              <p:par>
                                <p:cTn id="100" presetID="18" presetClass="entr" presetSubtype="12" fill="hold" grpId="0" nodeType="afterEffect">
                                  <p:stCondLst>
                                    <p:cond delay="0"/>
                                  </p:stCondLst>
                                  <p:childTnLst>
                                    <p:set>
                                      <p:cBhvr>
                                        <p:cTn id="101" dur="1" fill="hold">
                                          <p:stCondLst>
                                            <p:cond delay="0"/>
                                          </p:stCondLst>
                                        </p:cTn>
                                        <p:tgtEl>
                                          <p:spTgt spid="84"/>
                                        </p:tgtEl>
                                        <p:attrNameLst>
                                          <p:attrName>style.visibility</p:attrName>
                                        </p:attrNameLst>
                                      </p:cBhvr>
                                      <p:to>
                                        <p:strVal val="visible"/>
                                      </p:to>
                                    </p:set>
                                    <p:animEffect transition="in" filter="strips(downLeft)">
                                      <p:cBhvr>
                                        <p:cTn id="102" dur="500"/>
                                        <p:tgtEl>
                                          <p:spTgt spid="84"/>
                                        </p:tgtEl>
                                      </p:cBhvr>
                                    </p:animEffect>
                                  </p:childTnLst>
                                </p:cTn>
                              </p:par>
                            </p:childTnLst>
                          </p:cTn>
                        </p:par>
                        <p:par>
                          <p:cTn id="103" fill="hold">
                            <p:stCondLst>
                              <p:cond delay="4100"/>
                            </p:stCondLst>
                            <p:childTnLst>
                              <p:par>
                                <p:cTn id="104" presetID="1" presetClass="entr" presetSubtype="0" fill="hold" nodeType="afterEffect">
                                  <p:stCondLst>
                                    <p:cond delay="0"/>
                                  </p:stCondLst>
                                  <p:childTnLst>
                                    <p:set>
                                      <p:cBhvr>
                                        <p:cTn id="105" dur="1" fill="hold">
                                          <p:stCondLst>
                                            <p:cond delay="0"/>
                                          </p:stCondLst>
                                        </p:cTn>
                                        <p:tgtEl>
                                          <p:spTgt spid="9"/>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2" presetClass="entr" presetSubtype="4" fill="hold" grpId="0" nodeType="clickEffect">
                                  <p:stCondLst>
                                    <p:cond delay="0"/>
                                  </p:stCondLst>
                                  <p:childTnLst>
                                    <p:set>
                                      <p:cBhvr>
                                        <p:cTn id="109" dur="1" fill="hold">
                                          <p:stCondLst>
                                            <p:cond delay="0"/>
                                          </p:stCondLst>
                                        </p:cTn>
                                        <p:tgtEl>
                                          <p:spTgt spid="143"/>
                                        </p:tgtEl>
                                        <p:attrNameLst>
                                          <p:attrName>style.visibility</p:attrName>
                                        </p:attrNameLst>
                                      </p:cBhvr>
                                      <p:to>
                                        <p:strVal val="visible"/>
                                      </p:to>
                                    </p:set>
                                    <p:animEffect transition="in" filter="slide(fromBottom)">
                                      <p:cBhvr>
                                        <p:cTn id="110"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80" grpId="0" animBg="1"/>
      <p:bldP spid="81" grpId="0" animBg="1"/>
      <p:bldP spid="82" grpId="0" animBg="1"/>
      <p:bldP spid="83" grpId="0" animBg="1"/>
      <p:bldP spid="84" grpId="0" animBg="1"/>
      <p:bldP spid="85" grpId="0" animBg="1"/>
      <p:bldP spid="87" grpId="0" animBg="1"/>
      <p:bldP spid="59" grpId="0" animBg="1"/>
      <p:bldP spid="60" grpId="0" animBg="1"/>
      <p:bldP spid="61" grpId="0" animBg="1"/>
      <p:bldP spid="62" grpId="0" animBg="1"/>
      <p:bldP spid="63" grpId="0" animBg="1"/>
      <p:bldP spid="64" grpId="0" animBg="1"/>
      <p:bldP spid="66" grpId="0" animBg="1"/>
      <p:bldP spid="139" grpId="0" animBg="1"/>
      <p:bldP spid="140" grpId="0" animBg="1"/>
      <p:bldP spid="141" grpId="0" animBg="1"/>
      <p:bldP spid="142" grpId="0" animBg="1"/>
      <p:bldP spid="1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3"/>
          <p:cNvGrpSpPr/>
          <p:nvPr/>
        </p:nvGrpSpPr>
        <p:grpSpPr>
          <a:xfrm>
            <a:off x="5500694" y="2428868"/>
            <a:ext cx="2408227" cy="1929547"/>
            <a:chOff x="592138" y="1811338"/>
            <a:chExt cx="1804988" cy="1446213"/>
          </a:xfrm>
        </p:grpSpPr>
        <p:sp>
          <p:nvSpPr>
            <p:cNvPr id="35" name="Freeform 6"/>
            <p:cNvSpPr>
              <a:spLocks/>
            </p:cNvSpPr>
            <p:nvPr/>
          </p:nvSpPr>
          <p:spPr bwMode="auto">
            <a:xfrm>
              <a:off x="627063" y="1816101"/>
              <a:ext cx="1770063" cy="1430338"/>
            </a:xfrm>
            <a:custGeom>
              <a:avLst/>
              <a:gdLst/>
              <a:ahLst/>
              <a:cxnLst>
                <a:cxn ang="0">
                  <a:pos x="1067" y="737"/>
                </a:cxn>
                <a:cxn ang="0">
                  <a:pos x="1069" y="710"/>
                </a:cxn>
                <a:cxn ang="0">
                  <a:pos x="1090" y="665"/>
                </a:cxn>
                <a:cxn ang="0">
                  <a:pos x="1070" y="633"/>
                </a:cxn>
                <a:cxn ang="0">
                  <a:pos x="1052" y="584"/>
                </a:cxn>
                <a:cxn ang="0">
                  <a:pos x="1075" y="529"/>
                </a:cxn>
                <a:cxn ang="0">
                  <a:pos x="1063" y="480"/>
                </a:cxn>
                <a:cxn ang="0">
                  <a:pos x="1065" y="409"/>
                </a:cxn>
                <a:cxn ang="0">
                  <a:pos x="1084" y="328"/>
                </a:cxn>
                <a:cxn ang="0">
                  <a:pos x="1036" y="251"/>
                </a:cxn>
                <a:cxn ang="0">
                  <a:pos x="1021" y="209"/>
                </a:cxn>
                <a:cxn ang="0">
                  <a:pos x="1054" y="115"/>
                </a:cxn>
                <a:cxn ang="0">
                  <a:pos x="1018" y="64"/>
                </a:cxn>
                <a:cxn ang="0">
                  <a:pos x="974" y="69"/>
                </a:cxn>
                <a:cxn ang="0">
                  <a:pos x="927" y="92"/>
                </a:cxn>
                <a:cxn ang="0">
                  <a:pos x="883" y="100"/>
                </a:cxn>
                <a:cxn ang="0">
                  <a:pos x="849" y="95"/>
                </a:cxn>
                <a:cxn ang="0">
                  <a:pos x="841" y="92"/>
                </a:cxn>
                <a:cxn ang="0">
                  <a:pos x="821" y="60"/>
                </a:cxn>
                <a:cxn ang="0">
                  <a:pos x="796" y="42"/>
                </a:cxn>
                <a:cxn ang="0">
                  <a:pos x="793" y="77"/>
                </a:cxn>
                <a:cxn ang="0">
                  <a:pos x="743" y="95"/>
                </a:cxn>
                <a:cxn ang="0">
                  <a:pos x="708" y="73"/>
                </a:cxn>
                <a:cxn ang="0">
                  <a:pos x="667" y="50"/>
                </a:cxn>
                <a:cxn ang="0">
                  <a:pos x="595" y="49"/>
                </a:cxn>
                <a:cxn ang="0">
                  <a:pos x="580" y="37"/>
                </a:cxn>
                <a:cxn ang="0">
                  <a:pos x="533" y="3"/>
                </a:cxn>
                <a:cxn ang="0">
                  <a:pos x="508" y="60"/>
                </a:cxn>
                <a:cxn ang="0">
                  <a:pos x="496" y="51"/>
                </a:cxn>
                <a:cxn ang="0">
                  <a:pos x="463" y="32"/>
                </a:cxn>
                <a:cxn ang="0">
                  <a:pos x="400" y="63"/>
                </a:cxn>
                <a:cxn ang="0">
                  <a:pos x="347" y="88"/>
                </a:cxn>
                <a:cxn ang="0">
                  <a:pos x="296" y="100"/>
                </a:cxn>
                <a:cxn ang="0">
                  <a:pos x="236" y="76"/>
                </a:cxn>
                <a:cxn ang="0">
                  <a:pos x="245" y="50"/>
                </a:cxn>
                <a:cxn ang="0">
                  <a:pos x="199" y="84"/>
                </a:cxn>
                <a:cxn ang="0">
                  <a:pos x="168" y="122"/>
                </a:cxn>
                <a:cxn ang="0">
                  <a:pos x="138" y="140"/>
                </a:cxn>
                <a:cxn ang="0">
                  <a:pos x="101" y="134"/>
                </a:cxn>
                <a:cxn ang="0">
                  <a:pos x="50" y="119"/>
                </a:cxn>
                <a:cxn ang="0">
                  <a:pos x="0" y="123"/>
                </a:cxn>
                <a:cxn ang="0">
                  <a:pos x="11" y="182"/>
                </a:cxn>
                <a:cxn ang="0">
                  <a:pos x="17" y="326"/>
                </a:cxn>
                <a:cxn ang="0">
                  <a:pos x="102" y="748"/>
                </a:cxn>
                <a:cxn ang="0">
                  <a:pos x="75" y="847"/>
                </a:cxn>
                <a:cxn ang="0">
                  <a:pos x="94" y="900"/>
                </a:cxn>
                <a:cxn ang="0">
                  <a:pos x="156" y="887"/>
                </a:cxn>
                <a:cxn ang="0">
                  <a:pos x="251" y="851"/>
                </a:cxn>
                <a:cxn ang="0">
                  <a:pos x="354" y="840"/>
                </a:cxn>
                <a:cxn ang="0">
                  <a:pos x="456" y="846"/>
                </a:cxn>
                <a:cxn ang="0">
                  <a:pos x="559" y="832"/>
                </a:cxn>
                <a:cxn ang="0">
                  <a:pos x="577" y="795"/>
                </a:cxn>
                <a:cxn ang="0">
                  <a:pos x="608" y="833"/>
                </a:cxn>
                <a:cxn ang="0">
                  <a:pos x="664" y="856"/>
                </a:cxn>
                <a:cxn ang="0">
                  <a:pos x="751" y="849"/>
                </a:cxn>
                <a:cxn ang="0">
                  <a:pos x="863" y="832"/>
                </a:cxn>
                <a:cxn ang="0">
                  <a:pos x="967" y="847"/>
                </a:cxn>
                <a:cxn ang="0">
                  <a:pos x="1052" y="870"/>
                </a:cxn>
                <a:cxn ang="0">
                  <a:pos x="1115" y="838"/>
                </a:cxn>
              </a:cxnLst>
              <a:rect l="0" t="0" r="r" b="b"/>
              <a:pathLst>
                <a:path w="1115" h="901">
                  <a:moveTo>
                    <a:pt x="1085" y="769"/>
                  </a:moveTo>
                  <a:lnTo>
                    <a:pt x="1082" y="763"/>
                  </a:lnTo>
                  <a:lnTo>
                    <a:pt x="1078" y="756"/>
                  </a:lnTo>
                  <a:lnTo>
                    <a:pt x="1074" y="750"/>
                  </a:lnTo>
                  <a:lnTo>
                    <a:pt x="1071" y="744"/>
                  </a:lnTo>
                  <a:lnTo>
                    <a:pt x="1067" y="737"/>
                  </a:lnTo>
                  <a:lnTo>
                    <a:pt x="1064" y="732"/>
                  </a:lnTo>
                  <a:lnTo>
                    <a:pt x="1062" y="726"/>
                  </a:lnTo>
                  <a:lnTo>
                    <a:pt x="1059" y="721"/>
                  </a:lnTo>
                  <a:lnTo>
                    <a:pt x="1061" y="716"/>
                  </a:lnTo>
                  <a:lnTo>
                    <a:pt x="1064" y="713"/>
                  </a:lnTo>
                  <a:lnTo>
                    <a:pt x="1069" y="710"/>
                  </a:lnTo>
                  <a:lnTo>
                    <a:pt x="1075" y="708"/>
                  </a:lnTo>
                  <a:lnTo>
                    <a:pt x="1080" y="705"/>
                  </a:lnTo>
                  <a:lnTo>
                    <a:pt x="1085" y="699"/>
                  </a:lnTo>
                  <a:lnTo>
                    <a:pt x="1089" y="690"/>
                  </a:lnTo>
                  <a:lnTo>
                    <a:pt x="1090" y="677"/>
                  </a:lnTo>
                  <a:lnTo>
                    <a:pt x="1090" y="665"/>
                  </a:lnTo>
                  <a:lnTo>
                    <a:pt x="1089" y="657"/>
                  </a:lnTo>
                  <a:lnTo>
                    <a:pt x="1086" y="650"/>
                  </a:lnTo>
                  <a:lnTo>
                    <a:pt x="1083" y="645"/>
                  </a:lnTo>
                  <a:lnTo>
                    <a:pt x="1079" y="641"/>
                  </a:lnTo>
                  <a:lnTo>
                    <a:pt x="1074" y="637"/>
                  </a:lnTo>
                  <a:lnTo>
                    <a:pt x="1070" y="633"/>
                  </a:lnTo>
                  <a:lnTo>
                    <a:pt x="1065" y="629"/>
                  </a:lnTo>
                  <a:lnTo>
                    <a:pt x="1062" y="621"/>
                  </a:lnTo>
                  <a:lnTo>
                    <a:pt x="1059" y="612"/>
                  </a:lnTo>
                  <a:lnTo>
                    <a:pt x="1055" y="603"/>
                  </a:lnTo>
                  <a:lnTo>
                    <a:pt x="1051" y="593"/>
                  </a:lnTo>
                  <a:lnTo>
                    <a:pt x="1052" y="584"/>
                  </a:lnTo>
                  <a:lnTo>
                    <a:pt x="1055" y="574"/>
                  </a:lnTo>
                  <a:lnTo>
                    <a:pt x="1058" y="565"/>
                  </a:lnTo>
                  <a:lnTo>
                    <a:pt x="1062" y="557"/>
                  </a:lnTo>
                  <a:lnTo>
                    <a:pt x="1067" y="547"/>
                  </a:lnTo>
                  <a:lnTo>
                    <a:pt x="1071" y="538"/>
                  </a:lnTo>
                  <a:lnTo>
                    <a:pt x="1075" y="529"/>
                  </a:lnTo>
                  <a:lnTo>
                    <a:pt x="1078" y="519"/>
                  </a:lnTo>
                  <a:lnTo>
                    <a:pt x="1080" y="508"/>
                  </a:lnTo>
                  <a:lnTo>
                    <a:pt x="1078" y="500"/>
                  </a:lnTo>
                  <a:lnTo>
                    <a:pt x="1074" y="493"/>
                  </a:lnTo>
                  <a:lnTo>
                    <a:pt x="1069" y="486"/>
                  </a:lnTo>
                  <a:lnTo>
                    <a:pt x="1063" y="480"/>
                  </a:lnTo>
                  <a:lnTo>
                    <a:pt x="1058" y="471"/>
                  </a:lnTo>
                  <a:lnTo>
                    <a:pt x="1055" y="461"/>
                  </a:lnTo>
                  <a:lnTo>
                    <a:pt x="1054" y="447"/>
                  </a:lnTo>
                  <a:lnTo>
                    <a:pt x="1056" y="432"/>
                  </a:lnTo>
                  <a:lnTo>
                    <a:pt x="1060" y="420"/>
                  </a:lnTo>
                  <a:lnTo>
                    <a:pt x="1065" y="409"/>
                  </a:lnTo>
                  <a:lnTo>
                    <a:pt x="1070" y="398"/>
                  </a:lnTo>
                  <a:lnTo>
                    <a:pt x="1076" y="387"/>
                  </a:lnTo>
                  <a:lnTo>
                    <a:pt x="1081" y="375"/>
                  </a:lnTo>
                  <a:lnTo>
                    <a:pt x="1084" y="361"/>
                  </a:lnTo>
                  <a:lnTo>
                    <a:pt x="1085" y="344"/>
                  </a:lnTo>
                  <a:lnTo>
                    <a:pt x="1084" y="328"/>
                  </a:lnTo>
                  <a:lnTo>
                    <a:pt x="1079" y="313"/>
                  </a:lnTo>
                  <a:lnTo>
                    <a:pt x="1073" y="299"/>
                  </a:lnTo>
                  <a:lnTo>
                    <a:pt x="1064" y="286"/>
                  </a:lnTo>
                  <a:lnTo>
                    <a:pt x="1054" y="274"/>
                  </a:lnTo>
                  <a:lnTo>
                    <a:pt x="1045" y="262"/>
                  </a:lnTo>
                  <a:lnTo>
                    <a:pt x="1036" y="251"/>
                  </a:lnTo>
                  <a:lnTo>
                    <a:pt x="1028" y="241"/>
                  </a:lnTo>
                  <a:lnTo>
                    <a:pt x="1025" y="236"/>
                  </a:lnTo>
                  <a:lnTo>
                    <a:pt x="1023" y="231"/>
                  </a:lnTo>
                  <a:lnTo>
                    <a:pt x="1021" y="226"/>
                  </a:lnTo>
                  <a:lnTo>
                    <a:pt x="1019" y="221"/>
                  </a:lnTo>
                  <a:lnTo>
                    <a:pt x="1021" y="209"/>
                  </a:lnTo>
                  <a:lnTo>
                    <a:pt x="1026" y="196"/>
                  </a:lnTo>
                  <a:lnTo>
                    <a:pt x="1034" y="182"/>
                  </a:lnTo>
                  <a:lnTo>
                    <a:pt x="1042" y="167"/>
                  </a:lnTo>
                  <a:lnTo>
                    <a:pt x="1049" y="151"/>
                  </a:lnTo>
                  <a:lnTo>
                    <a:pt x="1054" y="134"/>
                  </a:lnTo>
                  <a:lnTo>
                    <a:pt x="1054" y="115"/>
                  </a:lnTo>
                  <a:lnTo>
                    <a:pt x="1048" y="96"/>
                  </a:lnTo>
                  <a:lnTo>
                    <a:pt x="1043" y="86"/>
                  </a:lnTo>
                  <a:lnTo>
                    <a:pt x="1037" y="78"/>
                  </a:lnTo>
                  <a:lnTo>
                    <a:pt x="1030" y="72"/>
                  </a:lnTo>
                  <a:lnTo>
                    <a:pt x="1024" y="67"/>
                  </a:lnTo>
                  <a:lnTo>
                    <a:pt x="1018" y="64"/>
                  </a:lnTo>
                  <a:lnTo>
                    <a:pt x="1011" y="62"/>
                  </a:lnTo>
                  <a:lnTo>
                    <a:pt x="1004" y="62"/>
                  </a:lnTo>
                  <a:lnTo>
                    <a:pt x="997" y="62"/>
                  </a:lnTo>
                  <a:lnTo>
                    <a:pt x="989" y="64"/>
                  </a:lnTo>
                  <a:lnTo>
                    <a:pt x="982" y="66"/>
                  </a:lnTo>
                  <a:lnTo>
                    <a:pt x="974" y="69"/>
                  </a:lnTo>
                  <a:lnTo>
                    <a:pt x="966" y="72"/>
                  </a:lnTo>
                  <a:lnTo>
                    <a:pt x="959" y="76"/>
                  </a:lnTo>
                  <a:lnTo>
                    <a:pt x="951" y="80"/>
                  </a:lnTo>
                  <a:lnTo>
                    <a:pt x="943" y="85"/>
                  </a:lnTo>
                  <a:lnTo>
                    <a:pt x="935" y="89"/>
                  </a:lnTo>
                  <a:lnTo>
                    <a:pt x="927" y="92"/>
                  </a:lnTo>
                  <a:lnTo>
                    <a:pt x="920" y="95"/>
                  </a:lnTo>
                  <a:lnTo>
                    <a:pt x="912" y="97"/>
                  </a:lnTo>
                  <a:lnTo>
                    <a:pt x="905" y="99"/>
                  </a:lnTo>
                  <a:lnTo>
                    <a:pt x="897" y="99"/>
                  </a:lnTo>
                  <a:lnTo>
                    <a:pt x="890" y="100"/>
                  </a:lnTo>
                  <a:lnTo>
                    <a:pt x="883" y="100"/>
                  </a:lnTo>
                  <a:lnTo>
                    <a:pt x="876" y="99"/>
                  </a:lnTo>
                  <a:lnTo>
                    <a:pt x="870" y="99"/>
                  </a:lnTo>
                  <a:lnTo>
                    <a:pt x="864" y="98"/>
                  </a:lnTo>
                  <a:lnTo>
                    <a:pt x="858" y="97"/>
                  </a:lnTo>
                  <a:lnTo>
                    <a:pt x="853" y="96"/>
                  </a:lnTo>
                  <a:lnTo>
                    <a:pt x="849" y="95"/>
                  </a:lnTo>
                  <a:lnTo>
                    <a:pt x="846" y="94"/>
                  </a:lnTo>
                  <a:lnTo>
                    <a:pt x="843" y="93"/>
                  </a:lnTo>
                  <a:lnTo>
                    <a:pt x="841" y="92"/>
                  </a:lnTo>
                  <a:lnTo>
                    <a:pt x="841" y="92"/>
                  </a:lnTo>
                  <a:lnTo>
                    <a:pt x="841" y="92"/>
                  </a:lnTo>
                  <a:lnTo>
                    <a:pt x="841" y="92"/>
                  </a:lnTo>
                  <a:lnTo>
                    <a:pt x="840" y="91"/>
                  </a:lnTo>
                  <a:lnTo>
                    <a:pt x="839" y="88"/>
                  </a:lnTo>
                  <a:lnTo>
                    <a:pt x="837" y="82"/>
                  </a:lnTo>
                  <a:lnTo>
                    <a:pt x="833" y="74"/>
                  </a:lnTo>
                  <a:lnTo>
                    <a:pt x="826" y="65"/>
                  </a:lnTo>
                  <a:lnTo>
                    <a:pt x="821" y="60"/>
                  </a:lnTo>
                  <a:lnTo>
                    <a:pt x="816" y="55"/>
                  </a:lnTo>
                  <a:lnTo>
                    <a:pt x="811" y="51"/>
                  </a:lnTo>
                  <a:lnTo>
                    <a:pt x="806" y="47"/>
                  </a:lnTo>
                  <a:lnTo>
                    <a:pt x="802" y="45"/>
                  </a:lnTo>
                  <a:lnTo>
                    <a:pt x="799" y="43"/>
                  </a:lnTo>
                  <a:lnTo>
                    <a:pt x="796" y="42"/>
                  </a:lnTo>
                  <a:lnTo>
                    <a:pt x="796" y="41"/>
                  </a:lnTo>
                  <a:lnTo>
                    <a:pt x="796" y="43"/>
                  </a:lnTo>
                  <a:lnTo>
                    <a:pt x="797" y="49"/>
                  </a:lnTo>
                  <a:lnTo>
                    <a:pt x="797" y="58"/>
                  </a:lnTo>
                  <a:lnTo>
                    <a:pt x="796" y="67"/>
                  </a:lnTo>
                  <a:lnTo>
                    <a:pt x="793" y="77"/>
                  </a:lnTo>
                  <a:lnTo>
                    <a:pt x="787" y="86"/>
                  </a:lnTo>
                  <a:lnTo>
                    <a:pt x="778" y="94"/>
                  </a:lnTo>
                  <a:lnTo>
                    <a:pt x="764" y="97"/>
                  </a:lnTo>
                  <a:lnTo>
                    <a:pt x="756" y="97"/>
                  </a:lnTo>
                  <a:lnTo>
                    <a:pt x="749" y="96"/>
                  </a:lnTo>
                  <a:lnTo>
                    <a:pt x="743" y="95"/>
                  </a:lnTo>
                  <a:lnTo>
                    <a:pt x="736" y="92"/>
                  </a:lnTo>
                  <a:lnTo>
                    <a:pt x="730" y="89"/>
                  </a:lnTo>
                  <a:lnTo>
                    <a:pt x="725" y="86"/>
                  </a:lnTo>
                  <a:lnTo>
                    <a:pt x="719" y="82"/>
                  </a:lnTo>
                  <a:lnTo>
                    <a:pt x="714" y="78"/>
                  </a:lnTo>
                  <a:lnTo>
                    <a:pt x="708" y="73"/>
                  </a:lnTo>
                  <a:lnTo>
                    <a:pt x="702" y="69"/>
                  </a:lnTo>
                  <a:lnTo>
                    <a:pt x="696" y="65"/>
                  </a:lnTo>
                  <a:lnTo>
                    <a:pt x="690" y="60"/>
                  </a:lnTo>
                  <a:lnTo>
                    <a:pt x="683" y="57"/>
                  </a:lnTo>
                  <a:lnTo>
                    <a:pt x="675" y="53"/>
                  </a:lnTo>
                  <a:lnTo>
                    <a:pt x="667" y="50"/>
                  </a:lnTo>
                  <a:lnTo>
                    <a:pt x="658" y="47"/>
                  </a:lnTo>
                  <a:lnTo>
                    <a:pt x="641" y="45"/>
                  </a:lnTo>
                  <a:lnTo>
                    <a:pt x="626" y="44"/>
                  </a:lnTo>
                  <a:lnTo>
                    <a:pt x="613" y="45"/>
                  </a:lnTo>
                  <a:lnTo>
                    <a:pt x="604" y="47"/>
                  </a:lnTo>
                  <a:lnTo>
                    <a:pt x="595" y="49"/>
                  </a:lnTo>
                  <a:lnTo>
                    <a:pt x="590" y="52"/>
                  </a:lnTo>
                  <a:lnTo>
                    <a:pt x="587" y="53"/>
                  </a:lnTo>
                  <a:lnTo>
                    <a:pt x="586" y="54"/>
                  </a:lnTo>
                  <a:lnTo>
                    <a:pt x="585" y="52"/>
                  </a:lnTo>
                  <a:lnTo>
                    <a:pt x="583" y="45"/>
                  </a:lnTo>
                  <a:lnTo>
                    <a:pt x="580" y="37"/>
                  </a:lnTo>
                  <a:lnTo>
                    <a:pt x="575" y="27"/>
                  </a:lnTo>
                  <a:lnTo>
                    <a:pt x="570" y="17"/>
                  </a:lnTo>
                  <a:lnTo>
                    <a:pt x="562" y="9"/>
                  </a:lnTo>
                  <a:lnTo>
                    <a:pt x="553" y="3"/>
                  </a:lnTo>
                  <a:lnTo>
                    <a:pt x="543" y="0"/>
                  </a:lnTo>
                  <a:lnTo>
                    <a:pt x="533" y="3"/>
                  </a:lnTo>
                  <a:lnTo>
                    <a:pt x="525" y="10"/>
                  </a:lnTo>
                  <a:lnTo>
                    <a:pt x="519" y="20"/>
                  </a:lnTo>
                  <a:lnTo>
                    <a:pt x="515" y="31"/>
                  </a:lnTo>
                  <a:lnTo>
                    <a:pt x="511" y="43"/>
                  </a:lnTo>
                  <a:lnTo>
                    <a:pt x="510" y="53"/>
                  </a:lnTo>
                  <a:lnTo>
                    <a:pt x="508" y="60"/>
                  </a:lnTo>
                  <a:lnTo>
                    <a:pt x="508" y="62"/>
                  </a:lnTo>
                  <a:lnTo>
                    <a:pt x="508" y="62"/>
                  </a:lnTo>
                  <a:lnTo>
                    <a:pt x="506" y="60"/>
                  </a:lnTo>
                  <a:lnTo>
                    <a:pt x="503" y="58"/>
                  </a:lnTo>
                  <a:lnTo>
                    <a:pt x="500" y="54"/>
                  </a:lnTo>
                  <a:lnTo>
                    <a:pt x="496" y="51"/>
                  </a:lnTo>
                  <a:lnTo>
                    <a:pt x="491" y="46"/>
                  </a:lnTo>
                  <a:lnTo>
                    <a:pt x="485" y="42"/>
                  </a:lnTo>
                  <a:lnTo>
                    <a:pt x="478" y="37"/>
                  </a:lnTo>
                  <a:lnTo>
                    <a:pt x="473" y="33"/>
                  </a:lnTo>
                  <a:lnTo>
                    <a:pt x="468" y="31"/>
                  </a:lnTo>
                  <a:lnTo>
                    <a:pt x="463" y="32"/>
                  </a:lnTo>
                  <a:lnTo>
                    <a:pt x="458" y="34"/>
                  </a:lnTo>
                  <a:lnTo>
                    <a:pt x="451" y="38"/>
                  </a:lnTo>
                  <a:lnTo>
                    <a:pt x="441" y="43"/>
                  </a:lnTo>
                  <a:lnTo>
                    <a:pt x="428" y="50"/>
                  </a:lnTo>
                  <a:lnTo>
                    <a:pt x="410" y="58"/>
                  </a:lnTo>
                  <a:lnTo>
                    <a:pt x="400" y="63"/>
                  </a:lnTo>
                  <a:lnTo>
                    <a:pt x="391" y="68"/>
                  </a:lnTo>
                  <a:lnTo>
                    <a:pt x="381" y="72"/>
                  </a:lnTo>
                  <a:lnTo>
                    <a:pt x="372" y="76"/>
                  </a:lnTo>
                  <a:lnTo>
                    <a:pt x="364" y="80"/>
                  </a:lnTo>
                  <a:lnTo>
                    <a:pt x="356" y="84"/>
                  </a:lnTo>
                  <a:lnTo>
                    <a:pt x="347" y="88"/>
                  </a:lnTo>
                  <a:lnTo>
                    <a:pt x="339" y="91"/>
                  </a:lnTo>
                  <a:lnTo>
                    <a:pt x="330" y="94"/>
                  </a:lnTo>
                  <a:lnTo>
                    <a:pt x="321" y="96"/>
                  </a:lnTo>
                  <a:lnTo>
                    <a:pt x="313" y="98"/>
                  </a:lnTo>
                  <a:lnTo>
                    <a:pt x="304" y="100"/>
                  </a:lnTo>
                  <a:lnTo>
                    <a:pt x="296" y="100"/>
                  </a:lnTo>
                  <a:lnTo>
                    <a:pt x="286" y="100"/>
                  </a:lnTo>
                  <a:lnTo>
                    <a:pt x="276" y="99"/>
                  </a:lnTo>
                  <a:lnTo>
                    <a:pt x="266" y="97"/>
                  </a:lnTo>
                  <a:lnTo>
                    <a:pt x="249" y="91"/>
                  </a:lnTo>
                  <a:lnTo>
                    <a:pt x="240" y="84"/>
                  </a:lnTo>
                  <a:lnTo>
                    <a:pt x="236" y="76"/>
                  </a:lnTo>
                  <a:lnTo>
                    <a:pt x="236" y="69"/>
                  </a:lnTo>
                  <a:lnTo>
                    <a:pt x="238" y="61"/>
                  </a:lnTo>
                  <a:lnTo>
                    <a:pt x="242" y="56"/>
                  </a:lnTo>
                  <a:lnTo>
                    <a:pt x="245" y="52"/>
                  </a:lnTo>
                  <a:lnTo>
                    <a:pt x="246" y="50"/>
                  </a:lnTo>
                  <a:lnTo>
                    <a:pt x="245" y="50"/>
                  </a:lnTo>
                  <a:lnTo>
                    <a:pt x="241" y="53"/>
                  </a:lnTo>
                  <a:lnTo>
                    <a:pt x="234" y="57"/>
                  </a:lnTo>
                  <a:lnTo>
                    <a:pt x="227" y="62"/>
                  </a:lnTo>
                  <a:lnTo>
                    <a:pt x="218" y="69"/>
                  </a:lnTo>
                  <a:lnTo>
                    <a:pt x="208" y="76"/>
                  </a:lnTo>
                  <a:lnTo>
                    <a:pt x="199" y="84"/>
                  </a:lnTo>
                  <a:lnTo>
                    <a:pt x="191" y="92"/>
                  </a:lnTo>
                  <a:lnTo>
                    <a:pt x="184" y="100"/>
                  </a:lnTo>
                  <a:lnTo>
                    <a:pt x="178" y="107"/>
                  </a:lnTo>
                  <a:lnTo>
                    <a:pt x="175" y="113"/>
                  </a:lnTo>
                  <a:lnTo>
                    <a:pt x="171" y="118"/>
                  </a:lnTo>
                  <a:lnTo>
                    <a:pt x="168" y="122"/>
                  </a:lnTo>
                  <a:lnTo>
                    <a:pt x="164" y="127"/>
                  </a:lnTo>
                  <a:lnTo>
                    <a:pt x="159" y="131"/>
                  </a:lnTo>
                  <a:lnTo>
                    <a:pt x="152" y="135"/>
                  </a:lnTo>
                  <a:lnTo>
                    <a:pt x="148" y="138"/>
                  </a:lnTo>
                  <a:lnTo>
                    <a:pt x="143" y="139"/>
                  </a:lnTo>
                  <a:lnTo>
                    <a:pt x="138" y="140"/>
                  </a:lnTo>
                  <a:lnTo>
                    <a:pt x="133" y="140"/>
                  </a:lnTo>
                  <a:lnTo>
                    <a:pt x="128" y="140"/>
                  </a:lnTo>
                  <a:lnTo>
                    <a:pt x="121" y="139"/>
                  </a:lnTo>
                  <a:lnTo>
                    <a:pt x="115" y="138"/>
                  </a:lnTo>
                  <a:lnTo>
                    <a:pt x="109" y="136"/>
                  </a:lnTo>
                  <a:lnTo>
                    <a:pt x="101" y="134"/>
                  </a:lnTo>
                  <a:lnTo>
                    <a:pt x="94" y="132"/>
                  </a:lnTo>
                  <a:lnTo>
                    <a:pt x="86" y="130"/>
                  </a:lnTo>
                  <a:lnTo>
                    <a:pt x="77" y="127"/>
                  </a:lnTo>
                  <a:lnTo>
                    <a:pt x="69" y="125"/>
                  </a:lnTo>
                  <a:lnTo>
                    <a:pt x="60" y="122"/>
                  </a:lnTo>
                  <a:lnTo>
                    <a:pt x="50" y="119"/>
                  </a:lnTo>
                  <a:lnTo>
                    <a:pt x="41" y="116"/>
                  </a:lnTo>
                  <a:lnTo>
                    <a:pt x="24" y="112"/>
                  </a:lnTo>
                  <a:lnTo>
                    <a:pt x="12" y="111"/>
                  </a:lnTo>
                  <a:lnTo>
                    <a:pt x="5" y="114"/>
                  </a:lnTo>
                  <a:lnTo>
                    <a:pt x="1" y="118"/>
                  </a:lnTo>
                  <a:lnTo>
                    <a:pt x="0" y="123"/>
                  </a:lnTo>
                  <a:lnTo>
                    <a:pt x="0" y="130"/>
                  </a:lnTo>
                  <a:lnTo>
                    <a:pt x="0" y="137"/>
                  </a:lnTo>
                  <a:lnTo>
                    <a:pt x="0" y="144"/>
                  </a:lnTo>
                  <a:lnTo>
                    <a:pt x="0" y="153"/>
                  </a:lnTo>
                  <a:lnTo>
                    <a:pt x="4" y="166"/>
                  </a:lnTo>
                  <a:lnTo>
                    <a:pt x="11" y="182"/>
                  </a:lnTo>
                  <a:lnTo>
                    <a:pt x="19" y="198"/>
                  </a:lnTo>
                  <a:lnTo>
                    <a:pt x="26" y="213"/>
                  </a:lnTo>
                  <a:lnTo>
                    <a:pt x="34" y="226"/>
                  </a:lnTo>
                  <a:lnTo>
                    <a:pt x="39" y="235"/>
                  </a:lnTo>
                  <a:lnTo>
                    <a:pt x="41" y="238"/>
                  </a:lnTo>
                  <a:lnTo>
                    <a:pt x="17" y="326"/>
                  </a:lnTo>
                  <a:lnTo>
                    <a:pt x="45" y="465"/>
                  </a:lnTo>
                  <a:lnTo>
                    <a:pt x="49" y="544"/>
                  </a:lnTo>
                  <a:lnTo>
                    <a:pt x="79" y="591"/>
                  </a:lnTo>
                  <a:lnTo>
                    <a:pt x="81" y="686"/>
                  </a:lnTo>
                  <a:lnTo>
                    <a:pt x="103" y="745"/>
                  </a:lnTo>
                  <a:lnTo>
                    <a:pt x="102" y="748"/>
                  </a:lnTo>
                  <a:lnTo>
                    <a:pt x="98" y="756"/>
                  </a:lnTo>
                  <a:lnTo>
                    <a:pt x="94" y="769"/>
                  </a:lnTo>
                  <a:lnTo>
                    <a:pt x="88" y="785"/>
                  </a:lnTo>
                  <a:lnTo>
                    <a:pt x="83" y="804"/>
                  </a:lnTo>
                  <a:lnTo>
                    <a:pt x="78" y="825"/>
                  </a:lnTo>
                  <a:lnTo>
                    <a:pt x="75" y="847"/>
                  </a:lnTo>
                  <a:lnTo>
                    <a:pt x="75" y="870"/>
                  </a:lnTo>
                  <a:lnTo>
                    <a:pt x="76" y="880"/>
                  </a:lnTo>
                  <a:lnTo>
                    <a:pt x="78" y="887"/>
                  </a:lnTo>
                  <a:lnTo>
                    <a:pt x="82" y="894"/>
                  </a:lnTo>
                  <a:lnTo>
                    <a:pt x="87" y="898"/>
                  </a:lnTo>
                  <a:lnTo>
                    <a:pt x="94" y="900"/>
                  </a:lnTo>
                  <a:lnTo>
                    <a:pt x="102" y="901"/>
                  </a:lnTo>
                  <a:lnTo>
                    <a:pt x="110" y="900"/>
                  </a:lnTo>
                  <a:lnTo>
                    <a:pt x="121" y="898"/>
                  </a:lnTo>
                  <a:lnTo>
                    <a:pt x="132" y="896"/>
                  </a:lnTo>
                  <a:lnTo>
                    <a:pt x="143" y="891"/>
                  </a:lnTo>
                  <a:lnTo>
                    <a:pt x="156" y="887"/>
                  </a:lnTo>
                  <a:lnTo>
                    <a:pt x="170" y="882"/>
                  </a:lnTo>
                  <a:lnTo>
                    <a:pt x="185" y="876"/>
                  </a:lnTo>
                  <a:lnTo>
                    <a:pt x="200" y="870"/>
                  </a:lnTo>
                  <a:lnTo>
                    <a:pt x="217" y="863"/>
                  </a:lnTo>
                  <a:lnTo>
                    <a:pt x="234" y="857"/>
                  </a:lnTo>
                  <a:lnTo>
                    <a:pt x="251" y="851"/>
                  </a:lnTo>
                  <a:lnTo>
                    <a:pt x="268" y="847"/>
                  </a:lnTo>
                  <a:lnTo>
                    <a:pt x="286" y="844"/>
                  </a:lnTo>
                  <a:lnTo>
                    <a:pt x="302" y="841"/>
                  </a:lnTo>
                  <a:lnTo>
                    <a:pt x="320" y="840"/>
                  </a:lnTo>
                  <a:lnTo>
                    <a:pt x="337" y="840"/>
                  </a:lnTo>
                  <a:lnTo>
                    <a:pt x="354" y="840"/>
                  </a:lnTo>
                  <a:lnTo>
                    <a:pt x="371" y="840"/>
                  </a:lnTo>
                  <a:lnTo>
                    <a:pt x="388" y="841"/>
                  </a:lnTo>
                  <a:lnTo>
                    <a:pt x="405" y="843"/>
                  </a:lnTo>
                  <a:lnTo>
                    <a:pt x="422" y="844"/>
                  </a:lnTo>
                  <a:lnTo>
                    <a:pt x="440" y="845"/>
                  </a:lnTo>
                  <a:lnTo>
                    <a:pt x="456" y="846"/>
                  </a:lnTo>
                  <a:lnTo>
                    <a:pt x="474" y="847"/>
                  </a:lnTo>
                  <a:lnTo>
                    <a:pt x="491" y="847"/>
                  </a:lnTo>
                  <a:lnTo>
                    <a:pt x="508" y="846"/>
                  </a:lnTo>
                  <a:lnTo>
                    <a:pt x="530" y="844"/>
                  </a:lnTo>
                  <a:lnTo>
                    <a:pt x="546" y="839"/>
                  </a:lnTo>
                  <a:lnTo>
                    <a:pt x="559" y="832"/>
                  </a:lnTo>
                  <a:lnTo>
                    <a:pt x="567" y="824"/>
                  </a:lnTo>
                  <a:lnTo>
                    <a:pt x="572" y="816"/>
                  </a:lnTo>
                  <a:lnTo>
                    <a:pt x="575" y="807"/>
                  </a:lnTo>
                  <a:lnTo>
                    <a:pt x="575" y="798"/>
                  </a:lnTo>
                  <a:lnTo>
                    <a:pt x="574" y="791"/>
                  </a:lnTo>
                  <a:lnTo>
                    <a:pt x="577" y="795"/>
                  </a:lnTo>
                  <a:lnTo>
                    <a:pt x="580" y="801"/>
                  </a:lnTo>
                  <a:lnTo>
                    <a:pt x="584" y="807"/>
                  </a:lnTo>
                  <a:lnTo>
                    <a:pt x="589" y="813"/>
                  </a:lnTo>
                  <a:lnTo>
                    <a:pt x="594" y="820"/>
                  </a:lnTo>
                  <a:lnTo>
                    <a:pt x="600" y="826"/>
                  </a:lnTo>
                  <a:lnTo>
                    <a:pt x="608" y="833"/>
                  </a:lnTo>
                  <a:lnTo>
                    <a:pt x="616" y="840"/>
                  </a:lnTo>
                  <a:lnTo>
                    <a:pt x="623" y="845"/>
                  </a:lnTo>
                  <a:lnTo>
                    <a:pt x="632" y="850"/>
                  </a:lnTo>
                  <a:lnTo>
                    <a:pt x="642" y="853"/>
                  </a:lnTo>
                  <a:lnTo>
                    <a:pt x="652" y="855"/>
                  </a:lnTo>
                  <a:lnTo>
                    <a:pt x="664" y="856"/>
                  </a:lnTo>
                  <a:lnTo>
                    <a:pt x="676" y="856"/>
                  </a:lnTo>
                  <a:lnTo>
                    <a:pt x="690" y="856"/>
                  </a:lnTo>
                  <a:lnTo>
                    <a:pt x="703" y="855"/>
                  </a:lnTo>
                  <a:lnTo>
                    <a:pt x="718" y="854"/>
                  </a:lnTo>
                  <a:lnTo>
                    <a:pt x="734" y="852"/>
                  </a:lnTo>
                  <a:lnTo>
                    <a:pt x="751" y="849"/>
                  </a:lnTo>
                  <a:lnTo>
                    <a:pt x="768" y="847"/>
                  </a:lnTo>
                  <a:lnTo>
                    <a:pt x="786" y="844"/>
                  </a:lnTo>
                  <a:lnTo>
                    <a:pt x="804" y="841"/>
                  </a:lnTo>
                  <a:lnTo>
                    <a:pt x="823" y="837"/>
                  </a:lnTo>
                  <a:lnTo>
                    <a:pt x="844" y="835"/>
                  </a:lnTo>
                  <a:lnTo>
                    <a:pt x="863" y="832"/>
                  </a:lnTo>
                  <a:lnTo>
                    <a:pt x="882" y="832"/>
                  </a:lnTo>
                  <a:lnTo>
                    <a:pt x="901" y="833"/>
                  </a:lnTo>
                  <a:lnTo>
                    <a:pt x="918" y="836"/>
                  </a:lnTo>
                  <a:lnTo>
                    <a:pt x="935" y="839"/>
                  </a:lnTo>
                  <a:lnTo>
                    <a:pt x="951" y="843"/>
                  </a:lnTo>
                  <a:lnTo>
                    <a:pt x="967" y="847"/>
                  </a:lnTo>
                  <a:lnTo>
                    <a:pt x="982" y="852"/>
                  </a:lnTo>
                  <a:lnTo>
                    <a:pt x="997" y="856"/>
                  </a:lnTo>
                  <a:lnTo>
                    <a:pt x="1011" y="861"/>
                  </a:lnTo>
                  <a:lnTo>
                    <a:pt x="1025" y="864"/>
                  </a:lnTo>
                  <a:lnTo>
                    <a:pt x="1039" y="868"/>
                  </a:lnTo>
                  <a:lnTo>
                    <a:pt x="1052" y="870"/>
                  </a:lnTo>
                  <a:lnTo>
                    <a:pt x="1065" y="870"/>
                  </a:lnTo>
                  <a:lnTo>
                    <a:pt x="1078" y="868"/>
                  </a:lnTo>
                  <a:lnTo>
                    <a:pt x="1091" y="866"/>
                  </a:lnTo>
                  <a:lnTo>
                    <a:pt x="1105" y="859"/>
                  </a:lnTo>
                  <a:lnTo>
                    <a:pt x="1112" y="849"/>
                  </a:lnTo>
                  <a:lnTo>
                    <a:pt x="1115" y="838"/>
                  </a:lnTo>
                  <a:lnTo>
                    <a:pt x="1114" y="825"/>
                  </a:lnTo>
                  <a:lnTo>
                    <a:pt x="1109" y="812"/>
                  </a:lnTo>
                  <a:lnTo>
                    <a:pt x="1103" y="797"/>
                  </a:lnTo>
                  <a:lnTo>
                    <a:pt x="1094" y="783"/>
                  </a:lnTo>
                  <a:lnTo>
                    <a:pt x="1085" y="769"/>
                  </a:lnTo>
                  <a:close/>
                </a:path>
              </a:pathLst>
            </a:custGeom>
            <a:solidFill>
              <a:srgbClr val="F9E587"/>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6" name="Freeform 7"/>
            <p:cNvSpPr>
              <a:spLocks/>
            </p:cNvSpPr>
            <p:nvPr/>
          </p:nvSpPr>
          <p:spPr bwMode="auto">
            <a:xfrm>
              <a:off x="2230438" y="2043113"/>
              <a:ext cx="19050" cy="50800"/>
            </a:xfrm>
            <a:custGeom>
              <a:avLst/>
              <a:gdLst/>
              <a:ahLst/>
              <a:cxnLst>
                <a:cxn ang="0">
                  <a:pos x="0" y="32"/>
                </a:cxn>
                <a:cxn ang="0">
                  <a:pos x="1" y="22"/>
                </a:cxn>
                <a:cxn ang="0">
                  <a:pos x="4" y="14"/>
                </a:cxn>
                <a:cxn ang="0">
                  <a:pos x="8" y="7"/>
                </a:cxn>
                <a:cxn ang="0">
                  <a:pos x="12" y="0"/>
                </a:cxn>
                <a:cxn ang="0">
                  <a:pos x="9" y="8"/>
                </a:cxn>
                <a:cxn ang="0">
                  <a:pos x="7" y="16"/>
                </a:cxn>
                <a:cxn ang="0">
                  <a:pos x="4" y="24"/>
                </a:cxn>
                <a:cxn ang="0">
                  <a:pos x="0" y="32"/>
                </a:cxn>
              </a:cxnLst>
              <a:rect l="0" t="0" r="r" b="b"/>
              <a:pathLst>
                <a:path w="12" h="32">
                  <a:moveTo>
                    <a:pt x="0" y="32"/>
                  </a:moveTo>
                  <a:lnTo>
                    <a:pt x="1" y="22"/>
                  </a:lnTo>
                  <a:lnTo>
                    <a:pt x="4" y="14"/>
                  </a:lnTo>
                  <a:lnTo>
                    <a:pt x="8" y="7"/>
                  </a:lnTo>
                  <a:lnTo>
                    <a:pt x="12" y="0"/>
                  </a:lnTo>
                  <a:lnTo>
                    <a:pt x="9" y="8"/>
                  </a:lnTo>
                  <a:lnTo>
                    <a:pt x="7" y="16"/>
                  </a:lnTo>
                  <a:lnTo>
                    <a:pt x="4" y="24"/>
                  </a:lnTo>
                  <a:lnTo>
                    <a:pt x="0" y="32"/>
                  </a:lnTo>
                  <a:close/>
                </a:path>
              </a:pathLst>
            </a:custGeom>
            <a:solidFill>
              <a:srgbClr val="F9E587"/>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7" name="Freeform 8"/>
            <p:cNvSpPr>
              <a:spLocks/>
            </p:cNvSpPr>
            <p:nvPr/>
          </p:nvSpPr>
          <p:spPr bwMode="auto">
            <a:xfrm>
              <a:off x="1895475" y="1890713"/>
              <a:ext cx="33338" cy="39688"/>
            </a:xfrm>
            <a:custGeom>
              <a:avLst/>
              <a:gdLst/>
              <a:ahLst/>
              <a:cxnLst>
                <a:cxn ang="0">
                  <a:pos x="17" y="17"/>
                </a:cxn>
                <a:cxn ang="0">
                  <a:pos x="18" y="18"/>
                </a:cxn>
                <a:cxn ang="0">
                  <a:pos x="19" y="21"/>
                </a:cxn>
                <a:cxn ang="0">
                  <a:pos x="20" y="22"/>
                </a:cxn>
                <a:cxn ang="0">
                  <a:pos x="21" y="25"/>
                </a:cxn>
                <a:cxn ang="0">
                  <a:pos x="0" y="0"/>
                </a:cxn>
                <a:cxn ang="0">
                  <a:pos x="2" y="1"/>
                </a:cxn>
                <a:cxn ang="0">
                  <a:pos x="6" y="4"/>
                </a:cxn>
                <a:cxn ang="0">
                  <a:pos x="11" y="9"/>
                </a:cxn>
                <a:cxn ang="0">
                  <a:pos x="17" y="17"/>
                </a:cxn>
              </a:cxnLst>
              <a:rect l="0" t="0" r="r" b="b"/>
              <a:pathLst>
                <a:path w="21" h="25">
                  <a:moveTo>
                    <a:pt x="17" y="17"/>
                  </a:moveTo>
                  <a:lnTo>
                    <a:pt x="18" y="18"/>
                  </a:lnTo>
                  <a:lnTo>
                    <a:pt x="19" y="21"/>
                  </a:lnTo>
                  <a:lnTo>
                    <a:pt x="20" y="22"/>
                  </a:lnTo>
                  <a:lnTo>
                    <a:pt x="21" y="25"/>
                  </a:lnTo>
                  <a:lnTo>
                    <a:pt x="0" y="0"/>
                  </a:lnTo>
                  <a:lnTo>
                    <a:pt x="2" y="1"/>
                  </a:lnTo>
                  <a:lnTo>
                    <a:pt x="6" y="4"/>
                  </a:lnTo>
                  <a:lnTo>
                    <a:pt x="11" y="9"/>
                  </a:lnTo>
                  <a:lnTo>
                    <a:pt x="17" y="17"/>
                  </a:lnTo>
                  <a:close/>
                </a:path>
              </a:pathLst>
            </a:custGeom>
            <a:solidFill>
              <a:srgbClr val="F9E587"/>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8" name="Freeform 9"/>
            <p:cNvSpPr>
              <a:spLocks/>
            </p:cNvSpPr>
            <p:nvPr/>
          </p:nvSpPr>
          <p:spPr bwMode="auto">
            <a:xfrm>
              <a:off x="1533525" y="3051176"/>
              <a:ext cx="41275" cy="60325"/>
            </a:xfrm>
            <a:custGeom>
              <a:avLst/>
              <a:gdLst/>
              <a:ahLst/>
              <a:cxnLst>
                <a:cxn ang="0">
                  <a:pos x="3" y="9"/>
                </a:cxn>
                <a:cxn ang="0">
                  <a:pos x="1" y="5"/>
                </a:cxn>
                <a:cxn ang="0">
                  <a:pos x="0" y="2"/>
                </a:cxn>
                <a:cxn ang="0">
                  <a:pos x="0" y="0"/>
                </a:cxn>
                <a:cxn ang="0">
                  <a:pos x="0" y="0"/>
                </a:cxn>
                <a:cxn ang="0">
                  <a:pos x="0" y="0"/>
                </a:cxn>
                <a:cxn ang="0">
                  <a:pos x="1" y="3"/>
                </a:cxn>
                <a:cxn ang="0">
                  <a:pos x="3" y="6"/>
                </a:cxn>
                <a:cxn ang="0">
                  <a:pos x="6" y="11"/>
                </a:cxn>
                <a:cxn ang="0">
                  <a:pos x="10" y="17"/>
                </a:cxn>
                <a:cxn ang="0">
                  <a:pos x="15" y="23"/>
                </a:cxn>
                <a:cxn ang="0">
                  <a:pos x="20" y="30"/>
                </a:cxn>
                <a:cxn ang="0">
                  <a:pos x="26" y="38"/>
                </a:cxn>
                <a:cxn ang="0">
                  <a:pos x="22" y="34"/>
                </a:cxn>
                <a:cxn ang="0">
                  <a:pos x="18" y="30"/>
                </a:cxn>
                <a:cxn ang="0">
                  <a:pos x="15" y="26"/>
                </a:cxn>
                <a:cxn ang="0">
                  <a:pos x="12" y="22"/>
                </a:cxn>
                <a:cxn ang="0">
                  <a:pos x="9" y="19"/>
                </a:cxn>
                <a:cxn ang="0">
                  <a:pos x="7" y="15"/>
                </a:cxn>
                <a:cxn ang="0">
                  <a:pos x="4" y="12"/>
                </a:cxn>
                <a:cxn ang="0">
                  <a:pos x="3" y="9"/>
                </a:cxn>
              </a:cxnLst>
              <a:rect l="0" t="0" r="r" b="b"/>
              <a:pathLst>
                <a:path w="26" h="38">
                  <a:moveTo>
                    <a:pt x="3" y="9"/>
                  </a:moveTo>
                  <a:lnTo>
                    <a:pt x="1" y="5"/>
                  </a:lnTo>
                  <a:lnTo>
                    <a:pt x="0" y="2"/>
                  </a:lnTo>
                  <a:lnTo>
                    <a:pt x="0" y="0"/>
                  </a:lnTo>
                  <a:lnTo>
                    <a:pt x="0" y="0"/>
                  </a:lnTo>
                  <a:lnTo>
                    <a:pt x="0" y="0"/>
                  </a:lnTo>
                  <a:lnTo>
                    <a:pt x="1" y="3"/>
                  </a:lnTo>
                  <a:lnTo>
                    <a:pt x="3" y="6"/>
                  </a:lnTo>
                  <a:lnTo>
                    <a:pt x="6" y="11"/>
                  </a:lnTo>
                  <a:lnTo>
                    <a:pt x="10" y="17"/>
                  </a:lnTo>
                  <a:lnTo>
                    <a:pt x="15" y="23"/>
                  </a:lnTo>
                  <a:lnTo>
                    <a:pt x="20" y="30"/>
                  </a:lnTo>
                  <a:lnTo>
                    <a:pt x="26" y="38"/>
                  </a:lnTo>
                  <a:lnTo>
                    <a:pt x="22" y="34"/>
                  </a:lnTo>
                  <a:lnTo>
                    <a:pt x="18" y="30"/>
                  </a:lnTo>
                  <a:lnTo>
                    <a:pt x="15" y="26"/>
                  </a:lnTo>
                  <a:lnTo>
                    <a:pt x="12" y="22"/>
                  </a:lnTo>
                  <a:lnTo>
                    <a:pt x="9" y="19"/>
                  </a:lnTo>
                  <a:lnTo>
                    <a:pt x="7" y="15"/>
                  </a:lnTo>
                  <a:lnTo>
                    <a:pt x="4" y="12"/>
                  </a:lnTo>
                  <a:lnTo>
                    <a:pt x="3" y="9"/>
                  </a:lnTo>
                  <a:close/>
                </a:path>
              </a:pathLst>
            </a:custGeom>
            <a:solidFill>
              <a:srgbClr val="F9E587"/>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9" name="Freeform 10"/>
            <p:cNvSpPr>
              <a:spLocks/>
            </p:cNvSpPr>
            <p:nvPr/>
          </p:nvSpPr>
          <p:spPr bwMode="auto">
            <a:xfrm>
              <a:off x="2171700" y="3122613"/>
              <a:ext cx="119063" cy="31750"/>
            </a:xfrm>
            <a:custGeom>
              <a:avLst/>
              <a:gdLst/>
              <a:ahLst/>
              <a:cxnLst>
                <a:cxn ang="0">
                  <a:pos x="0" y="0"/>
                </a:cxn>
                <a:cxn ang="0">
                  <a:pos x="11" y="2"/>
                </a:cxn>
                <a:cxn ang="0">
                  <a:pos x="22" y="5"/>
                </a:cxn>
                <a:cxn ang="0">
                  <a:pos x="32" y="7"/>
                </a:cxn>
                <a:cxn ang="0">
                  <a:pos x="42" y="10"/>
                </a:cxn>
                <a:cxn ang="0">
                  <a:pos x="51" y="12"/>
                </a:cxn>
                <a:cxn ang="0">
                  <a:pos x="59" y="14"/>
                </a:cxn>
                <a:cxn ang="0">
                  <a:pos x="67" y="17"/>
                </a:cxn>
                <a:cxn ang="0">
                  <a:pos x="75" y="20"/>
                </a:cxn>
                <a:cxn ang="0">
                  <a:pos x="72" y="19"/>
                </a:cxn>
                <a:cxn ang="0">
                  <a:pos x="70" y="19"/>
                </a:cxn>
                <a:cxn ang="0">
                  <a:pos x="67" y="19"/>
                </a:cxn>
                <a:cxn ang="0">
                  <a:pos x="65" y="18"/>
                </a:cxn>
                <a:cxn ang="0">
                  <a:pos x="57" y="17"/>
                </a:cxn>
                <a:cxn ang="0">
                  <a:pos x="50" y="15"/>
                </a:cxn>
                <a:cxn ang="0">
                  <a:pos x="42" y="13"/>
                </a:cxn>
                <a:cxn ang="0">
                  <a:pos x="34" y="11"/>
                </a:cxn>
                <a:cxn ang="0">
                  <a:pos x="26" y="8"/>
                </a:cxn>
                <a:cxn ang="0">
                  <a:pos x="18" y="6"/>
                </a:cxn>
                <a:cxn ang="0">
                  <a:pos x="9" y="3"/>
                </a:cxn>
                <a:cxn ang="0">
                  <a:pos x="0" y="0"/>
                </a:cxn>
              </a:cxnLst>
              <a:rect l="0" t="0" r="r" b="b"/>
              <a:pathLst>
                <a:path w="75" h="20">
                  <a:moveTo>
                    <a:pt x="0" y="0"/>
                  </a:moveTo>
                  <a:lnTo>
                    <a:pt x="11" y="2"/>
                  </a:lnTo>
                  <a:lnTo>
                    <a:pt x="22" y="5"/>
                  </a:lnTo>
                  <a:lnTo>
                    <a:pt x="32" y="7"/>
                  </a:lnTo>
                  <a:lnTo>
                    <a:pt x="42" y="10"/>
                  </a:lnTo>
                  <a:lnTo>
                    <a:pt x="51" y="12"/>
                  </a:lnTo>
                  <a:lnTo>
                    <a:pt x="59" y="14"/>
                  </a:lnTo>
                  <a:lnTo>
                    <a:pt x="67" y="17"/>
                  </a:lnTo>
                  <a:lnTo>
                    <a:pt x="75" y="20"/>
                  </a:lnTo>
                  <a:lnTo>
                    <a:pt x="72" y="19"/>
                  </a:lnTo>
                  <a:lnTo>
                    <a:pt x="70" y="19"/>
                  </a:lnTo>
                  <a:lnTo>
                    <a:pt x="67" y="19"/>
                  </a:lnTo>
                  <a:lnTo>
                    <a:pt x="65" y="18"/>
                  </a:lnTo>
                  <a:lnTo>
                    <a:pt x="57" y="17"/>
                  </a:lnTo>
                  <a:lnTo>
                    <a:pt x="50" y="15"/>
                  </a:lnTo>
                  <a:lnTo>
                    <a:pt x="42" y="13"/>
                  </a:lnTo>
                  <a:lnTo>
                    <a:pt x="34" y="11"/>
                  </a:lnTo>
                  <a:lnTo>
                    <a:pt x="26" y="8"/>
                  </a:lnTo>
                  <a:lnTo>
                    <a:pt x="18" y="6"/>
                  </a:lnTo>
                  <a:lnTo>
                    <a:pt x="9" y="3"/>
                  </a:lnTo>
                  <a:lnTo>
                    <a:pt x="0" y="0"/>
                  </a:lnTo>
                  <a:close/>
                </a:path>
              </a:pathLst>
            </a:custGeom>
            <a:solidFill>
              <a:srgbClr val="F9E587"/>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0" name="Freeform 11"/>
            <p:cNvSpPr>
              <a:spLocks/>
            </p:cNvSpPr>
            <p:nvPr/>
          </p:nvSpPr>
          <p:spPr bwMode="auto">
            <a:xfrm>
              <a:off x="749300" y="2047876"/>
              <a:ext cx="1447800" cy="965200"/>
            </a:xfrm>
            <a:custGeom>
              <a:avLst/>
              <a:gdLst/>
              <a:ahLst/>
              <a:cxnLst>
                <a:cxn ang="0">
                  <a:pos x="0" y="43"/>
                </a:cxn>
                <a:cxn ang="0">
                  <a:pos x="6" y="42"/>
                </a:cxn>
                <a:cxn ang="0">
                  <a:pos x="18" y="41"/>
                </a:cxn>
                <a:cxn ang="0">
                  <a:pos x="33" y="40"/>
                </a:cxn>
                <a:cxn ang="0">
                  <a:pos x="54" y="38"/>
                </a:cxn>
                <a:cxn ang="0">
                  <a:pos x="79" y="36"/>
                </a:cxn>
                <a:cxn ang="0">
                  <a:pos x="108" y="33"/>
                </a:cxn>
                <a:cxn ang="0">
                  <a:pos x="139" y="30"/>
                </a:cxn>
                <a:cxn ang="0">
                  <a:pos x="174" y="27"/>
                </a:cxn>
                <a:cxn ang="0">
                  <a:pos x="212" y="24"/>
                </a:cxn>
                <a:cxn ang="0">
                  <a:pos x="251" y="21"/>
                </a:cxn>
                <a:cxn ang="0">
                  <a:pos x="292" y="18"/>
                </a:cxn>
                <a:cxn ang="0">
                  <a:pos x="334" y="14"/>
                </a:cxn>
                <a:cxn ang="0">
                  <a:pos x="377" y="11"/>
                </a:cxn>
                <a:cxn ang="0">
                  <a:pos x="420" y="8"/>
                </a:cxn>
                <a:cxn ang="0">
                  <a:pos x="464" y="6"/>
                </a:cxn>
                <a:cxn ang="0">
                  <a:pos x="507" y="3"/>
                </a:cxn>
                <a:cxn ang="0">
                  <a:pos x="548" y="2"/>
                </a:cxn>
                <a:cxn ang="0">
                  <a:pos x="588" y="0"/>
                </a:cxn>
                <a:cxn ang="0">
                  <a:pos x="626" y="0"/>
                </a:cxn>
                <a:cxn ang="0">
                  <a:pos x="662" y="0"/>
                </a:cxn>
                <a:cxn ang="0">
                  <a:pos x="696" y="0"/>
                </a:cxn>
                <a:cxn ang="0">
                  <a:pos x="727" y="0"/>
                </a:cxn>
                <a:cxn ang="0">
                  <a:pos x="756" y="1"/>
                </a:cxn>
                <a:cxn ang="0">
                  <a:pos x="783" y="2"/>
                </a:cxn>
                <a:cxn ang="0">
                  <a:pos x="806" y="3"/>
                </a:cxn>
                <a:cxn ang="0">
                  <a:pos x="827" y="4"/>
                </a:cxn>
                <a:cxn ang="0">
                  <a:pos x="844" y="6"/>
                </a:cxn>
                <a:cxn ang="0">
                  <a:pos x="859" y="7"/>
                </a:cxn>
                <a:cxn ang="0">
                  <a:pos x="870" y="7"/>
                </a:cxn>
                <a:cxn ang="0">
                  <a:pos x="878" y="8"/>
                </a:cxn>
                <a:cxn ang="0">
                  <a:pos x="881" y="8"/>
                </a:cxn>
                <a:cxn ang="0">
                  <a:pos x="912" y="572"/>
                </a:cxn>
                <a:cxn ang="0">
                  <a:pos x="0" y="43"/>
                </a:cxn>
              </a:cxnLst>
              <a:rect l="0" t="0" r="r" b="b"/>
              <a:pathLst>
                <a:path w="912" h="608">
                  <a:moveTo>
                    <a:pt x="0" y="43"/>
                  </a:moveTo>
                  <a:lnTo>
                    <a:pt x="0" y="43"/>
                  </a:lnTo>
                  <a:lnTo>
                    <a:pt x="3" y="42"/>
                  </a:lnTo>
                  <a:lnTo>
                    <a:pt x="6" y="42"/>
                  </a:lnTo>
                  <a:lnTo>
                    <a:pt x="11" y="42"/>
                  </a:lnTo>
                  <a:lnTo>
                    <a:pt x="18" y="41"/>
                  </a:lnTo>
                  <a:lnTo>
                    <a:pt x="25" y="41"/>
                  </a:lnTo>
                  <a:lnTo>
                    <a:pt x="33" y="40"/>
                  </a:lnTo>
                  <a:lnTo>
                    <a:pt x="43" y="39"/>
                  </a:lnTo>
                  <a:lnTo>
                    <a:pt x="54" y="38"/>
                  </a:lnTo>
                  <a:lnTo>
                    <a:pt x="66" y="37"/>
                  </a:lnTo>
                  <a:lnTo>
                    <a:pt x="79" y="36"/>
                  </a:lnTo>
                  <a:lnTo>
                    <a:pt x="93" y="34"/>
                  </a:lnTo>
                  <a:lnTo>
                    <a:pt x="108" y="33"/>
                  </a:lnTo>
                  <a:lnTo>
                    <a:pt x="123" y="31"/>
                  </a:lnTo>
                  <a:lnTo>
                    <a:pt x="139" y="30"/>
                  </a:lnTo>
                  <a:lnTo>
                    <a:pt x="156" y="29"/>
                  </a:lnTo>
                  <a:lnTo>
                    <a:pt x="174" y="27"/>
                  </a:lnTo>
                  <a:lnTo>
                    <a:pt x="193" y="25"/>
                  </a:lnTo>
                  <a:lnTo>
                    <a:pt x="212" y="24"/>
                  </a:lnTo>
                  <a:lnTo>
                    <a:pt x="231" y="22"/>
                  </a:lnTo>
                  <a:lnTo>
                    <a:pt x="251" y="21"/>
                  </a:lnTo>
                  <a:lnTo>
                    <a:pt x="271" y="19"/>
                  </a:lnTo>
                  <a:lnTo>
                    <a:pt x="292" y="18"/>
                  </a:lnTo>
                  <a:lnTo>
                    <a:pt x="313" y="16"/>
                  </a:lnTo>
                  <a:lnTo>
                    <a:pt x="334" y="14"/>
                  </a:lnTo>
                  <a:lnTo>
                    <a:pt x="355" y="13"/>
                  </a:lnTo>
                  <a:lnTo>
                    <a:pt x="377" y="11"/>
                  </a:lnTo>
                  <a:lnTo>
                    <a:pt x="399" y="10"/>
                  </a:lnTo>
                  <a:lnTo>
                    <a:pt x="420" y="8"/>
                  </a:lnTo>
                  <a:lnTo>
                    <a:pt x="442" y="7"/>
                  </a:lnTo>
                  <a:lnTo>
                    <a:pt x="464" y="6"/>
                  </a:lnTo>
                  <a:lnTo>
                    <a:pt x="486" y="4"/>
                  </a:lnTo>
                  <a:lnTo>
                    <a:pt x="507" y="3"/>
                  </a:lnTo>
                  <a:lnTo>
                    <a:pt x="528" y="2"/>
                  </a:lnTo>
                  <a:lnTo>
                    <a:pt x="548" y="2"/>
                  </a:lnTo>
                  <a:lnTo>
                    <a:pt x="569" y="1"/>
                  </a:lnTo>
                  <a:lnTo>
                    <a:pt x="588" y="0"/>
                  </a:lnTo>
                  <a:lnTo>
                    <a:pt x="607" y="0"/>
                  </a:lnTo>
                  <a:lnTo>
                    <a:pt x="626" y="0"/>
                  </a:lnTo>
                  <a:lnTo>
                    <a:pt x="644" y="0"/>
                  </a:lnTo>
                  <a:lnTo>
                    <a:pt x="662" y="0"/>
                  </a:lnTo>
                  <a:lnTo>
                    <a:pt x="679" y="0"/>
                  </a:lnTo>
                  <a:lnTo>
                    <a:pt x="696" y="0"/>
                  </a:lnTo>
                  <a:lnTo>
                    <a:pt x="712" y="0"/>
                  </a:lnTo>
                  <a:lnTo>
                    <a:pt x="727" y="0"/>
                  </a:lnTo>
                  <a:lnTo>
                    <a:pt x="742" y="1"/>
                  </a:lnTo>
                  <a:lnTo>
                    <a:pt x="756" y="1"/>
                  </a:lnTo>
                  <a:lnTo>
                    <a:pt x="769" y="2"/>
                  </a:lnTo>
                  <a:lnTo>
                    <a:pt x="783" y="2"/>
                  </a:lnTo>
                  <a:lnTo>
                    <a:pt x="795" y="3"/>
                  </a:lnTo>
                  <a:lnTo>
                    <a:pt x="806" y="3"/>
                  </a:lnTo>
                  <a:lnTo>
                    <a:pt x="817" y="4"/>
                  </a:lnTo>
                  <a:lnTo>
                    <a:pt x="827" y="4"/>
                  </a:lnTo>
                  <a:lnTo>
                    <a:pt x="836" y="5"/>
                  </a:lnTo>
                  <a:lnTo>
                    <a:pt x="844" y="6"/>
                  </a:lnTo>
                  <a:lnTo>
                    <a:pt x="852" y="6"/>
                  </a:lnTo>
                  <a:lnTo>
                    <a:pt x="859" y="7"/>
                  </a:lnTo>
                  <a:lnTo>
                    <a:pt x="865" y="7"/>
                  </a:lnTo>
                  <a:lnTo>
                    <a:pt x="870" y="7"/>
                  </a:lnTo>
                  <a:lnTo>
                    <a:pt x="874" y="8"/>
                  </a:lnTo>
                  <a:lnTo>
                    <a:pt x="878" y="8"/>
                  </a:lnTo>
                  <a:lnTo>
                    <a:pt x="880" y="8"/>
                  </a:lnTo>
                  <a:lnTo>
                    <a:pt x="881" y="8"/>
                  </a:lnTo>
                  <a:lnTo>
                    <a:pt x="882" y="8"/>
                  </a:lnTo>
                  <a:lnTo>
                    <a:pt x="912" y="572"/>
                  </a:lnTo>
                  <a:lnTo>
                    <a:pt x="101" y="608"/>
                  </a:lnTo>
                  <a:lnTo>
                    <a:pt x="0" y="43"/>
                  </a:lnTo>
                  <a:close/>
                </a:path>
              </a:pathLst>
            </a:custGeom>
            <a:solidFill>
              <a:srgbClr val="3FF2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 name="Freeform 12"/>
            <p:cNvSpPr>
              <a:spLocks/>
            </p:cNvSpPr>
            <p:nvPr/>
          </p:nvSpPr>
          <p:spPr bwMode="auto">
            <a:xfrm>
              <a:off x="749300" y="2047876"/>
              <a:ext cx="1420813" cy="598488"/>
            </a:xfrm>
            <a:custGeom>
              <a:avLst/>
              <a:gdLst/>
              <a:ahLst/>
              <a:cxnLst>
                <a:cxn ang="0">
                  <a:pos x="9" y="41"/>
                </a:cxn>
                <a:cxn ang="0">
                  <a:pos x="41" y="36"/>
                </a:cxn>
                <a:cxn ang="0">
                  <a:pos x="100" y="29"/>
                </a:cxn>
                <a:cxn ang="0">
                  <a:pos x="181" y="19"/>
                </a:cxn>
                <a:cxn ang="0">
                  <a:pos x="285" y="11"/>
                </a:cxn>
                <a:cxn ang="0">
                  <a:pos x="411" y="4"/>
                </a:cxn>
                <a:cxn ang="0">
                  <a:pos x="552" y="1"/>
                </a:cxn>
                <a:cxn ang="0">
                  <a:pos x="670" y="0"/>
                </a:cxn>
                <a:cxn ang="0">
                  <a:pos x="757" y="2"/>
                </a:cxn>
                <a:cxn ang="0">
                  <a:pos x="818" y="4"/>
                </a:cxn>
                <a:cxn ang="0">
                  <a:pos x="858" y="7"/>
                </a:cxn>
                <a:cxn ang="0">
                  <a:pos x="878" y="10"/>
                </a:cxn>
                <a:cxn ang="0">
                  <a:pos x="884" y="11"/>
                </a:cxn>
                <a:cxn ang="0">
                  <a:pos x="881" y="252"/>
                </a:cxn>
                <a:cxn ang="0">
                  <a:pos x="859" y="286"/>
                </a:cxn>
                <a:cxn ang="0">
                  <a:pos x="853" y="291"/>
                </a:cxn>
                <a:cxn ang="0">
                  <a:pos x="823" y="274"/>
                </a:cxn>
                <a:cxn ang="0">
                  <a:pos x="805" y="289"/>
                </a:cxn>
                <a:cxn ang="0">
                  <a:pos x="776" y="260"/>
                </a:cxn>
                <a:cxn ang="0">
                  <a:pos x="738" y="269"/>
                </a:cxn>
                <a:cxn ang="0">
                  <a:pos x="713" y="285"/>
                </a:cxn>
                <a:cxn ang="0">
                  <a:pos x="689" y="258"/>
                </a:cxn>
                <a:cxn ang="0">
                  <a:pos x="640" y="255"/>
                </a:cxn>
                <a:cxn ang="0">
                  <a:pos x="596" y="282"/>
                </a:cxn>
                <a:cxn ang="0">
                  <a:pos x="556" y="308"/>
                </a:cxn>
                <a:cxn ang="0">
                  <a:pos x="539" y="319"/>
                </a:cxn>
                <a:cxn ang="0">
                  <a:pos x="528" y="331"/>
                </a:cxn>
                <a:cxn ang="0">
                  <a:pos x="494" y="317"/>
                </a:cxn>
                <a:cxn ang="0">
                  <a:pos x="433" y="302"/>
                </a:cxn>
                <a:cxn ang="0">
                  <a:pos x="356" y="294"/>
                </a:cxn>
                <a:cxn ang="0">
                  <a:pos x="316" y="290"/>
                </a:cxn>
                <a:cxn ang="0">
                  <a:pos x="303" y="289"/>
                </a:cxn>
                <a:cxn ang="0">
                  <a:pos x="306" y="282"/>
                </a:cxn>
                <a:cxn ang="0">
                  <a:pos x="307" y="244"/>
                </a:cxn>
                <a:cxn ang="0">
                  <a:pos x="271" y="234"/>
                </a:cxn>
                <a:cxn ang="0">
                  <a:pos x="269" y="229"/>
                </a:cxn>
                <a:cxn ang="0">
                  <a:pos x="303" y="178"/>
                </a:cxn>
                <a:cxn ang="0">
                  <a:pos x="238" y="172"/>
                </a:cxn>
                <a:cxn ang="0">
                  <a:pos x="221" y="197"/>
                </a:cxn>
                <a:cxn ang="0">
                  <a:pos x="223" y="165"/>
                </a:cxn>
                <a:cxn ang="0">
                  <a:pos x="178" y="169"/>
                </a:cxn>
                <a:cxn ang="0">
                  <a:pos x="161" y="206"/>
                </a:cxn>
                <a:cxn ang="0">
                  <a:pos x="164" y="178"/>
                </a:cxn>
                <a:cxn ang="0">
                  <a:pos x="121" y="219"/>
                </a:cxn>
                <a:cxn ang="0">
                  <a:pos x="138" y="269"/>
                </a:cxn>
                <a:cxn ang="0">
                  <a:pos x="131" y="284"/>
                </a:cxn>
                <a:cxn ang="0">
                  <a:pos x="133" y="342"/>
                </a:cxn>
                <a:cxn ang="0">
                  <a:pos x="179" y="362"/>
                </a:cxn>
                <a:cxn ang="0">
                  <a:pos x="182" y="357"/>
                </a:cxn>
                <a:cxn ang="0">
                  <a:pos x="153" y="359"/>
                </a:cxn>
                <a:cxn ang="0">
                  <a:pos x="114" y="363"/>
                </a:cxn>
                <a:cxn ang="0">
                  <a:pos x="82" y="367"/>
                </a:cxn>
                <a:cxn ang="0">
                  <a:pos x="60" y="376"/>
                </a:cxn>
              </a:cxnLst>
              <a:rect l="0" t="0" r="r" b="b"/>
              <a:pathLst>
                <a:path w="895" h="377">
                  <a:moveTo>
                    <a:pt x="0" y="43"/>
                  </a:moveTo>
                  <a:lnTo>
                    <a:pt x="0" y="43"/>
                  </a:lnTo>
                  <a:lnTo>
                    <a:pt x="2" y="42"/>
                  </a:lnTo>
                  <a:lnTo>
                    <a:pt x="5" y="42"/>
                  </a:lnTo>
                  <a:lnTo>
                    <a:pt x="9" y="41"/>
                  </a:lnTo>
                  <a:lnTo>
                    <a:pt x="13" y="41"/>
                  </a:lnTo>
                  <a:lnTo>
                    <a:pt x="18" y="40"/>
                  </a:lnTo>
                  <a:lnTo>
                    <a:pt x="25" y="39"/>
                  </a:lnTo>
                  <a:lnTo>
                    <a:pt x="33" y="37"/>
                  </a:lnTo>
                  <a:lnTo>
                    <a:pt x="41" y="36"/>
                  </a:lnTo>
                  <a:lnTo>
                    <a:pt x="51" y="35"/>
                  </a:lnTo>
                  <a:lnTo>
                    <a:pt x="62" y="33"/>
                  </a:lnTo>
                  <a:lnTo>
                    <a:pt x="74" y="31"/>
                  </a:lnTo>
                  <a:lnTo>
                    <a:pt x="86" y="30"/>
                  </a:lnTo>
                  <a:lnTo>
                    <a:pt x="100" y="29"/>
                  </a:lnTo>
                  <a:lnTo>
                    <a:pt x="114" y="27"/>
                  </a:lnTo>
                  <a:lnTo>
                    <a:pt x="130" y="25"/>
                  </a:lnTo>
                  <a:lnTo>
                    <a:pt x="146" y="23"/>
                  </a:lnTo>
                  <a:lnTo>
                    <a:pt x="163" y="21"/>
                  </a:lnTo>
                  <a:lnTo>
                    <a:pt x="181" y="19"/>
                  </a:lnTo>
                  <a:lnTo>
                    <a:pt x="200" y="18"/>
                  </a:lnTo>
                  <a:lnTo>
                    <a:pt x="220" y="16"/>
                  </a:lnTo>
                  <a:lnTo>
                    <a:pt x="241" y="14"/>
                  </a:lnTo>
                  <a:lnTo>
                    <a:pt x="262" y="13"/>
                  </a:lnTo>
                  <a:lnTo>
                    <a:pt x="285" y="11"/>
                  </a:lnTo>
                  <a:lnTo>
                    <a:pt x="309" y="10"/>
                  </a:lnTo>
                  <a:lnTo>
                    <a:pt x="333" y="8"/>
                  </a:lnTo>
                  <a:lnTo>
                    <a:pt x="358" y="7"/>
                  </a:lnTo>
                  <a:lnTo>
                    <a:pt x="384" y="6"/>
                  </a:lnTo>
                  <a:lnTo>
                    <a:pt x="411" y="4"/>
                  </a:lnTo>
                  <a:lnTo>
                    <a:pt x="438" y="4"/>
                  </a:lnTo>
                  <a:lnTo>
                    <a:pt x="466" y="3"/>
                  </a:lnTo>
                  <a:lnTo>
                    <a:pt x="495" y="2"/>
                  </a:lnTo>
                  <a:lnTo>
                    <a:pt x="524" y="2"/>
                  </a:lnTo>
                  <a:lnTo>
                    <a:pt x="552" y="1"/>
                  </a:lnTo>
                  <a:lnTo>
                    <a:pt x="578" y="1"/>
                  </a:lnTo>
                  <a:lnTo>
                    <a:pt x="603" y="0"/>
                  </a:lnTo>
                  <a:lnTo>
                    <a:pt x="626" y="0"/>
                  </a:lnTo>
                  <a:lnTo>
                    <a:pt x="649" y="0"/>
                  </a:lnTo>
                  <a:lnTo>
                    <a:pt x="670" y="0"/>
                  </a:lnTo>
                  <a:lnTo>
                    <a:pt x="690" y="1"/>
                  </a:lnTo>
                  <a:lnTo>
                    <a:pt x="708" y="1"/>
                  </a:lnTo>
                  <a:lnTo>
                    <a:pt x="726" y="2"/>
                  </a:lnTo>
                  <a:lnTo>
                    <a:pt x="742" y="2"/>
                  </a:lnTo>
                  <a:lnTo>
                    <a:pt x="757" y="2"/>
                  </a:lnTo>
                  <a:lnTo>
                    <a:pt x="772" y="3"/>
                  </a:lnTo>
                  <a:lnTo>
                    <a:pt x="785" y="3"/>
                  </a:lnTo>
                  <a:lnTo>
                    <a:pt x="797" y="3"/>
                  </a:lnTo>
                  <a:lnTo>
                    <a:pt x="809" y="4"/>
                  </a:lnTo>
                  <a:lnTo>
                    <a:pt x="818" y="4"/>
                  </a:lnTo>
                  <a:lnTo>
                    <a:pt x="828" y="5"/>
                  </a:lnTo>
                  <a:lnTo>
                    <a:pt x="837" y="6"/>
                  </a:lnTo>
                  <a:lnTo>
                    <a:pt x="844" y="6"/>
                  </a:lnTo>
                  <a:lnTo>
                    <a:pt x="851" y="7"/>
                  </a:lnTo>
                  <a:lnTo>
                    <a:pt x="858" y="7"/>
                  </a:lnTo>
                  <a:lnTo>
                    <a:pt x="863" y="8"/>
                  </a:lnTo>
                  <a:lnTo>
                    <a:pt x="868" y="8"/>
                  </a:lnTo>
                  <a:lnTo>
                    <a:pt x="872" y="9"/>
                  </a:lnTo>
                  <a:lnTo>
                    <a:pt x="876" y="10"/>
                  </a:lnTo>
                  <a:lnTo>
                    <a:pt x="878" y="10"/>
                  </a:lnTo>
                  <a:lnTo>
                    <a:pt x="881" y="10"/>
                  </a:lnTo>
                  <a:lnTo>
                    <a:pt x="882" y="10"/>
                  </a:lnTo>
                  <a:lnTo>
                    <a:pt x="883" y="11"/>
                  </a:lnTo>
                  <a:lnTo>
                    <a:pt x="884" y="11"/>
                  </a:lnTo>
                  <a:lnTo>
                    <a:pt x="884" y="11"/>
                  </a:lnTo>
                  <a:lnTo>
                    <a:pt x="895" y="251"/>
                  </a:lnTo>
                  <a:lnTo>
                    <a:pt x="894" y="251"/>
                  </a:lnTo>
                  <a:lnTo>
                    <a:pt x="891" y="251"/>
                  </a:lnTo>
                  <a:lnTo>
                    <a:pt x="887" y="251"/>
                  </a:lnTo>
                  <a:lnTo>
                    <a:pt x="881" y="252"/>
                  </a:lnTo>
                  <a:lnTo>
                    <a:pt x="876" y="255"/>
                  </a:lnTo>
                  <a:lnTo>
                    <a:pt x="870" y="259"/>
                  </a:lnTo>
                  <a:lnTo>
                    <a:pt x="866" y="265"/>
                  </a:lnTo>
                  <a:lnTo>
                    <a:pt x="863" y="272"/>
                  </a:lnTo>
                  <a:lnTo>
                    <a:pt x="859" y="286"/>
                  </a:lnTo>
                  <a:lnTo>
                    <a:pt x="857" y="293"/>
                  </a:lnTo>
                  <a:lnTo>
                    <a:pt x="857" y="295"/>
                  </a:lnTo>
                  <a:lnTo>
                    <a:pt x="857" y="296"/>
                  </a:lnTo>
                  <a:lnTo>
                    <a:pt x="855" y="294"/>
                  </a:lnTo>
                  <a:lnTo>
                    <a:pt x="853" y="291"/>
                  </a:lnTo>
                  <a:lnTo>
                    <a:pt x="848" y="286"/>
                  </a:lnTo>
                  <a:lnTo>
                    <a:pt x="842" y="281"/>
                  </a:lnTo>
                  <a:lnTo>
                    <a:pt x="836" y="277"/>
                  </a:lnTo>
                  <a:lnTo>
                    <a:pt x="829" y="274"/>
                  </a:lnTo>
                  <a:lnTo>
                    <a:pt x="823" y="274"/>
                  </a:lnTo>
                  <a:lnTo>
                    <a:pt x="818" y="277"/>
                  </a:lnTo>
                  <a:lnTo>
                    <a:pt x="810" y="284"/>
                  </a:lnTo>
                  <a:lnTo>
                    <a:pt x="806" y="288"/>
                  </a:lnTo>
                  <a:lnTo>
                    <a:pt x="805" y="289"/>
                  </a:lnTo>
                  <a:lnTo>
                    <a:pt x="805" y="289"/>
                  </a:lnTo>
                  <a:lnTo>
                    <a:pt x="803" y="287"/>
                  </a:lnTo>
                  <a:lnTo>
                    <a:pt x="799" y="282"/>
                  </a:lnTo>
                  <a:lnTo>
                    <a:pt x="793" y="275"/>
                  </a:lnTo>
                  <a:lnTo>
                    <a:pt x="785" y="267"/>
                  </a:lnTo>
                  <a:lnTo>
                    <a:pt x="776" y="260"/>
                  </a:lnTo>
                  <a:lnTo>
                    <a:pt x="768" y="255"/>
                  </a:lnTo>
                  <a:lnTo>
                    <a:pt x="759" y="254"/>
                  </a:lnTo>
                  <a:lnTo>
                    <a:pt x="751" y="257"/>
                  </a:lnTo>
                  <a:lnTo>
                    <a:pt x="744" y="263"/>
                  </a:lnTo>
                  <a:lnTo>
                    <a:pt x="738" y="269"/>
                  </a:lnTo>
                  <a:lnTo>
                    <a:pt x="733" y="274"/>
                  </a:lnTo>
                  <a:lnTo>
                    <a:pt x="727" y="278"/>
                  </a:lnTo>
                  <a:lnTo>
                    <a:pt x="722" y="282"/>
                  </a:lnTo>
                  <a:lnTo>
                    <a:pt x="718" y="284"/>
                  </a:lnTo>
                  <a:lnTo>
                    <a:pt x="713" y="285"/>
                  </a:lnTo>
                  <a:lnTo>
                    <a:pt x="708" y="285"/>
                  </a:lnTo>
                  <a:lnTo>
                    <a:pt x="704" y="282"/>
                  </a:lnTo>
                  <a:lnTo>
                    <a:pt x="699" y="275"/>
                  </a:lnTo>
                  <a:lnTo>
                    <a:pt x="694" y="267"/>
                  </a:lnTo>
                  <a:lnTo>
                    <a:pt x="689" y="258"/>
                  </a:lnTo>
                  <a:lnTo>
                    <a:pt x="682" y="251"/>
                  </a:lnTo>
                  <a:lnTo>
                    <a:pt x="673" y="246"/>
                  </a:lnTo>
                  <a:lnTo>
                    <a:pt x="662" y="246"/>
                  </a:lnTo>
                  <a:lnTo>
                    <a:pt x="648" y="251"/>
                  </a:lnTo>
                  <a:lnTo>
                    <a:pt x="640" y="255"/>
                  </a:lnTo>
                  <a:lnTo>
                    <a:pt x="632" y="260"/>
                  </a:lnTo>
                  <a:lnTo>
                    <a:pt x="623" y="266"/>
                  </a:lnTo>
                  <a:lnTo>
                    <a:pt x="614" y="271"/>
                  </a:lnTo>
                  <a:lnTo>
                    <a:pt x="604" y="277"/>
                  </a:lnTo>
                  <a:lnTo>
                    <a:pt x="596" y="282"/>
                  </a:lnTo>
                  <a:lnTo>
                    <a:pt x="587" y="288"/>
                  </a:lnTo>
                  <a:lnTo>
                    <a:pt x="578" y="293"/>
                  </a:lnTo>
                  <a:lnTo>
                    <a:pt x="570" y="298"/>
                  </a:lnTo>
                  <a:lnTo>
                    <a:pt x="562" y="303"/>
                  </a:lnTo>
                  <a:lnTo>
                    <a:pt x="556" y="308"/>
                  </a:lnTo>
                  <a:lnTo>
                    <a:pt x="550" y="311"/>
                  </a:lnTo>
                  <a:lnTo>
                    <a:pt x="545" y="315"/>
                  </a:lnTo>
                  <a:lnTo>
                    <a:pt x="542" y="317"/>
                  </a:lnTo>
                  <a:lnTo>
                    <a:pt x="539" y="318"/>
                  </a:lnTo>
                  <a:lnTo>
                    <a:pt x="539" y="319"/>
                  </a:lnTo>
                  <a:lnTo>
                    <a:pt x="536" y="336"/>
                  </a:lnTo>
                  <a:lnTo>
                    <a:pt x="536" y="335"/>
                  </a:lnTo>
                  <a:lnTo>
                    <a:pt x="535" y="335"/>
                  </a:lnTo>
                  <a:lnTo>
                    <a:pt x="532" y="333"/>
                  </a:lnTo>
                  <a:lnTo>
                    <a:pt x="528" y="331"/>
                  </a:lnTo>
                  <a:lnTo>
                    <a:pt x="524" y="329"/>
                  </a:lnTo>
                  <a:lnTo>
                    <a:pt x="518" y="326"/>
                  </a:lnTo>
                  <a:lnTo>
                    <a:pt x="511" y="323"/>
                  </a:lnTo>
                  <a:lnTo>
                    <a:pt x="503" y="320"/>
                  </a:lnTo>
                  <a:lnTo>
                    <a:pt x="494" y="317"/>
                  </a:lnTo>
                  <a:lnTo>
                    <a:pt x="484" y="313"/>
                  </a:lnTo>
                  <a:lnTo>
                    <a:pt x="473" y="311"/>
                  </a:lnTo>
                  <a:lnTo>
                    <a:pt x="461" y="308"/>
                  </a:lnTo>
                  <a:lnTo>
                    <a:pt x="447" y="305"/>
                  </a:lnTo>
                  <a:lnTo>
                    <a:pt x="433" y="302"/>
                  </a:lnTo>
                  <a:lnTo>
                    <a:pt x="417" y="300"/>
                  </a:lnTo>
                  <a:lnTo>
                    <a:pt x="400" y="298"/>
                  </a:lnTo>
                  <a:lnTo>
                    <a:pt x="383" y="296"/>
                  </a:lnTo>
                  <a:lnTo>
                    <a:pt x="369" y="295"/>
                  </a:lnTo>
                  <a:lnTo>
                    <a:pt x="356" y="294"/>
                  </a:lnTo>
                  <a:lnTo>
                    <a:pt x="345" y="293"/>
                  </a:lnTo>
                  <a:lnTo>
                    <a:pt x="335" y="292"/>
                  </a:lnTo>
                  <a:lnTo>
                    <a:pt x="328" y="292"/>
                  </a:lnTo>
                  <a:lnTo>
                    <a:pt x="321" y="291"/>
                  </a:lnTo>
                  <a:lnTo>
                    <a:pt x="316" y="290"/>
                  </a:lnTo>
                  <a:lnTo>
                    <a:pt x="311" y="290"/>
                  </a:lnTo>
                  <a:lnTo>
                    <a:pt x="309" y="290"/>
                  </a:lnTo>
                  <a:lnTo>
                    <a:pt x="306" y="289"/>
                  </a:lnTo>
                  <a:lnTo>
                    <a:pt x="304" y="289"/>
                  </a:lnTo>
                  <a:lnTo>
                    <a:pt x="303" y="289"/>
                  </a:lnTo>
                  <a:lnTo>
                    <a:pt x="303" y="289"/>
                  </a:lnTo>
                  <a:lnTo>
                    <a:pt x="303" y="289"/>
                  </a:lnTo>
                  <a:lnTo>
                    <a:pt x="303" y="289"/>
                  </a:lnTo>
                  <a:lnTo>
                    <a:pt x="304" y="288"/>
                  </a:lnTo>
                  <a:lnTo>
                    <a:pt x="306" y="282"/>
                  </a:lnTo>
                  <a:lnTo>
                    <a:pt x="309" y="275"/>
                  </a:lnTo>
                  <a:lnTo>
                    <a:pt x="312" y="266"/>
                  </a:lnTo>
                  <a:lnTo>
                    <a:pt x="313" y="258"/>
                  </a:lnTo>
                  <a:lnTo>
                    <a:pt x="312" y="250"/>
                  </a:lnTo>
                  <a:lnTo>
                    <a:pt x="307" y="244"/>
                  </a:lnTo>
                  <a:lnTo>
                    <a:pt x="299" y="240"/>
                  </a:lnTo>
                  <a:lnTo>
                    <a:pt x="288" y="239"/>
                  </a:lnTo>
                  <a:lnTo>
                    <a:pt x="281" y="237"/>
                  </a:lnTo>
                  <a:lnTo>
                    <a:pt x="275" y="236"/>
                  </a:lnTo>
                  <a:lnTo>
                    <a:pt x="271" y="234"/>
                  </a:lnTo>
                  <a:lnTo>
                    <a:pt x="269" y="233"/>
                  </a:lnTo>
                  <a:lnTo>
                    <a:pt x="267" y="232"/>
                  </a:lnTo>
                  <a:lnTo>
                    <a:pt x="266" y="232"/>
                  </a:lnTo>
                  <a:lnTo>
                    <a:pt x="266" y="232"/>
                  </a:lnTo>
                  <a:lnTo>
                    <a:pt x="269" y="229"/>
                  </a:lnTo>
                  <a:lnTo>
                    <a:pt x="277" y="222"/>
                  </a:lnTo>
                  <a:lnTo>
                    <a:pt x="286" y="212"/>
                  </a:lnTo>
                  <a:lnTo>
                    <a:pt x="295" y="201"/>
                  </a:lnTo>
                  <a:lnTo>
                    <a:pt x="301" y="189"/>
                  </a:lnTo>
                  <a:lnTo>
                    <a:pt x="303" y="178"/>
                  </a:lnTo>
                  <a:lnTo>
                    <a:pt x="297" y="170"/>
                  </a:lnTo>
                  <a:lnTo>
                    <a:pt x="281" y="165"/>
                  </a:lnTo>
                  <a:lnTo>
                    <a:pt x="263" y="164"/>
                  </a:lnTo>
                  <a:lnTo>
                    <a:pt x="249" y="167"/>
                  </a:lnTo>
                  <a:lnTo>
                    <a:pt x="238" y="172"/>
                  </a:lnTo>
                  <a:lnTo>
                    <a:pt x="231" y="179"/>
                  </a:lnTo>
                  <a:lnTo>
                    <a:pt x="225" y="185"/>
                  </a:lnTo>
                  <a:lnTo>
                    <a:pt x="223" y="191"/>
                  </a:lnTo>
                  <a:lnTo>
                    <a:pt x="221" y="195"/>
                  </a:lnTo>
                  <a:lnTo>
                    <a:pt x="221" y="197"/>
                  </a:lnTo>
                  <a:lnTo>
                    <a:pt x="222" y="195"/>
                  </a:lnTo>
                  <a:lnTo>
                    <a:pt x="223" y="189"/>
                  </a:lnTo>
                  <a:lnTo>
                    <a:pt x="224" y="182"/>
                  </a:lnTo>
                  <a:lnTo>
                    <a:pt x="224" y="173"/>
                  </a:lnTo>
                  <a:lnTo>
                    <a:pt x="223" y="165"/>
                  </a:lnTo>
                  <a:lnTo>
                    <a:pt x="219" y="158"/>
                  </a:lnTo>
                  <a:lnTo>
                    <a:pt x="211" y="155"/>
                  </a:lnTo>
                  <a:lnTo>
                    <a:pt x="199" y="156"/>
                  </a:lnTo>
                  <a:lnTo>
                    <a:pt x="187" y="162"/>
                  </a:lnTo>
                  <a:lnTo>
                    <a:pt x="178" y="169"/>
                  </a:lnTo>
                  <a:lnTo>
                    <a:pt x="171" y="178"/>
                  </a:lnTo>
                  <a:lnTo>
                    <a:pt x="167" y="186"/>
                  </a:lnTo>
                  <a:lnTo>
                    <a:pt x="164" y="195"/>
                  </a:lnTo>
                  <a:lnTo>
                    <a:pt x="162" y="202"/>
                  </a:lnTo>
                  <a:lnTo>
                    <a:pt x="161" y="206"/>
                  </a:lnTo>
                  <a:lnTo>
                    <a:pt x="161" y="208"/>
                  </a:lnTo>
                  <a:lnTo>
                    <a:pt x="161" y="205"/>
                  </a:lnTo>
                  <a:lnTo>
                    <a:pt x="163" y="197"/>
                  </a:lnTo>
                  <a:lnTo>
                    <a:pt x="164" y="187"/>
                  </a:lnTo>
                  <a:lnTo>
                    <a:pt x="164" y="178"/>
                  </a:lnTo>
                  <a:lnTo>
                    <a:pt x="161" y="172"/>
                  </a:lnTo>
                  <a:lnTo>
                    <a:pt x="156" y="172"/>
                  </a:lnTo>
                  <a:lnTo>
                    <a:pt x="147" y="179"/>
                  </a:lnTo>
                  <a:lnTo>
                    <a:pt x="133" y="197"/>
                  </a:lnTo>
                  <a:lnTo>
                    <a:pt x="121" y="219"/>
                  </a:lnTo>
                  <a:lnTo>
                    <a:pt x="116" y="236"/>
                  </a:lnTo>
                  <a:lnTo>
                    <a:pt x="118" y="249"/>
                  </a:lnTo>
                  <a:lnTo>
                    <a:pt x="123" y="259"/>
                  </a:lnTo>
                  <a:lnTo>
                    <a:pt x="130" y="265"/>
                  </a:lnTo>
                  <a:lnTo>
                    <a:pt x="138" y="269"/>
                  </a:lnTo>
                  <a:lnTo>
                    <a:pt x="144" y="271"/>
                  </a:lnTo>
                  <a:lnTo>
                    <a:pt x="146" y="272"/>
                  </a:lnTo>
                  <a:lnTo>
                    <a:pt x="144" y="274"/>
                  </a:lnTo>
                  <a:lnTo>
                    <a:pt x="138" y="278"/>
                  </a:lnTo>
                  <a:lnTo>
                    <a:pt x="131" y="284"/>
                  </a:lnTo>
                  <a:lnTo>
                    <a:pt x="125" y="293"/>
                  </a:lnTo>
                  <a:lnTo>
                    <a:pt x="120" y="303"/>
                  </a:lnTo>
                  <a:lnTo>
                    <a:pt x="119" y="315"/>
                  </a:lnTo>
                  <a:lnTo>
                    <a:pt x="123" y="328"/>
                  </a:lnTo>
                  <a:lnTo>
                    <a:pt x="133" y="342"/>
                  </a:lnTo>
                  <a:lnTo>
                    <a:pt x="146" y="354"/>
                  </a:lnTo>
                  <a:lnTo>
                    <a:pt x="157" y="361"/>
                  </a:lnTo>
                  <a:lnTo>
                    <a:pt x="167" y="364"/>
                  </a:lnTo>
                  <a:lnTo>
                    <a:pt x="174" y="364"/>
                  </a:lnTo>
                  <a:lnTo>
                    <a:pt x="179" y="362"/>
                  </a:lnTo>
                  <a:lnTo>
                    <a:pt x="182" y="360"/>
                  </a:lnTo>
                  <a:lnTo>
                    <a:pt x="184" y="358"/>
                  </a:lnTo>
                  <a:lnTo>
                    <a:pt x="184" y="357"/>
                  </a:lnTo>
                  <a:lnTo>
                    <a:pt x="184" y="357"/>
                  </a:lnTo>
                  <a:lnTo>
                    <a:pt x="182" y="357"/>
                  </a:lnTo>
                  <a:lnTo>
                    <a:pt x="178" y="358"/>
                  </a:lnTo>
                  <a:lnTo>
                    <a:pt x="173" y="358"/>
                  </a:lnTo>
                  <a:lnTo>
                    <a:pt x="167" y="358"/>
                  </a:lnTo>
                  <a:lnTo>
                    <a:pt x="160" y="359"/>
                  </a:lnTo>
                  <a:lnTo>
                    <a:pt x="153" y="359"/>
                  </a:lnTo>
                  <a:lnTo>
                    <a:pt x="145" y="360"/>
                  </a:lnTo>
                  <a:lnTo>
                    <a:pt x="137" y="361"/>
                  </a:lnTo>
                  <a:lnTo>
                    <a:pt x="130" y="361"/>
                  </a:lnTo>
                  <a:lnTo>
                    <a:pt x="122" y="362"/>
                  </a:lnTo>
                  <a:lnTo>
                    <a:pt x="114" y="363"/>
                  </a:lnTo>
                  <a:lnTo>
                    <a:pt x="107" y="363"/>
                  </a:lnTo>
                  <a:lnTo>
                    <a:pt x="100" y="364"/>
                  </a:lnTo>
                  <a:lnTo>
                    <a:pt x="94" y="365"/>
                  </a:lnTo>
                  <a:lnTo>
                    <a:pt x="90" y="366"/>
                  </a:lnTo>
                  <a:lnTo>
                    <a:pt x="82" y="367"/>
                  </a:lnTo>
                  <a:lnTo>
                    <a:pt x="76" y="369"/>
                  </a:lnTo>
                  <a:lnTo>
                    <a:pt x="70" y="372"/>
                  </a:lnTo>
                  <a:lnTo>
                    <a:pt x="66" y="373"/>
                  </a:lnTo>
                  <a:lnTo>
                    <a:pt x="63" y="374"/>
                  </a:lnTo>
                  <a:lnTo>
                    <a:pt x="60" y="376"/>
                  </a:lnTo>
                  <a:lnTo>
                    <a:pt x="59" y="377"/>
                  </a:lnTo>
                  <a:lnTo>
                    <a:pt x="58" y="377"/>
                  </a:lnTo>
                  <a:lnTo>
                    <a:pt x="0" y="43"/>
                  </a:lnTo>
                  <a:close/>
                </a:path>
              </a:pathLst>
            </a:custGeom>
            <a:solidFill>
              <a:srgbClr val="33F2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 name="Freeform 13"/>
            <p:cNvSpPr>
              <a:spLocks/>
            </p:cNvSpPr>
            <p:nvPr/>
          </p:nvSpPr>
          <p:spPr bwMode="auto">
            <a:xfrm>
              <a:off x="960438" y="2703513"/>
              <a:ext cx="1227138" cy="300038"/>
            </a:xfrm>
            <a:custGeom>
              <a:avLst/>
              <a:gdLst/>
              <a:ahLst/>
              <a:cxnLst>
                <a:cxn ang="0">
                  <a:pos x="4" y="181"/>
                </a:cxn>
                <a:cxn ang="0">
                  <a:pos x="12" y="174"/>
                </a:cxn>
                <a:cxn ang="0">
                  <a:pos x="28" y="161"/>
                </a:cxn>
                <a:cxn ang="0">
                  <a:pos x="49" y="144"/>
                </a:cxn>
                <a:cxn ang="0">
                  <a:pos x="75" y="125"/>
                </a:cxn>
                <a:cxn ang="0">
                  <a:pos x="104" y="104"/>
                </a:cxn>
                <a:cxn ang="0">
                  <a:pos x="135" y="84"/>
                </a:cxn>
                <a:cxn ang="0">
                  <a:pos x="166" y="66"/>
                </a:cxn>
                <a:cxn ang="0">
                  <a:pos x="195" y="51"/>
                </a:cxn>
                <a:cxn ang="0">
                  <a:pos x="221" y="38"/>
                </a:cxn>
                <a:cxn ang="0">
                  <a:pos x="243" y="28"/>
                </a:cxn>
                <a:cxn ang="0">
                  <a:pos x="261" y="18"/>
                </a:cxn>
                <a:cxn ang="0">
                  <a:pos x="276" y="11"/>
                </a:cxn>
                <a:cxn ang="0">
                  <a:pos x="287" y="6"/>
                </a:cxn>
                <a:cxn ang="0">
                  <a:pos x="294" y="2"/>
                </a:cxn>
                <a:cxn ang="0">
                  <a:pos x="298" y="0"/>
                </a:cxn>
                <a:cxn ang="0">
                  <a:pos x="297" y="2"/>
                </a:cxn>
                <a:cxn ang="0">
                  <a:pos x="286" y="14"/>
                </a:cxn>
                <a:cxn ang="0">
                  <a:pos x="278" y="34"/>
                </a:cxn>
                <a:cxn ang="0">
                  <a:pos x="286" y="55"/>
                </a:cxn>
                <a:cxn ang="0">
                  <a:pos x="312" y="69"/>
                </a:cxn>
                <a:cxn ang="0">
                  <a:pos x="341" y="79"/>
                </a:cxn>
                <a:cxn ang="0">
                  <a:pos x="379" y="89"/>
                </a:cxn>
                <a:cxn ang="0">
                  <a:pos x="424" y="98"/>
                </a:cxn>
                <a:cxn ang="0">
                  <a:pos x="472" y="106"/>
                </a:cxn>
                <a:cxn ang="0">
                  <a:pos x="523" y="112"/>
                </a:cxn>
                <a:cxn ang="0">
                  <a:pos x="574" y="115"/>
                </a:cxn>
                <a:cxn ang="0">
                  <a:pos x="621" y="115"/>
                </a:cxn>
                <a:cxn ang="0">
                  <a:pos x="665" y="112"/>
                </a:cxn>
                <a:cxn ang="0">
                  <a:pos x="699" y="109"/>
                </a:cxn>
                <a:cxn ang="0">
                  <a:pos x="725" y="106"/>
                </a:cxn>
                <a:cxn ang="0">
                  <a:pos x="744" y="104"/>
                </a:cxn>
                <a:cxn ang="0">
                  <a:pos x="756" y="102"/>
                </a:cxn>
                <a:cxn ang="0">
                  <a:pos x="764" y="102"/>
                </a:cxn>
                <a:cxn ang="0">
                  <a:pos x="769" y="101"/>
                </a:cxn>
                <a:cxn ang="0">
                  <a:pos x="771" y="101"/>
                </a:cxn>
                <a:cxn ang="0">
                  <a:pos x="773" y="152"/>
                </a:cxn>
                <a:cxn ang="0">
                  <a:pos x="2" y="182"/>
                </a:cxn>
              </a:cxnLst>
              <a:rect l="0" t="0" r="r" b="b"/>
              <a:pathLst>
                <a:path w="773" h="189">
                  <a:moveTo>
                    <a:pt x="2" y="182"/>
                  </a:moveTo>
                  <a:lnTo>
                    <a:pt x="4" y="181"/>
                  </a:lnTo>
                  <a:lnTo>
                    <a:pt x="7" y="178"/>
                  </a:lnTo>
                  <a:lnTo>
                    <a:pt x="12" y="174"/>
                  </a:lnTo>
                  <a:lnTo>
                    <a:pt x="19" y="169"/>
                  </a:lnTo>
                  <a:lnTo>
                    <a:pt x="28" y="161"/>
                  </a:lnTo>
                  <a:lnTo>
                    <a:pt x="38" y="153"/>
                  </a:lnTo>
                  <a:lnTo>
                    <a:pt x="49" y="144"/>
                  </a:lnTo>
                  <a:lnTo>
                    <a:pt x="62" y="135"/>
                  </a:lnTo>
                  <a:lnTo>
                    <a:pt x="75" y="125"/>
                  </a:lnTo>
                  <a:lnTo>
                    <a:pt x="90" y="114"/>
                  </a:lnTo>
                  <a:lnTo>
                    <a:pt x="104" y="104"/>
                  </a:lnTo>
                  <a:lnTo>
                    <a:pt x="120" y="94"/>
                  </a:lnTo>
                  <a:lnTo>
                    <a:pt x="135" y="84"/>
                  </a:lnTo>
                  <a:lnTo>
                    <a:pt x="150" y="75"/>
                  </a:lnTo>
                  <a:lnTo>
                    <a:pt x="166" y="66"/>
                  </a:lnTo>
                  <a:lnTo>
                    <a:pt x="181" y="58"/>
                  </a:lnTo>
                  <a:lnTo>
                    <a:pt x="195" y="51"/>
                  </a:lnTo>
                  <a:lnTo>
                    <a:pt x="208" y="44"/>
                  </a:lnTo>
                  <a:lnTo>
                    <a:pt x="221" y="38"/>
                  </a:lnTo>
                  <a:lnTo>
                    <a:pt x="233" y="33"/>
                  </a:lnTo>
                  <a:lnTo>
                    <a:pt x="243" y="28"/>
                  </a:lnTo>
                  <a:lnTo>
                    <a:pt x="253" y="23"/>
                  </a:lnTo>
                  <a:lnTo>
                    <a:pt x="261" y="18"/>
                  </a:lnTo>
                  <a:lnTo>
                    <a:pt x="269" y="14"/>
                  </a:lnTo>
                  <a:lnTo>
                    <a:pt x="276" y="11"/>
                  </a:lnTo>
                  <a:lnTo>
                    <a:pt x="282" y="8"/>
                  </a:lnTo>
                  <a:lnTo>
                    <a:pt x="287" y="6"/>
                  </a:lnTo>
                  <a:lnTo>
                    <a:pt x="291" y="3"/>
                  </a:lnTo>
                  <a:lnTo>
                    <a:pt x="294" y="2"/>
                  </a:lnTo>
                  <a:lnTo>
                    <a:pt x="297" y="1"/>
                  </a:lnTo>
                  <a:lnTo>
                    <a:pt x="298" y="0"/>
                  </a:lnTo>
                  <a:lnTo>
                    <a:pt x="298" y="0"/>
                  </a:lnTo>
                  <a:lnTo>
                    <a:pt x="297" y="2"/>
                  </a:lnTo>
                  <a:lnTo>
                    <a:pt x="292" y="7"/>
                  </a:lnTo>
                  <a:lnTo>
                    <a:pt x="286" y="14"/>
                  </a:lnTo>
                  <a:lnTo>
                    <a:pt x="281" y="24"/>
                  </a:lnTo>
                  <a:lnTo>
                    <a:pt x="278" y="34"/>
                  </a:lnTo>
                  <a:lnTo>
                    <a:pt x="280" y="44"/>
                  </a:lnTo>
                  <a:lnTo>
                    <a:pt x="286" y="55"/>
                  </a:lnTo>
                  <a:lnTo>
                    <a:pt x="301" y="64"/>
                  </a:lnTo>
                  <a:lnTo>
                    <a:pt x="312" y="69"/>
                  </a:lnTo>
                  <a:lnTo>
                    <a:pt x="325" y="74"/>
                  </a:lnTo>
                  <a:lnTo>
                    <a:pt x="341" y="79"/>
                  </a:lnTo>
                  <a:lnTo>
                    <a:pt x="359" y="83"/>
                  </a:lnTo>
                  <a:lnTo>
                    <a:pt x="379" y="89"/>
                  </a:lnTo>
                  <a:lnTo>
                    <a:pt x="400" y="93"/>
                  </a:lnTo>
                  <a:lnTo>
                    <a:pt x="424" y="98"/>
                  </a:lnTo>
                  <a:lnTo>
                    <a:pt x="447" y="102"/>
                  </a:lnTo>
                  <a:lnTo>
                    <a:pt x="472" y="106"/>
                  </a:lnTo>
                  <a:lnTo>
                    <a:pt x="497" y="109"/>
                  </a:lnTo>
                  <a:lnTo>
                    <a:pt x="523" y="112"/>
                  </a:lnTo>
                  <a:lnTo>
                    <a:pt x="548" y="114"/>
                  </a:lnTo>
                  <a:lnTo>
                    <a:pt x="574" y="115"/>
                  </a:lnTo>
                  <a:lnTo>
                    <a:pt x="598" y="116"/>
                  </a:lnTo>
                  <a:lnTo>
                    <a:pt x="621" y="115"/>
                  </a:lnTo>
                  <a:lnTo>
                    <a:pt x="644" y="114"/>
                  </a:lnTo>
                  <a:lnTo>
                    <a:pt x="665" y="112"/>
                  </a:lnTo>
                  <a:lnTo>
                    <a:pt x="683" y="110"/>
                  </a:lnTo>
                  <a:lnTo>
                    <a:pt x="699" y="109"/>
                  </a:lnTo>
                  <a:lnTo>
                    <a:pt x="713" y="107"/>
                  </a:lnTo>
                  <a:lnTo>
                    <a:pt x="725" y="106"/>
                  </a:lnTo>
                  <a:lnTo>
                    <a:pt x="735" y="105"/>
                  </a:lnTo>
                  <a:lnTo>
                    <a:pt x="744" y="104"/>
                  </a:lnTo>
                  <a:lnTo>
                    <a:pt x="751" y="103"/>
                  </a:lnTo>
                  <a:lnTo>
                    <a:pt x="756" y="102"/>
                  </a:lnTo>
                  <a:lnTo>
                    <a:pt x="761" y="102"/>
                  </a:lnTo>
                  <a:lnTo>
                    <a:pt x="764" y="102"/>
                  </a:lnTo>
                  <a:lnTo>
                    <a:pt x="767" y="101"/>
                  </a:lnTo>
                  <a:lnTo>
                    <a:pt x="769" y="101"/>
                  </a:lnTo>
                  <a:lnTo>
                    <a:pt x="770" y="101"/>
                  </a:lnTo>
                  <a:lnTo>
                    <a:pt x="771" y="101"/>
                  </a:lnTo>
                  <a:lnTo>
                    <a:pt x="771" y="101"/>
                  </a:lnTo>
                  <a:lnTo>
                    <a:pt x="773" y="152"/>
                  </a:lnTo>
                  <a:lnTo>
                    <a:pt x="0" y="189"/>
                  </a:lnTo>
                  <a:lnTo>
                    <a:pt x="2" y="182"/>
                  </a:lnTo>
                  <a:close/>
                </a:path>
              </a:pathLst>
            </a:custGeom>
            <a:solidFill>
              <a:srgbClr val="7F99B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 name="Freeform 14"/>
            <p:cNvSpPr>
              <a:spLocks/>
            </p:cNvSpPr>
            <p:nvPr/>
          </p:nvSpPr>
          <p:spPr bwMode="auto">
            <a:xfrm>
              <a:off x="749300" y="2033588"/>
              <a:ext cx="1455738" cy="996950"/>
            </a:xfrm>
            <a:custGeom>
              <a:avLst/>
              <a:gdLst/>
              <a:ahLst/>
              <a:cxnLst>
                <a:cxn ang="0">
                  <a:pos x="6" y="151"/>
                </a:cxn>
                <a:cxn ang="0">
                  <a:pos x="40" y="414"/>
                </a:cxn>
                <a:cxn ang="0">
                  <a:pos x="88" y="607"/>
                </a:cxn>
                <a:cxn ang="0">
                  <a:pos x="100" y="627"/>
                </a:cxn>
                <a:cxn ang="0">
                  <a:pos x="130" y="623"/>
                </a:cxn>
                <a:cxn ang="0">
                  <a:pos x="184" y="618"/>
                </a:cxn>
                <a:cxn ang="0">
                  <a:pos x="258" y="610"/>
                </a:cxn>
                <a:cxn ang="0">
                  <a:pos x="349" y="603"/>
                </a:cxn>
                <a:cxn ang="0">
                  <a:pos x="453" y="597"/>
                </a:cxn>
                <a:cxn ang="0">
                  <a:pos x="588" y="592"/>
                </a:cxn>
                <a:cxn ang="0">
                  <a:pos x="769" y="589"/>
                </a:cxn>
                <a:cxn ang="0">
                  <a:pos x="880" y="587"/>
                </a:cxn>
                <a:cxn ang="0">
                  <a:pos x="917" y="587"/>
                </a:cxn>
                <a:cxn ang="0">
                  <a:pos x="910" y="203"/>
                </a:cxn>
                <a:cxn ang="0">
                  <a:pos x="889" y="30"/>
                </a:cxn>
                <a:cxn ang="0">
                  <a:pos x="881" y="11"/>
                </a:cxn>
                <a:cxn ang="0">
                  <a:pos x="853" y="8"/>
                </a:cxn>
                <a:cxn ang="0">
                  <a:pos x="801" y="5"/>
                </a:cxn>
                <a:cxn ang="0">
                  <a:pos x="728" y="1"/>
                </a:cxn>
                <a:cxn ang="0">
                  <a:pos x="640" y="0"/>
                </a:cxn>
                <a:cxn ang="0">
                  <a:pos x="538" y="3"/>
                </a:cxn>
                <a:cxn ang="0">
                  <a:pos x="426" y="9"/>
                </a:cxn>
                <a:cxn ang="0">
                  <a:pos x="320" y="17"/>
                </a:cxn>
                <a:cxn ang="0">
                  <a:pos x="227" y="26"/>
                </a:cxn>
                <a:cxn ang="0">
                  <a:pos x="151" y="33"/>
                </a:cxn>
                <a:cxn ang="0">
                  <a:pos x="92" y="39"/>
                </a:cxn>
                <a:cxn ang="0">
                  <a:pos x="54" y="43"/>
                </a:cxn>
                <a:cxn ang="0">
                  <a:pos x="37" y="46"/>
                </a:cxn>
                <a:cxn ang="0">
                  <a:pos x="45" y="45"/>
                </a:cxn>
                <a:cxn ang="0">
                  <a:pos x="78" y="41"/>
                </a:cxn>
                <a:cxn ang="0">
                  <a:pos x="134" y="35"/>
                </a:cxn>
                <a:cxn ang="0">
                  <a:pos x="210" y="29"/>
                </a:cxn>
                <a:cxn ang="0">
                  <a:pos x="304" y="23"/>
                </a:cxn>
                <a:cxn ang="0">
                  <a:pos x="414" y="18"/>
                </a:cxn>
                <a:cxn ang="0">
                  <a:pos x="533" y="15"/>
                </a:cxn>
                <a:cxn ang="0">
                  <a:pos x="638" y="14"/>
                </a:cxn>
                <a:cxn ang="0">
                  <a:pos x="724" y="15"/>
                </a:cxn>
                <a:cxn ang="0">
                  <a:pos x="790" y="17"/>
                </a:cxn>
                <a:cxn ang="0">
                  <a:pos x="838" y="19"/>
                </a:cxn>
                <a:cxn ang="0">
                  <a:pos x="866" y="22"/>
                </a:cxn>
                <a:cxn ang="0">
                  <a:pos x="876" y="22"/>
                </a:cxn>
                <a:cxn ang="0">
                  <a:pos x="900" y="574"/>
                </a:cxn>
                <a:cxn ang="0">
                  <a:pos x="880" y="574"/>
                </a:cxn>
                <a:cxn ang="0">
                  <a:pos x="840" y="576"/>
                </a:cxn>
                <a:cxn ang="0">
                  <a:pos x="780" y="577"/>
                </a:cxn>
                <a:cxn ang="0">
                  <a:pos x="699" y="579"/>
                </a:cxn>
                <a:cxn ang="0">
                  <a:pos x="594" y="582"/>
                </a:cxn>
                <a:cxn ang="0">
                  <a:pos x="468" y="587"/>
                </a:cxn>
                <a:cxn ang="0">
                  <a:pos x="355" y="592"/>
                </a:cxn>
                <a:cxn ang="0">
                  <a:pos x="264" y="598"/>
                </a:cxn>
                <a:cxn ang="0">
                  <a:pos x="194" y="603"/>
                </a:cxn>
                <a:cxn ang="0">
                  <a:pos x="144" y="607"/>
                </a:cxn>
                <a:cxn ang="0">
                  <a:pos x="115" y="610"/>
                </a:cxn>
                <a:cxn ang="0">
                  <a:pos x="105" y="611"/>
                </a:cxn>
              </a:cxnLst>
              <a:rect l="0" t="0" r="r" b="b"/>
              <a:pathLst>
                <a:path w="917" h="628">
                  <a:moveTo>
                    <a:pt x="0" y="54"/>
                  </a:moveTo>
                  <a:lnTo>
                    <a:pt x="0" y="61"/>
                  </a:lnTo>
                  <a:lnTo>
                    <a:pt x="1" y="81"/>
                  </a:lnTo>
                  <a:lnTo>
                    <a:pt x="3" y="112"/>
                  </a:lnTo>
                  <a:lnTo>
                    <a:pt x="6" y="151"/>
                  </a:lnTo>
                  <a:lnTo>
                    <a:pt x="10" y="198"/>
                  </a:lnTo>
                  <a:lnTo>
                    <a:pt x="15" y="249"/>
                  </a:lnTo>
                  <a:lnTo>
                    <a:pt x="22" y="304"/>
                  </a:lnTo>
                  <a:lnTo>
                    <a:pt x="30" y="360"/>
                  </a:lnTo>
                  <a:lnTo>
                    <a:pt x="40" y="414"/>
                  </a:lnTo>
                  <a:lnTo>
                    <a:pt x="50" y="465"/>
                  </a:lnTo>
                  <a:lnTo>
                    <a:pt x="60" y="511"/>
                  </a:lnTo>
                  <a:lnTo>
                    <a:pt x="71" y="550"/>
                  </a:lnTo>
                  <a:lnTo>
                    <a:pt x="80" y="582"/>
                  </a:lnTo>
                  <a:lnTo>
                    <a:pt x="88" y="607"/>
                  </a:lnTo>
                  <a:lnTo>
                    <a:pt x="93" y="623"/>
                  </a:lnTo>
                  <a:lnTo>
                    <a:pt x="94" y="628"/>
                  </a:lnTo>
                  <a:lnTo>
                    <a:pt x="95" y="628"/>
                  </a:lnTo>
                  <a:lnTo>
                    <a:pt x="97" y="627"/>
                  </a:lnTo>
                  <a:lnTo>
                    <a:pt x="100" y="627"/>
                  </a:lnTo>
                  <a:lnTo>
                    <a:pt x="104" y="627"/>
                  </a:lnTo>
                  <a:lnTo>
                    <a:pt x="109" y="626"/>
                  </a:lnTo>
                  <a:lnTo>
                    <a:pt x="115" y="625"/>
                  </a:lnTo>
                  <a:lnTo>
                    <a:pt x="122" y="624"/>
                  </a:lnTo>
                  <a:lnTo>
                    <a:pt x="130" y="623"/>
                  </a:lnTo>
                  <a:lnTo>
                    <a:pt x="139" y="622"/>
                  </a:lnTo>
                  <a:lnTo>
                    <a:pt x="149" y="621"/>
                  </a:lnTo>
                  <a:lnTo>
                    <a:pt x="160" y="620"/>
                  </a:lnTo>
                  <a:lnTo>
                    <a:pt x="171" y="619"/>
                  </a:lnTo>
                  <a:lnTo>
                    <a:pt x="184" y="618"/>
                  </a:lnTo>
                  <a:lnTo>
                    <a:pt x="197" y="616"/>
                  </a:lnTo>
                  <a:lnTo>
                    <a:pt x="212" y="615"/>
                  </a:lnTo>
                  <a:lnTo>
                    <a:pt x="226" y="613"/>
                  </a:lnTo>
                  <a:lnTo>
                    <a:pt x="242" y="612"/>
                  </a:lnTo>
                  <a:lnTo>
                    <a:pt x="258" y="610"/>
                  </a:lnTo>
                  <a:lnTo>
                    <a:pt x="275" y="608"/>
                  </a:lnTo>
                  <a:lnTo>
                    <a:pt x="293" y="607"/>
                  </a:lnTo>
                  <a:lnTo>
                    <a:pt x="311" y="605"/>
                  </a:lnTo>
                  <a:lnTo>
                    <a:pt x="330" y="604"/>
                  </a:lnTo>
                  <a:lnTo>
                    <a:pt x="349" y="603"/>
                  </a:lnTo>
                  <a:lnTo>
                    <a:pt x="369" y="601"/>
                  </a:lnTo>
                  <a:lnTo>
                    <a:pt x="389" y="600"/>
                  </a:lnTo>
                  <a:lnTo>
                    <a:pt x="410" y="599"/>
                  </a:lnTo>
                  <a:lnTo>
                    <a:pt x="431" y="598"/>
                  </a:lnTo>
                  <a:lnTo>
                    <a:pt x="453" y="597"/>
                  </a:lnTo>
                  <a:lnTo>
                    <a:pt x="475" y="596"/>
                  </a:lnTo>
                  <a:lnTo>
                    <a:pt x="497" y="595"/>
                  </a:lnTo>
                  <a:lnTo>
                    <a:pt x="520" y="594"/>
                  </a:lnTo>
                  <a:lnTo>
                    <a:pt x="543" y="593"/>
                  </a:lnTo>
                  <a:lnTo>
                    <a:pt x="588" y="592"/>
                  </a:lnTo>
                  <a:lnTo>
                    <a:pt x="630" y="591"/>
                  </a:lnTo>
                  <a:lnTo>
                    <a:pt x="669" y="591"/>
                  </a:lnTo>
                  <a:lnTo>
                    <a:pt x="705" y="590"/>
                  </a:lnTo>
                  <a:lnTo>
                    <a:pt x="739" y="589"/>
                  </a:lnTo>
                  <a:lnTo>
                    <a:pt x="769" y="589"/>
                  </a:lnTo>
                  <a:lnTo>
                    <a:pt x="797" y="588"/>
                  </a:lnTo>
                  <a:lnTo>
                    <a:pt x="823" y="588"/>
                  </a:lnTo>
                  <a:lnTo>
                    <a:pt x="844" y="588"/>
                  </a:lnTo>
                  <a:lnTo>
                    <a:pt x="863" y="588"/>
                  </a:lnTo>
                  <a:lnTo>
                    <a:pt x="880" y="587"/>
                  </a:lnTo>
                  <a:lnTo>
                    <a:pt x="893" y="587"/>
                  </a:lnTo>
                  <a:lnTo>
                    <a:pt x="903" y="587"/>
                  </a:lnTo>
                  <a:lnTo>
                    <a:pt x="911" y="587"/>
                  </a:lnTo>
                  <a:lnTo>
                    <a:pt x="915" y="587"/>
                  </a:lnTo>
                  <a:lnTo>
                    <a:pt x="917" y="587"/>
                  </a:lnTo>
                  <a:lnTo>
                    <a:pt x="917" y="553"/>
                  </a:lnTo>
                  <a:lnTo>
                    <a:pt x="917" y="469"/>
                  </a:lnTo>
                  <a:lnTo>
                    <a:pt x="916" y="359"/>
                  </a:lnTo>
                  <a:lnTo>
                    <a:pt x="912" y="251"/>
                  </a:lnTo>
                  <a:lnTo>
                    <a:pt x="910" y="203"/>
                  </a:lnTo>
                  <a:lnTo>
                    <a:pt x="906" y="157"/>
                  </a:lnTo>
                  <a:lnTo>
                    <a:pt x="901" y="117"/>
                  </a:lnTo>
                  <a:lnTo>
                    <a:pt x="897" y="81"/>
                  </a:lnTo>
                  <a:lnTo>
                    <a:pt x="893" y="52"/>
                  </a:lnTo>
                  <a:lnTo>
                    <a:pt x="889" y="30"/>
                  </a:lnTo>
                  <a:lnTo>
                    <a:pt x="887" y="16"/>
                  </a:lnTo>
                  <a:lnTo>
                    <a:pt x="887" y="11"/>
                  </a:lnTo>
                  <a:lnTo>
                    <a:pt x="886" y="11"/>
                  </a:lnTo>
                  <a:lnTo>
                    <a:pt x="884" y="11"/>
                  </a:lnTo>
                  <a:lnTo>
                    <a:pt x="881" y="11"/>
                  </a:lnTo>
                  <a:lnTo>
                    <a:pt x="878" y="10"/>
                  </a:lnTo>
                  <a:lnTo>
                    <a:pt x="873" y="10"/>
                  </a:lnTo>
                  <a:lnTo>
                    <a:pt x="867" y="9"/>
                  </a:lnTo>
                  <a:lnTo>
                    <a:pt x="860" y="9"/>
                  </a:lnTo>
                  <a:lnTo>
                    <a:pt x="853" y="8"/>
                  </a:lnTo>
                  <a:lnTo>
                    <a:pt x="844" y="8"/>
                  </a:lnTo>
                  <a:lnTo>
                    <a:pt x="834" y="7"/>
                  </a:lnTo>
                  <a:lnTo>
                    <a:pt x="824" y="6"/>
                  </a:lnTo>
                  <a:lnTo>
                    <a:pt x="813" y="5"/>
                  </a:lnTo>
                  <a:lnTo>
                    <a:pt x="801" y="5"/>
                  </a:lnTo>
                  <a:lnTo>
                    <a:pt x="787" y="4"/>
                  </a:lnTo>
                  <a:lnTo>
                    <a:pt x="774" y="3"/>
                  </a:lnTo>
                  <a:lnTo>
                    <a:pt x="760" y="3"/>
                  </a:lnTo>
                  <a:lnTo>
                    <a:pt x="744" y="2"/>
                  </a:lnTo>
                  <a:lnTo>
                    <a:pt x="728" y="1"/>
                  </a:lnTo>
                  <a:lnTo>
                    <a:pt x="712" y="1"/>
                  </a:lnTo>
                  <a:lnTo>
                    <a:pt x="694" y="1"/>
                  </a:lnTo>
                  <a:lnTo>
                    <a:pt x="677" y="1"/>
                  </a:lnTo>
                  <a:lnTo>
                    <a:pt x="659" y="0"/>
                  </a:lnTo>
                  <a:lnTo>
                    <a:pt x="640" y="0"/>
                  </a:lnTo>
                  <a:lnTo>
                    <a:pt x="620" y="0"/>
                  </a:lnTo>
                  <a:lnTo>
                    <a:pt x="600" y="1"/>
                  </a:lnTo>
                  <a:lnTo>
                    <a:pt x="580" y="1"/>
                  </a:lnTo>
                  <a:lnTo>
                    <a:pt x="559" y="1"/>
                  </a:lnTo>
                  <a:lnTo>
                    <a:pt x="538" y="3"/>
                  </a:lnTo>
                  <a:lnTo>
                    <a:pt x="516" y="3"/>
                  </a:lnTo>
                  <a:lnTo>
                    <a:pt x="494" y="4"/>
                  </a:lnTo>
                  <a:lnTo>
                    <a:pt x="471" y="5"/>
                  </a:lnTo>
                  <a:lnTo>
                    <a:pt x="449" y="7"/>
                  </a:lnTo>
                  <a:lnTo>
                    <a:pt x="426" y="9"/>
                  </a:lnTo>
                  <a:lnTo>
                    <a:pt x="404" y="11"/>
                  </a:lnTo>
                  <a:lnTo>
                    <a:pt x="382" y="12"/>
                  </a:lnTo>
                  <a:lnTo>
                    <a:pt x="361" y="13"/>
                  </a:lnTo>
                  <a:lnTo>
                    <a:pt x="340" y="15"/>
                  </a:lnTo>
                  <a:lnTo>
                    <a:pt x="320" y="17"/>
                  </a:lnTo>
                  <a:lnTo>
                    <a:pt x="300" y="19"/>
                  </a:lnTo>
                  <a:lnTo>
                    <a:pt x="281" y="20"/>
                  </a:lnTo>
                  <a:lnTo>
                    <a:pt x="262" y="22"/>
                  </a:lnTo>
                  <a:lnTo>
                    <a:pt x="244" y="24"/>
                  </a:lnTo>
                  <a:lnTo>
                    <a:pt x="227" y="26"/>
                  </a:lnTo>
                  <a:lnTo>
                    <a:pt x="210" y="27"/>
                  </a:lnTo>
                  <a:lnTo>
                    <a:pt x="195" y="28"/>
                  </a:lnTo>
                  <a:lnTo>
                    <a:pt x="179" y="30"/>
                  </a:lnTo>
                  <a:lnTo>
                    <a:pt x="165" y="31"/>
                  </a:lnTo>
                  <a:lnTo>
                    <a:pt x="151" y="33"/>
                  </a:lnTo>
                  <a:lnTo>
                    <a:pt x="138" y="34"/>
                  </a:lnTo>
                  <a:lnTo>
                    <a:pt x="125" y="35"/>
                  </a:lnTo>
                  <a:lnTo>
                    <a:pt x="113" y="37"/>
                  </a:lnTo>
                  <a:lnTo>
                    <a:pt x="102" y="38"/>
                  </a:lnTo>
                  <a:lnTo>
                    <a:pt x="92" y="39"/>
                  </a:lnTo>
                  <a:lnTo>
                    <a:pt x="82" y="40"/>
                  </a:lnTo>
                  <a:lnTo>
                    <a:pt x="74" y="41"/>
                  </a:lnTo>
                  <a:lnTo>
                    <a:pt x="66" y="42"/>
                  </a:lnTo>
                  <a:lnTo>
                    <a:pt x="59" y="43"/>
                  </a:lnTo>
                  <a:lnTo>
                    <a:pt x="54" y="43"/>
                  </a:lnTo>
                  <a:lnTo>
                    <a:pt x="48" y="44"/>
                  </a:lnTo>
                  <a:lnTo>
                    <a:pt x="44" y="45"/>
                  </a:lnTo>
                  <a:lnTo>
                    <a:pt x="41" y="45"/>
                  </a:lnTo>
                  <a:lnTo>
                    <a:pt x="38" y="46"/>
                  </a:lnTo>
                  <a:lnTo>
                    <a:pt x="37" y="46"/>
                  </a:lnTo>
                  <a:lnTo>
                    <a:pt x="36" y="46"/>
                  </a:lnTo>
                  <a:lnTo>
                    <a:pt x="37" y="46"/>
                  </a:lnTo>
                  <a:lnTo>
                    <a:pt x="39" y="46"/>
                  </a:lnTo>
                  <a:lnTo>
                    <a:pt x="41" y="45"/>
                  </a:lnTo>
                  <a:lnTo>
                    <a:pt x="45" y="45"/>
                  </a:lnTo>
                  <a:lnTo>
                    <a:pt x="49" y="44"/>
                  </a:lnTo>
                  <a:lnTo>
                    <a:pt x="55" y="43"/>
                  </a:lnTo>
                  <a:lnTo>
                    <a:pt x="62" y="43"/>
                  </a:lnTo>
                  <a:lnTo>
                    <a:pt x="70" y="42"/>
                  </a:lnTo>
                  <a:lnTo>
                    <a:pt x="78" y="41"/>
                  </a:lnTo>
                  <a:lnTo>
                    <a:pt x="88" y="40"/>
                  </a:lnTo>
                  <a:lnTo>
                    <a:pt x="98" y="39"/>
                  </a:lnTo>
                  <a:lnTo>
                    <a:pt x="109" y="38"/>
                  </a:lnTo>
                  <a:lnTo>
                    <a:pt x="121" y="36"/>
                  </a:lnTo>
                  <a:lnTo>
                    <a:pt x="134" y="35"/>
                  </a:lnTo>
                  <a:lnTo>
                    <a:pt x="148" y="34"/>
                  </a:lnTo>
                  <a:lnTo>
                    <a:pt x="163" y="33"/>
                  </a:lnTo>
                  <a:lnTo>
                    <a:pt x="178" y="32"/>
                  </a:lnTo>
                  <a:lnTo>
                    <a:pt x="194" y="31"/>
                  </a:lnTo>
                  <a:lnTo>
                    <a:pt x="210" y="29"/>
                  </a:lnTo>
                  <a:lnTo>
                    <a:pt x="228" y="28"/>
                  </a:lnTo>
                  <a:lnTo>
                    <a:pt x="246" y="27"/>
                  </a:lnTo>
                  <a:lnTo>
                    <a:pt x="265" y="26"/>
                  </a:lnTo>
                  <a:lnTo>
                    <a:pt x="284" y="24"/>
                  </a:lnTo>
                  <a:lnTo>
                    <a:pt x="304" y="23"/>
                  </a:lnTo>
                  <a:lnTo>
                    <a:pt x="325" y="22"/>
                  </a:lnTo>
                  <a:lnTo>
                    <a:pt x="347" y="21"/>
                  </a:lnTo>
                  <a:lnTo>
                    <a:pt x="369" y="20"/>
                  </a:lnTo>
                  <a:lnTo>
                    <a:pt x="391" y="19"/>
                  </a:lnTo>
                  <a:lnTo>
                    <a:pt x="414" y="18"/>
                  </a:lnTo>
                  <a:lnTo>
                    <a:pt x="437" y="17"/>
                  </a:lnTo>
                  <a:lnTo>
                    <a:pt x="461" y="16"/>
                  </a:lnTo>
                  <a:lnTo>
                    <a:pt x="486" y="16"/>
                  </a:lnTo>
                  <a:lnTo>
                    <a:pt x="510" y="15"/>
                  </a:lnTo>
                  <a:lnTo>
                    <a:pt x="533" y="15"/>
                  </a:lnTo>
                  <a:lnTo>
                    <a:pt x="555" y="15"/>
                  </a:lnTo>
                  <a:lnTo>
                    <a:pt x="577" y="14"/>
                  </a:lnTo>
                  <a:lnTo>
                    <a:pt x="599" y="14"/>
                  </a:lnTo>
                  <a:lnTo>
                    <a:pt x="619" y="14"/>
                  </a:lnTo>
                  <a:lnTo>
                    <a:pt x="638" y="14"/>
                  </a:lnTo>
                  <a:lnTo>
                    <a:pt x="657" y="14"/>
                  </a:lnTo>
                  <a:lnTo>
                    <a:pt x="675" y="14"/>
                  </a:lnTo>
                  <a:lnTo>
                    <a:pt x="692" y="15"/>
                  </a:lnTo>
                  <a:lnTo>
                    <a:pt x="708" y="15"/>
                  </a:lnTo>
                  <a:lnTo>
                    <a:pt x="724" y="15"/>
                  </a:lnTo>
                  <a:lnTo>
                    <a:pt x="739" y="15"/>
                  </a:lnTo>
                  <a:lnTo>
                    <a:pt x="753" y="16"/>
                  </a:lnTo>
                  <a:lnTo>
                    <a:pt x="766" y="16"/>
                  </a:lnTo>
                  <a:lnTo>
                    <a:pt x="779" y="16"/>
                  </a:lnTo>
                  <a:lnTo>
                    <a:pt x="790" y="17"/>
                  </a:lnTo>
                  <a:lnTo>
                    <a:pt x="801" y="17"/>
                  </a:lnTo>
                  <a:lnTo>
                    <a:pt x="812" y="18"/>
                  </a:lnTo>
                  <a:lnTo>
                    <a:pt x="821" y="19"/>
                  </a:lnTo>
                  <a:lnTo>
                    <a:pt x="830" y="19"/>
                  </a:lnTo>
                  <a:lnTo>
                    <a:pt x="838" y="19"/>
                  </a:lnTo>
                  <a:lnTo>
                    <a:pt x="845" y="20"/>
                  </a:lnTo>
                  <a:lnTo>
                    <a:pt x="851" y="20"/>
                  </a:lnTo>
                  <a:lnTo>
                    <a:pt x="857" y="20"/>
                  </a:lnTo>
                  <a:lnTo>
                    <a:pt x="862" y="21"/>
                  </a:lnTo>
                  <a:lnTo>
                    <a:pt x="866" y="22"/>
                  </a:lnTo>
                  <a:lnTo>
                    <a:pt x="870" y="22"/>
                  </a:lnTo>
                  <a:lnTo>
                    <a:pt x="872" y="22"/>
                  </a:lnTo>
                  <a:lnTo>
                    <a:pt x="874" y="22"/>
                  </a:lnTo>
                  <a:lnTo>
                    <a:pt x="875" y="22"/>
                  </a:lnTo>
                  <a:lnTo>
                    <a:pt x="876" y="22"/>
                  </a:lnTo>
                  <a:lnTo>
                    <a:pt x="906" y="574"/>
                  </a:lnTo>
                  <a:lnTo>
                    <a:pt x="905" y="574"/>
                  </a:lnTo>
                  <a:lnTo>
                    <a:pt x="904" y="574"/>
                  </a:lnTo>
                  <a:lnTo>
                    <a:pt x="903" y="574"/>
                  </a:lnTo>
                  <a:lnTo>
                    <a:pt x="900" y="574"/>
                  </a:lnTo>
                  <a:lnTo>
                    <a:pt x="897" y="574"/>
                  </a:lnTo>
                  <a:lnTo>
                    <a:pt x="894" y="574"/>
                  </a:lnTo>
                  <a:lnTo>
                    <a:pt x="890" y="574"/>
                  </a:lnTo>
                  <a:lnTo>
                    <a:pt x="885" y="574"/>
                  </a:lnTo>
                  <a:lnTo>
                    <a:pt x="880" y="574"/>
                  </a:lnTo>
                  <a:lnTo>
                    <a:pt x="873" y="575"/>
                  </a:lnTo>
                  <a:lnTo>
                    <a:pt x="866" y="575"/>
                  </a:lnTo>
                  <a:lnTo>
                    <a:pt x="858" y="575"/>
                  </a:lnTo>
                  <a:lnTo>
                    <a:pt x="850" y="575"/>
                  </a:lnTo>
                  <a:lnTo>
                    <a:pt x="840" y="576"/>
                  </a:lnTo>
                  <a:lnTo>
                    <a:pt x="830" y="576"/>
                  </a:lnTo>
                  <a:lnTo>
                    <a:pt x="819" y="576"/>
                  </a:lnTo>
                  <a:lnTo>
                    <a:pt x="807" y="576"/>
                  </a:lnTo>
                  <a:lnTo>
                    <a:pt x="794" y="576"/>
                  </a:lnTo>
                  <a:lnTo>
                    <a:pt x="780" y="577"/>
                  </a:lnTo>
                  <a:lnTo>
                    <a:pt x="766" y="577"/>
                  </a:lnTo>
                  <a:lnTo>
                    <a:pt x="751" y="577"/>
                  </a:lnTo>
                  <a:lnTo>
                    <a:pt x="734" y="578"/>
                  </a:lnTo>
                  <a:lnTo>
                    <a:pt x="718" y="578"/>
                  </a:lnTo>
                  <a:lnTo>
                    <a:pt x="699" y="579"/>
                  </a:lnTo>
                  <a:lnTo>
                    <a:pt x="680" y="580"/>
                  </a:lnTo>
                  <a:lnTo>
                    <a:pt x="660" y="580"/>
                  </a:lnTo>
                  <a:lnTo>
                    <a:pt x="639" y="581"/>
                  </a:lnTo>
                  <a:lnTo>
                    <a:pt x="617" y="581"/>
                  </a:lnTo>
                  <a:lnTo>
                    <a:pt x="594" y="582"/>
                  </a:lnTo>
                  <a:lnTo>
                    <a:pt x="570" y="583"/>
                  </a:lnTo>
                  <a:lnTo>
                    <a:pt x="545" y="584"/>
                  </a:lnTo>
                  <a:lnTo>
                    <a:pt x="519" y="585"/>
                  </a:lnTo>
                  <a:lnTo>
                    <a:pt x="493" y="586"/>
                  </a:lnTo>
                  <a:lnTo>
                    <a:pt x="468" y="587"/>
                  </a:lnTo>
                  <a:lnTo>
                    <a:pt x="443" y="588"/>
                  </a:lnTo>
                  <a:lnTo>
                    <a:pt x="420" y="589"/>
                  </a:lnTo>
                  <a:lnTo>
                    <a:pt x="397" y="590"/>
                  </a:lnTo>
                  <a:lnTo>
                    <a:pt x="376" y="591"/>
                  </a:lnTo>
                  <a:lnTo>
                    <a:pt x="355" y="592"/>
                  </a:lnTo>
                  <a:lnTo>
                    <a:pt x="335" y="593"/>
                  </a:lnTo>
                  <a:lnTo>
                    <a:pt x="316" y="595"/>
                  </a:lnTo>
                  <a:lnTo>
                    <a:pt x="298" y="596"/>
                  </a:lnTo>
                  <a:lnTo>
                    <a:pt x="280" y="597"/>
                  </a:lnTo>
                  <a:lnTo>
                    <a:pt x="264" y="598"/>
                  </a:lnTo>
                  <a:lnTo>
                    <a:pt x="248" y="599"/>
                  </a:lnTo>
                  <a:lnTo>
                    <a:pt x="233" y="600"/>
                  </a:lnTo>
                  <a:lnTo>
                    <a:pt x="219" y="601"/>
                  </a:lnTo>
                  <a:lnTo>
                    <a:pt x="206" y="602"/>
                  </a:lnTo>
                  <a:lnTo>
                    <a:pt x="194" y="603"/>
                  </a:lnTo>
                  <a:lnTo>
                    <a:pt x="182" y="604"/>
                  </a:lnTo>
                  <a:lnTo>
                    <a:pt x="171" y="604"/>
                  </a:lnTo>
                  <a:lnTo>
                    <a:pt x="161" y="605"/>
                  </a:lnTo>
                  <a:lnTo>
                    <a:pt x="152" y="606"/>
                  </a:lnTo>
                  <a:lnTo>
                    <a:pt x="144" y="607"/>
                  </a:lnTo>
                  <a:lnTo>
                    <a:pt x="137" y="608"/>
                  </a:lnTo>
                  <a:lnTo>
                    <a:pt x="130" y="608"/>
                  </a:lnTo>
                  <a:lnTo>
                    <a:pt x="124" y="609"/>
                  </a:lnTo>
                  <a:lnTo>
                    <a:pt x="119" y="609"/>
                  </a:lnTo>
                  <a:lnTo>
                    <a:pt x="115" y="610"/>
                  </a:lnTo>
                  <a:lnTo>
                    <a:pt x="111" y="610"/>
                  </a:lnTo>
                  <a:lnTo>
                    <a:pt x="108" y="610"/>
                  </a:lnTo>
                  <a:lnTo>
                    <a:pt x="107" y="611"/>
                  </a:lnTo>
                  <a:lnTo>
                    <a:pt x="105" y="611"/>
                  </a:lnTo>
                  <a:lnTo>
                    <a:pt x="105" y="61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 name="Freeform 15"/>
            <p:cNvSpPr>
              <a:spLocks/>
            </p:cNvSpPr>
            <p:nvPr/>
          </p:nvSpPr>
          <p:spPr bwMode="auto">
            <a:xfrm>
              <a:off x="1000125" y="1857376"/>
              <a:ext cx="400050" cy="161925"/>
            </a:xfrm>
            <a:custGeom>
              <a:avLst/>
              <a:gdLst/>
              <a:ahLst/>
              <a:cxnLst>
                <a:cxn ang="0">
                  <a:pos x="251" y="18"/>
                </a:cxn>
                <a:cxn ang="0">
                  <a:pos x="246" y="9"/>
                </a:cxn>
                <a:cxn ang="0">
                  <a:pos x="231" y="0"/>
                </a:cxn>
                <a:cxn ang="0">
                  <a:pos x="201" y="2"/>
                </a:cxn>
                <a:cxn ang="0">
                  <a:pos x="168" y="17"/>
                </a:cxn>
                <a:cxn ang="0">
                  <a:pos x="148" y="30"/>
                </a:cxn>
                <a:cxn ang="0">
                  <a:pos x="131" y="42"/>
                </a:cxn>
                <a:cxn ang="0">
                  <a:pos x="116" y="54"/>
                </a:cxn>
                <a:cxn ang="0">
                  <a:pos x="103" y="65"/>
                </a:cxn>
                <a:cxn ang="0">
                  <a:pos x="89" y="74"/>
                </a:cxn>
                <a:cxn ang="0">
                  <a:pos x="75" y="78"/>
                </a:cxn>
                <a:cxn ang="0">
                  <a:pos x="59" y="79"/>
                </a:cxn>
                <a:cxn ang="0">
                  <a:pos x="34" y="72"/>
                </a:cxn>
                <a:cxn ang="0">
                  <a:pos x="14" y="55"/>
                </a:cxn>
                <a:cxn ang="0">
                  <a:pos x="5" y="39"/>
                </a:cxn>
                <a:cxn ang="0">
                  <a:pos x="3" y="28"/>
                </a:cxn>
                <a:cxn ang="0">
                  <a:pos x="2" y="30"/>
                </a:cxn>
                <a:cxn ang="0">
                  <a:pos x="0" y="54"/>
                </a:cxn>
                <a:cxn ang="0">
                  <a:pos x="7" y="84"/>
                </a:cxn>
                <a:cxn ang="0">
                  <a:pos x="34" y="102"/>
                </a:cxn>
                <a:cxn ang="0">
                  <a:pos x="73" y="97"/>
                </a:cxn>
                <a:cxn ang="0">
                  <a:pos x="98" y="88"/>
                </a:cxn>
                <a:cxn ang="0">
                  <a:pos x="120" y="77"/>
                </a:cxn>
                <a:cxn ang="0">
                  <a:pos x="139" y="64"/>
                </a:cxn>
                <a:cxn ang="0">
                  <a:pos x="156" y="50"/>
                </a:cxn>
                <a:cxn ang="0">
                  <a:pos x="172" y="38"/>
                </a:cxn>
                <a:cxn ang="0">
                  <a:pos x="187" y="27"/>
                </a:cxn>
                <a:cxn ang="0">
                  <a:pos x="202" y="18"/>
                </a:cxn>
                <a:cxn ang="0">
                  <a:pos x="223" y="12"/>
                </a:cxn>
                <a:cxn ang="0">
                  <a:pos x="241" y="11"/>
                </a:cxn>
                <a:cxn ang="0">
                  <a:pos x="249" y="15"/>
                </a:cxn>
                <a:cxn ang="0">
                  <a:pos x="252" y="19"/>
                </a:cxn>
              </a:cxnLst>
              <a:rect l="0" t="0" r="r" b="b"/>
              <a:pathLst>
                <a:path w="252" h="102">
                  <a:moveTo>
                    <a:pt x="252" y="20"/>
                  </a:moveTo>
                  <a:lnTo>
                    <a:pt x="251" y="18"/>
                  </a:lnTo>
                  <a:lnTo>
                    <a:pt x="250" y="14"/>
                  </a:lnTo>
                  <a:lnTo>
                    <a:pt x="246" y="9"/>
                  </a:lnTo>
                  <a:lnTo>
                    <a:pt x="240" y="4"/>
                  </a:lnTo>
                  <a:lnTo>
                    <a:pt x="231" y="0"/>
                  </a:lnTo>
                  <a:lnTo>
                    <a:pt x="218" y="0"/>
                  </a:lnTo>
                  <a:lnTo>
                    <a:pt x="201" y="2"/>
                  </a:lnTo>
                  <a:lnTo>
                    <a:pt x="179" y="11"/>
                  </a:lnTo>
                  <a:lnTo>
                    <a:pt x="168" y="17"/>
                  </a:lnTo>
                  <a:lnTo>
                    <a:pt x="157" y="23"/>
                  </a:lnTo>
                  <a:lnTo>
                    <a:pt x="148" y="30"/>
                  </a:lnTo>
                  <a:lnTo>
                    <a:pt x="139" y="36"/>
                  </a:lnTo>
                  <a:lnTo>
                    <a:pt x="131" y="42"/>
                  </a:lnTo>
                  <a:lnTo>
                    <a:pt x="123" y="49"/>
                  </a:lnTo>
                  <a:lnTo>
                    <a:pt x="116" y="54"/>
                  </a:lnTo>
                  <a:lnTo>
                    <a:pt x="109" y="60"/>
                  </a:lnTo>
                  <a:lnTo>
                    <a:pt x="103" y="65"/>
                  </a:lnTo>
                  <a:lnTo>
                    <a:pt x="96" y="70"/>
                  </a:lnTo>
                  <a:lnTo>
                    <a:pt x="89" y="74"/>
                  </a:lnTo>
                  <a:lnTo>
                    <a:pt x="82" y="77"/>
                  </a:lnTo>
                  <a:lnTo>
                    <a:pt x="75" y="78"/>
                  </a:lnTo>
                  <a:lnTo>
                    <a:pt x="67" y="80"/>
                  </a:lnTo>
                  <a:lnTo>
                    <a:pt x="59" y="79"/>
                  </a:lnTo>
                  <a:lnTo>
                    <a:pt x="50" y="77"/>
                  </a:lnTo>
                  <a:lnTo>
                    <a:pt x="34" y="72"/>
                  </a:lnTo>
                  <a:lnTo>
                    <a:pt x="22" y="64"/>
                  </a:lnTo>
                  <a:lnTo>
                    <a:pt x="14" y="55"/>
                  </a:lnTo>
                  <a:lnTo>
                    <a:pt x="8" y="47"/>
                  </a:lnTo>
                  <a:lnTo>
                    <a:pt x="5" y="39"/>
                  </a:lnTo>
                  <a:lnTo>
                    <a:pt x="3" y="32"/>
                  </a:lnTo>
                  <a:lnTo>
                    <a:pt x="3" y="28"/>
                  </a:lnTo>
                  <a:lnTo>
                    <a:pt x="3" y="26"/>
                  </a:lnTo>
                  <a:lnTo>
                    <a:pt x="2" y="30"/>
                  </a:lnTo>
                  <a:lnTo>
                    <a:pt x="1" y="40"/>
                  </a:lnTo>
                  <a:lnTo>
                    <a:pt x="0" y="54"/>
                  </a:lnTo>
                  <a:lnTo>
                    <a:pt x="2" y="69"/>
                  </a:lnTo>
                  <a:lnTo>
                    <a:pt x="7" y="84"/>
                  </a:lnTo>
                  <a:lnTo>
                    <a:pt x="17" y="96"/>
                  </a:lnTo>
                  <a:lnTo>
                    <a:pt x="34" y="102"/>
                  </a:lnTo>
                  <a:lnTo>
                    <a:pt x="59" y="101"/>
                  </a:lnTo>
                  <a:lnTo>
                    <a:pt x="73" y="97"/>
                  </a:lnTo>
                  <a:lnTo>
                    <a:pt x="86" y="93"/>
                  </a:lnTo>
                  <a:lnTo>
                    <a:pt x="98" y="88"/>
                  </a:lnTo>
                  <a:lnTo>
                    <a:pt x="109" y="83"/>
                  </a:lnTo>
                  <a:lnTo>
                    <a:pt x="120" y="77"/>
                  </a:lnTo>
                  <a:lnTo>
                    <a:pt x="130" y="70"/>
                  </a:lnTo>
                  <a:lnTo>
                    <a:pt x="139" y="64"/>
                  </a:lnTo>
                  <a:lnTo>
                    <a:pt x="148" y="57"/>
                  </a:lnTo>
                  <a:lnTo>
                    <a:pt x="156" y="50"/>
                  </a:lnTo>
                  <a:lnTo>
                    <a:pt x="164" y="44"/>
                  </a:lnTo>
                  <a:lnTo>
                    <a:pt x="172" y="38"/>
                  </a:lnTo>
                  <a:lnTo>
                    <a:pt x="179" y="32"/>
                  </a:lnTo>
                  <a:lnTo>
                    <a:pt x="187" y="27"/>
                  </a:lnTo>
                  <a:lnTo>
                    <a:pt x="194" y="22"/>
                  </a:lnTo>
                  <a:lnTo>
                    <a:pt x="202" y="18"/>
                  </a:lnTo>
                  <a:lnTo>
                    <a:pt x="209" y="15"/>
                  </a:lnTo>
                  <a:lnTo>
                    <a:pt x="223" y="12"/>
                  </a:lnTo>
                  <a:lnTo>
                    <a:pt x="234" y="11"/>
                  </a:lnTo>
                  <a:lnTo>
                    <a:pt x="241" y="11"/>
                  </a:lnTo>
                  <a:lnTo>
                    <a:pt x="246" y="13"/>
                  </a:lnTo>
                  <a:lnTo>
                    <a:pt x="249" y="15"/>
                  </a:lnTo>
                  <a:lnTo>
                    <a:pt x="251" y="17"/>
                  </a:lnTo>
                  <a:lnTo>
                    <a:pt x="252" y="19"/>
                  </a:lnTo>
                  <a:lnTo>
                    <a:pt x="252"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 name="Freeform 16"/>
            <p:cNvSpPr>
              <a:spLocks/>
            </p:cNvSpPr>
            <p:nvPr/>
          </p:nvSpPr>
          <p:spPr bwMode="auto">
            <a:xfrm>
              <a:off x="1563688" y="1874838"/>
              <a:ext cx="349250" cy="109538"/>
            </a:xfrm>
            <a:custGeom>
              <a:avLst/>
              <a:gdLst/>
              <a:ahLst/>
              <a:cxnLst>
                <a:cxn ang="0">
                  <a:pos x="1" y="12"/>
                </a:cxn>
                <a:cxn ang="0">
                  <a:pos x="11" y="8"/>
                </a:cxn>
                <a:cxn ang="0">
                  <a:pos x="30" y="2"/>
                </a:cxn>
                <a:cxn ang="0">
                  <a:pos x="56" y="0"/>
                </a:cxn>
                <a:cxn ang="0">
                  <a:pos x="78" y="1"/>
                </a:cxn>
                <a:cxn ang="0">
                  <a:pos x="94" y="7"/>
                </a:cxn>
                <a:cxn ang="0">
                  <a:pos x="109" y="16"/>
                </a:cxn>
                <a:cxn ang="0">
                  <a:pos x="124" y="26"/>
                </a:cxn>
                <a:cxn ang="0">
                  <a:pos x="138" y="36"/>
                </a:cxn>
                <a:cxn ang="0">
                  <a:pos x="151" y="45"/>
                </a:cxn>
                <a:cxn ang="0">
                  <a:pos x="164" y="51"/>
                </a:cxn>
                <a:cxn ang="0">
                  <a:pos x="175" y="52"/>
                </a:cxn>
                <a:cxn ang="0">
                  <a:pos x="188" y="46"/>
                </a:cxn>
                <a:cxn ang="0">
                  <a:pos x="198" y="32"/>
                </a:cxn>
                <a:cxn ang="0">
                  <a:pos x="202" y="16"/>
                </a:cxn>
                <a:cxn ang="0">
                  <a:pos x="202" y="6"/>
                </a:cxn>
                <a:cxn ang="0">
                  <a:pos x="204" y="7"/>
                </a:cxn>
                <a:cxn ang="0">
                  <a:pos x="214" y="24"/>
                </a:cxn>
                <a:cxn ang="0">
                  <a:pos x="220" y="48"/>
                </a:cxn>
                <a:cxn ang="0">
                  <a:pos x="205" y="66"/>
                </a:cxn>
                <a:cxn ang="0">
                  <a:pos x="172" y="68"/>
                </a:cxn>
                <a:cxn ang="0">
                  <a:pos x="153" y="63"/>
                </a:cxn>
                <a:cxn ang="0">
                  <a:pos x="138" y="56"/>
                </a:cxn>
                <a:cxn ang="0">
                  <a:pos x="125" y="47"/>
                </a:cxn>
                <a:cxn ang="0">
                  <a:pos x="114" y="36"/>
                </a:cxn>
                <a:cxn ang="0">
                  <a:pos x="102" y="26"/>
                </a:cxn>
                <a:cxn ang="0">
                  <a:pos x="87" y="17"/>
                </a:cxn>
                <a:cxn ang="0">
                  <a:pos x="69" y="12"/>
                </a:cxn>
                <a:cxn ang="0">
                  <a:pos x="37" y="9"/>
                </a:cxn>
                <a:cxn ang="0">
                  <a:pos x="11" y="9"/>
                </a:cxn>
                <a:cxn ang="0">
                  <a:pos x="1" y="11"/>
                </a:cxn>
                <a:cxn ang="0">
                  <a:pos x="0" y="13"/>
                </a:cxn>
              </a:cxnLst>
              <a:rect l="0" t="0" r="r" b="b"/>
              <a:pathLst>
                <a:path w="220" h="69">
                  <a:moveTo>
                    <a:pt x="0" y="13"/>
                  </a:moveTo>
                  <a:lnTo>
                    <a:pt x="1" y="12"/>
                  </a:lnTo>
                  <a:lnTo>
                    <a:pt x="5" y="10"/>
                  </a:lnTo>
                  <a:lnTo>
                    <a:pt x="11" y="8"/>
                  </a:lnTo>
                  <a:lnTo>
                    <a:pt x="20" y="5"/>
                  </a:lnTo>
                  <a:lnTo>
                    <a:pt x="30" y="2"/>
                  </a:lnTo>
                  <a:lnTo>
                    <a:pt x="42" y="0"/>
                  </a:lnTo>
                  <a:lnTo>
                    <a:pt x="56" y="0"/>
                  </a:lnTo>
                  <a:lnTo>
                    <a:pt x="71" y="0"/>
                  </a:lnTo>
                  <a:lnTo>
                    <a:pt x="78" y="1"/>
                  </a:lnTo>
                  <a:lnTo>
                    <a:pt x="86" y="4"/>
                  </a:lnTo>
                  <a:lnTo>
                    <a:pt x="94" y="7"/>
                  </a:lnTo>
                  <a:lnTo>
                    <a:pt x="101" y="12"/>
                  </a:lnTo>
                  <a:lnTo>
                    <a:pt x="109" y="16"/>
                  </a:lnTo>
                  <a:lnTo>
                    <a:pt x="116" y="21"/>
                  </a:lnTo>
                  <a:lnTo>
                    <a:pt x="124" y="26"/>
                  </a:lnTo>
                  <a:lnTo>
                    <a:pt x="131" y="31"/>
                  </a:lnTo>
                  <a:lnTo>
                    <a:pt x="138" y="36"/>
                  </a:lnTo>
                  <a:lnTo>
                    <a:pt x="145" y="41"/>
                  </a:lnTo>
                  <a:lnTo>
                    <a:pt x="151" y="45"/>
                  </a:lnTo>
                  <a:lnTo>
                    <a:pt x="158" y="48"/>
                  </a:lnTo>
                  <a:lnTo>
                    <a:pt x="164" y="51"/>
                  </a:lnTo>
                  <a:lnTo>
                    <a:pt x="170" y="52"/>
                  </a:lnTo>
                  <a:lnTo>
                    <a:pt x="175" y="52"/>
                  </a:lnTo>
                  <a:lnTo>
                    <a:pt x="180" y="51"/>
                  </a:lnTo>
                  <a:lnTo>
                    <a:pt x="188" y="46"/>
                  </a:lnTo>
                  <a:lnTo>
                    <a:pt x="194" y="39"/>
                  </a:lnTo>
                  <a:lnTo>
                    <a:pt x="198" y="32"/>
                  </a:lnTo>
                  <a:lnTo>
                    <a:pt x="200" y="24"/>
                  </a:lnTo>
                  <a:lnTo>
                    <a:pt x="202" y="16"/>
                  </a:lnTo>
                  <a:lnTo>
                    <a:pt x="202" y="10"/>
                  </a:lnTo>
                  <a:lnTo>
                    <a:pt x="202" y="6"/>
                  </a:lnTo>
                  <a:lnTo>
                    <a:pt x="202" y="4"/>
                  </a:lnTo>
                  <a:lnTo>
                    <a:pt x="204" y="7"/>
                  </a:lnTo>
                  <a:lnTo>
                    <a:pt x="209" y="14"/>
                  </a:lnTo>
                  <a:lnTo>
                    <a:pt x="214" y="24"/>
                  </a:lnTo>
                  <a:lnTo>
                    <a:pt x="219" y="36"/>
                  </a:lnTo>
                  <a:lnTo>
                    <a:pt x="220" y="48"/>
                  </a:lnTo>
                  <a:lnTo>
                    <a:pt x="216" y="58"/>
                  </a:lnTo>
                  <a:lnTo>
                    <a:pt x="205" y="66"/>
                  </a:lnTo>
                  <a:lnTo>
                    <a:pt x="184" y="69"/>
                  </a:lnTo>
                  <a:lnTo>
                    <a:pt x="172" y="68"/>
                  </a:lnTo>
                  <a:lnTo>
                    <a:pt x="162" y="66"/>
                  </a:lnTo>
                  <a:lnTo>
                    <a:pt x="153" y="63"/>
                  </a:lnTo>
                  <a:lnTo>
                    <a:pt x="145" y="60"/>
                  </a:lnTo>
                  <a:lnTo>
                    <a:pt x="138" y="56"/>
                  </a:lnTo>
                  <a:lnTo>
                    <a:pt x="131" y="51"/>
                  </a:lnTo>
                  <a:lnTo>
                    <a:pt x="125" y="47"/>
                  </a:lnTo>
                  <a:lnTo>
                    <a:pt x="120" y="41"/>
                  </a:lnTo>
                  <a:lnTo>
                    <a:pt x="114" y="36"/>
                  </a:lnTo>
                  <a:lnTo>
                    <a:pt x="108" y="31"/>
                  </a:lnTo>
                  <a:lnTo>
                    <a:pt x="102" y="26"/>
                  </a:lnTo>
                  <a:lnTo>
                    <a:pt x="95" y="21"/>
                  </a:lnTo>
                  <a:lnTo>
                    <a:pt x="87" y="17"/>
                  </a:lnTo>
                  <a:lnTo>
                    <a:pt x="79" y="15"/>
                  </a:lnTo>
                  <a:lnTo>
                    <a:pt x="69" y="12"/>
                  </a:lnTo>
                  <a:lnTo>
                    <a:pt x="58" y="10"/>
                  </a:lnTo>
                  <a:lnTo>
                    <a:pt x="37" y="9"/>
                  </a:lnTo>
                  <a:lnTo>
                    <a:pt x="22" y="9"/>
                  </a:lnTo>
                  <a:lnTo>
                    <a:pt x="11" y="9"/>
                  </a:lnTo>
                  <a:lnTo>
                    <a:pt x="5" y="10"/>
                  </a:lnTo>
                  <a:lnTo>
                    <a:pt x="1" y="11"/>
                  </a:lnTo>
                  <a:lnTo>
                    <a:pt x="0" y="12"/>
                  </a:lnTo>
                  <a:lnTo>
                    <a:pt x="0" y="13"/>
                  </a:lnTo>
                  <a:lnTo>
                    <a:pt x="0"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 name="Freeform 17"/>
            <p:cNvSpPr>
              <a:spLocks/>
            </p:cNvSpPr>
            <p:nvPr/>
          </p:nvSpPr>
          <p:spPr bwMode="auto">
            <a:xfrm>
              <a:off x="1641475" y="1928813"/>
              <a:ext cx="139700" cy="74613"/>
            </a:xfrm>
            <a:custGeom>
              <a:avLst/>
              <a:gdLst/>
              <a:ahLst/>
              <a:cxnLst>
                <a:cxn ang="0">
                  <a:pos x="0" y="0"/>
                </a:cxn>
                <a:cxn ang="0">
                  <a:pos x="1" y="0"/>
                </a:cxn>
                <a:cxn ang="0">
                  <a:pos x="6" y="1"/>
                </a:cxn>
                <a:cxn ang="0">
                  <a:pos x="11" y="2"/>
                </a:cxn>
                <a:cxn ang="0">
                  <a:pos x="18" y="4"/>
                </a:cxn>
                <a:cxn ang="0">
                  <a:pos x="25" y="6"/>
                </a:cxn>
                <a:cxn ang="0">
                  <a:pos x="31" y="8"/>
                </a:cxn>
                <a:cxn ang="0">
                  <a:pos x="38" y="12"/>
                </a:cxn>
                <a:cxn ang="0">
                  <a:pos x="43" y="15"/>
                </a:cxn>
                <a:cxn ang="0">
                  <a:pos x="47" y="19"/>
                </a:cxn>
                <a:cxn ang="0">
                  <a:pos x="51" y="23"/>
                </a:cxn>
                <a:cxn ang="0">
                  <a:pos x="55" y="26"/>
                </a:cxn>
                <a:cxn ang="0">
                  <a:pos x="59" y="29"/>
                </a:cxn>
                <a:cxn ang="0">
                  <a:pos x="63" y="32"/>
                </a:cxn>
                <a:cxn ang="0">
                  <a:pos x="66" y="34"/>
                </a:cxn>
                <a:cxn ang="0">
                  <a:pos x="70" y="35"/>
                </a:cxn>
                <a:cxn ang="0">
                  <a:pos x="73" y="36"/>
                </a:cxn>
                <a:cxn ang="0">
                  <a:pos x="79" y="37"/>
                </a:cxn>
                <a:cxn ang="0">
                  <a:pos x="84" y="38"/>
                </a:cxn>
                <a:cxn ang="0">
                  <a:pos x="87" y="39"/>
                </a:cxn>
                <a:cxn ang="0">
                  <a:pos x="88" y="39"/>
                </a:cxn>
                <a:cxn ang="0">
                  <a:pos x="87" y="39"/>
                </a:cxn>
                <a:cxn ang="0">
                  <a:pos x="85" y="41"/>
                </a:cxn>
                <a:cxn ang="0">
                  <a:pos x="81" y="44"/>
                </a:cxn>
                <a:cxn ang="0">
                  <a:pos x="75" y="46"/>
                </a:cxn>
                <a:cxn ang="0">
                  <a:pos x="68" y="47"/>
                </a:cxn>
                <a:cxn ang="0">
                  <a:pos x="59" y="47"/>
                </a:cxn>
                <a:cxn ang="0">
                  <a:pos x="50" y="44"/>
                </a:cxn>
                <a:cxn ang="0">
                  <a:pos x="39" y="39"/>
                </a:cxn>
                <a:cxn ang="0">
                  <a:pos x="29" y="32"/>
                </a:cxn>
                <a:cxn ang="0">
                  <a:pos x="21" y="25"/>
                </a:cxn>
                <a:cxn ang="0">
                  <a:pos x="14" y="18"/>
                </a:cxn>
                <a:cxn ang="0">
                  <a:pos x="8" y="12"/>
                </a:cxn>
                <a:cxn ang="0">
                  <a:pos x="4" y="7"/>
                </a:cxn>
                <a:cxn ang="0">
                  <a:pos x="2" y="4"/>
                </a:cxn>
                <a:cxn ang="0">
                  <a:pos x="1" y="1"/>
                </a:cxn>
                <a:cxn ang="0">
                  <a:pos x="0" y="0"/>
                </a:cxn>
              </a:cxnLst>
              <a:rect l="0" t="0" r="r" b="b"/>
              <a:pathLst>
                <a:path w="88" h="47">
                  <a:moveTo>
                    <a:pt x="0" y="0"/>
                  </a:moveTo>
                  <a:lnTo>
                    <a:pt x="1" y="0"/>
                  </a:lnTo>
                  <a:lnTo>
                    <a:pt x="6" y="1"/>
                  </a:lnTo>
                  <a:lnTo>
                    <a:pt x="11" y="2"/>
                  </a:lnTo>
                  <a:lnTo>
                    <a:pt x="18" y="4"/>
                  </a:lnTo>
                  <a:lnTo>
                    <a:pt x="25" y="6"/>
                  </a:lnTo>
                  <a:lnTo>
                    <a:pt x="31" y="8"/>
                  </a:lnTo>
                  <a:lnTo>
                    <a:pt x="38" y="12"/>
                  </a:lnTo>
                  <a:lnTo>
                    <a:pt x="43" y="15"/>
                  </a:lnTo>
                  <a:lnTo>
                    <a:pt x="47" y="19"/>
                  </a:lnTo>
                  <a:lnTo>
                    <a:pt x="51" y="23"/>
                  </a:lnTo>
                  <a:lnTo>
                    <a:pt x="55" y="26"/>
                  </a:lnTo>
                  <a:lnTo>
                    <a:pt x="59" y="29"/>
                  </a:lnTo>
                  <a:lnTo>
                    <a:pt x="63" y="32"/>
                  </a:lnTo>
                  <a:lnTo>
                    <a:pt x="66" y="34"/>
                  </a:lnTo>
                  <a:lnTo>
                    <a:pt x="70" y="35"/>
                  </a:lnTo>
                  <a:lnTo>
                    <a:pt x="73" y="36"/>
                  </a:lnTo>
                  <a:lnTo>
                    <a:pt x="79" y="37"/>
                  </a:lnTo>
                  <a:lnTo>
                    <a:pt x="84" y="38"/>
                  </a:lnTo>
                  <a:lnTo>
                    <a:pt x="87" y="39"/>
                  </a:lnTo>
                  <a:lnTo>
                    <a:pt x="88" y="39"/>
                  </a:lnTo>
                  <a:lnTo>
                    <a:pt x="87" y="39"/>
                  </a:lnTo>
                  <a:lnTo>
                    <a:pt x="85" y="41"/>
                  </a:lnTo>
                  <a:lnTo>
                    <a:pt x="81" y="44"/>
                  </a:lnTo>
                  <a:lnTo>
                    <a:pt x="75" y="46"/>
                  </a:lnTo>
                  <a:lnTo>
                    <a:pt x="68" y="47"/>
                  </a:lnTo>
                  <a:lnTo>
                    <a:pt x="59" y="47"/>
                  </a:lnTo>
                  <a:lnTo>
                    <a:pt x="50" y="44"/>
                  </a:lnTo>
                  <a:lnTo>
                    <a:pt x="39" y="39"/>
                  </a:lnTo>
                  <a:lnTo>
                    <a:pt x="29" y="32"/>
                  </a:lnTo>
                  <a:lnTo>
                    <a:pt x="21" y="25"/>
                  </a:lnTo>
                  <a:lnTo>
                    <a:pt x="14" y="18"/>
                  </a:lnTo>
                  <a:lnTo>
                    <a:pt x="8" y="12"/>
                  </a:lnTo>
                  <a:lnTo>
                    <a:pt x="4" y="7"/>
                  </a:lnTo>
                  <a:lnTo>
                    <a:pt x="2" y="4"/>
                  </a:lnTo>
                  <a:lnTo>
                    <a:pt x="1" y="1"/>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 name="Freeform 18"/>
            <p:cNvSpPr>
              <a:spLocks/>
            </p:cNvSpPr>
            <p:nvPr/>
          </p:nvSpPr>
          <p:spPr bwMode="auto">
            <a:xfrm>
              <a:off x="1204913" y="1922463"/>
              <a:ext cx="174625" cy="80963"/>
            </a:xfrm>
            <a:custGeom>
              <a:avLst/>
              <a:gdLst/>
              <a:ahLst/>
              <a:cxnLst>
                <a:cxn ang="0">
                  <a:pos x="110" y="24"/>
                </a:cxn>
                <a:cxn ang="0">
                  <a:pos x="109" y="20"/>
                </a:cxn>
                <a:cxn ang="0">
                  <a:pos x="107" y="12"/>
                </a:cxn>
                <a:cxn ang="0">
                  <a:pos x="102" y="3"/>
                </a:cxn>
                <a:cxn ang="0">
                  <a:pos x="95" y="0"/>
                </a:cxn>
                <a:cxn ang="0">
                  <a:pos x="91" y="1"/>
                </a:cxn>
                <a:cxn ang="0">
                  <a:pos x="86" y="1"/>
                </a:cxn>
                <a:cxn ang="0">
                  <a:pos x="82" y="3"/>
                </a:cxn>
                <a:cxn ang="0">
                  <a:pos x="76" y="5"/>
                </a:cxn>
                <a:cxn ang="0">
                  <a:pos x="70" y="8"/>
                </a:cxn>
                <a:cxn ang="0">
                  <a:pos x="64" y="12"/>
                </a:cxn>
                <a:cxn ang="0">
                  <a:pos x="57" y="16"/>
                </a:cxn>
                <a:cxn ang="0">
                  <a:pos x="50" y="21"/>
                </a:cxn>
                <a:cxn ang="0">
                  <a:pos x="43" y="27"/>
                </a:cxn>
                <a:cxn ang="0">
                  <a:pos x="37" y="32"/>
                </a:cxn>
                <a:cxn ang="0">
                  <a:pos x="31" y="37"/>
                </a:cxn>
                <a:cxn ang="0">
                  <a:pos x="26" y="42"/>
                </a:cxn>
                <a:cxn ang="0">
                  <a:pos x="20" y="45"/>
                </a:cxn>
                <a:cxn ang="0">
                  <a:pos x="15" y="49"/>
                </a:cxn>
                <a:cxn ang="0">
                  <a:pos x="9" y="51"/>
                </a:cxn>
                <a:cxn ang="0">
                  <a:pos x="3" y="51"/>
                </a:cxn>
                <a:cxn ang="0">
                  <a:pos x="0" y="51"/>
                </a:cxn>
                <a:cxn ang="0">
                  <a:pos x="3" y="50"/>
                </a:cxn>
                <a:cxn ang="0">
                  <a:pos x="11" y="48"/>
                </a:cxn>
                <a:cxn ang="0">
                  <a:pos x="21" y="45"/>
                </a:cxn>
                <a:cxn ang="0">
                  <a:pos x="33" y="43"/>
                </a:cxn>
                <a:cxn ang="0">
                  <a:pos x="45" y="40"/>
                </a:cxn>
                <a:cxn ang="0">
                  <a:pos x="56" y="36"/>
                </a:cxn>
                <a:cxn ang="0">
                  <a:pos x="63" y="32"/>
                </a:cxn>
                <a:cxn ang="0">
                  <a:pos x="68" y="29"/>
                </a:cxn>
                <a:cxn ang="0">
                  <a:pos x="73" y="26"/>
                </a:cxn>
                <a:cxn ang="0">
                  <a:pos x="77" y="24"/>
                </a:cxn>
                <a:cxn ang="0">
                  <a:pos x="80" y="22"/>
                </a:cxn>
                <a:cxn ang="0">
                  <a:pos x="83" y="22"/>
                </a:cxn>
                <a:cxn ang="0">
                  <a:pos x="86" y="21"/>
                </a:cxn>
                <a:cxn ang="0">
                  <a:pos x="88" y="21"/>
                </a:cxn>
                <a:cxn ang="0">
                  <a:pos x="91" y="21"/>
                </a:cxn>
                <a:cxn ang="0">
                  <a:pos x="94" y="21"/>
                </a:cxn>
                <a:cxn ang="0">
                  <a:pos x="97" y="22"/>
                </a:cxn>
                <a:cxn ang="0">
                  <a:pos x="100" y="22"/>
                </a:cxn>
                <a:cxn ang="0">
                  <a:pos x="103" y="22"/>
                </a:cxn>
                <a:cxn ang="0">
                  <a:pos x="106" y="23"/>
                </a:cxn>
                <a:cxn ang="0">
                  <a:pos x="108" y="23"/>
                </a:cxn>
                <a:cxn ang="0">
                  <a:pos x="110" y="24"/>
                </a:cxn>
                <a:cxn ang="0">
                  <a:pos x="110" y="24"/>
                </a:cxn>
              </a:cxnLst>
              <a:rect l="0" t="0" r="r" b="b"/>
              <a:pathLst>
                <a:path w="110" h="51">
                  <a:moveTo>
                    <a:pt x="110" y="24"/>
                  </a:moveTo>
                  <a:lnTo>
                    <a:pt x="109" y="20"/>
                  </a:lnTo>
                  <a:lnTo>
                    <a:pt x="107" y="12"/>
                  </a:lnTo>
                  <a:lnTo>
                    <a:pt x="102" y="3"/>
                  </a:lnTo>
                  <a:lnTo>
                    <a:pt x="95" y="0"/>
                  </a:lnTo>
                  <a:lnTo>
                    <a:pt x="91" y="1"/>
                  </a:lnTo>
                  <a:lnTo>
                    <a:pt x="86" y="1"/>
                  </a:lnTo>
                  <a:lnTo>
                    <a:pt x="82" y="3"/>
                  </a:lnTo>
                  <a:lnTo>
                    <a:pt x="76" y="5"/>
                  </a:lnTo>
                  <a:lnTo>
                    <a:pt x="70" y="8"/>
                  </a:lnTo>
                  <a:lnTo>
                    <a:pt x="64" y="12"/>
                  </a:lnTo>
                  <a:lnTo>
                    <a:pt x="57" y="16"/>
                  </a:lnTo>
                  <a:lnTo>
                    <a:pt x="50" y="21"/>
                  </a:lnTo>
                  <a:lnTo>
                    <a:pt x="43" y="27"/>
                  </a:lnTo>
                  <a:lnTo>
                    <a:pt x="37" y="32"/>
                  </a:lnTo>
                  <a:lnTo>
                    <a:pt x="31" y="37"/>
                  </a:lnTo>
                  <a:lnTo>
                    <a:pt x="26" y="42"/>
                  </a:lnTo>
                  <a:lnTo>
                    <a:pt x="20" y="45"/>
                  </a:lnTo>
                  <a:lnTo>
                    <a:pt x="15" y="49"/>
                  </a:lnTo>
                  <a:lnTo>
                    <a:pt x="9" y="51"/>
                  </a:lnTo>
                  <a:lnTo>
                    <a:pt x="3" y="51"/>
                  </a:lnTo>
                  <a:lnTo>
                    <a:pt x="0" y="51"/>
                  </a:lnTo>
                  <a:lnTo>
                    <a:pt x="3" y="50"/>
                  </a:lnTo>
                  <a:lnTo>
                    <a:pt x="11" y="48"/>
                  </a:lnTo>
                  <a:lnTo>
                    <a:pt x="21" y="45"/>
                  </a:lnTo>
                  <a:lnTo>
                    <a:pt x="33" y="43"/>
                  </a:lnTo>
                  <a:lnTo>
                    <a:pt x="45" y="40"/>
                  </a:lnTo>
                  <a:lnTo>
                    <a:pt x="56" y="36"/>
                  </a:lnTo>
                  <a:lnTo>
                    <a:pt x="63" y="32"/>
                  </a:lnTo>
                  <a:lnTo>
                    <a:pt x="68" y="29"/>
                  </a:lnTo>
                  <a:lnTo>
                    <a:pt x="73" y="26"/>
                  </a:lnTo>
                  <a:lnTo>
                    <a:pt x="77" y="24"/>
                  </a:lnTo>
                  <a:lnTo>
                    <a:pt x="80" y="22"/>
                  </a:lnTo>
                  <a:lnTo>
                    <a:pt x="83" y="22"/>
                  </a:lnTo>
                  <a:lnTo>
                    <a:pt x="86" y="21"/>
                  </a:lnTo>
                  <a:lnTo>
                    <a:pt x="88" y="21"/>
                  </a:lnTo>
                  <a:lnTo>
                    <a:pt x="91" y="21"/>
                  </a:lnTo>
                  <a:lnTo>
                    <a:pt x="94" y="21"/>
                  </a:lnTo>
                  <a:lnTo>
                    <a:pt x="97" y="22"/>
                  </a:lnTo>
                  <a:lnTo>
                    <a:pt x="100" y="22"/>
                  </a:lnTo>
                  <a:lnTo>
                    <a:pt x="103" y="22"/>
                  </a:lnTo>
                  <a:lnTo>
                    <a:pt x="106" y="23"/>
                  </a:lnTo>
                  <a:lnTo>
                    <a:pt x="108" y="23"/>
                  </a:lnTo>
                  <a:lnTo>
                    <a:pt x="110" y="24"/>
                  </a:lnTo>
                  <a:lnTo>
                    <a:pt x="110" y="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 name="Freeform 19"/>
            <p:cNvSpPr>
              <a:spLocks/>
            </p:cNvSpPr>
            <p:nvPr/>
          </p:nvSpPr>
          <p:spPr bwMode="auto">
            <a:xfrm>
              <a:off x="592138" y="1912938"/>
              <a:ext cx="935038" cy="1344613"/>
            </a:xfrm>
            <a:custGeom>
              <a:avLst/>
              <a:gdLst/>
              <a:ahLst/>
              <a:cxnLst>
                <a:cxn ang="0">
                  <a:pos x="221" y="7"/>
                </a:cxn>
                <a:cxn ang="0">
                  <a:pos x="201" y="36"/>
                </a:cxn>
                <a:cxn ang="0">
                  <a:pos x="190" y="57"/>
                </a:cxn>
                <a:cxn ang="0">
                  <a:pos x="124" y="62"/>
                </a:cxn>
                <a:cxn ang="0">
                  <a:pos x="74" y="43"/>
                </a:cxn>
                <a:cxn ang="0">
                  <a:pos x="37" y="35"/>
                </a:cxn>
                <a:cxn ang="0">
                  <a:pos x="9" y="54"/>
                </a:cxn>
                <a:cxn ang="0">
                  <a:pos x="14" y="131"/>
                </a:cxn>
                <a:cxn ang="0">
                  <a:pos x="54" y="203"/>
                </a:cxn>
                <a:cxn ang="0">
                  <a:pos x="21" y="271"/>
                </a:cxn>
                <a:cxn ang="0">
                  <a:pos x="26" y="354"/>
                </a:cxn>
                <a:cxn ang="0">
                  <a:pos x="60" y="409"/>
                </a:cxn>
                <a:cxn ang="0">
                  <a:pos x="59" y="465"/>
                </a:cxn>
                <a:cxn ang="0">
                  <a:pos x="63" y="509"/>
                </a:cxn>
                <a:cxn ang="0">
                  <a:pos x="94" y="564"/>
                </a:cxn>
                <a:cxn ang="0">
                  <a:pos x="85" y="613"/>
                </a:cxn>
                <a:cxn ang="0">
                  <a:pos x="75" y="657"/>
                </a:cxn>
                <a:cxn ang="0">
                  <a:pos x="105" y="690"/>
                </a:cxn>
                <a:cxn ang="0">
                  <a:pos x="104" y="734"/>
                </a:cxn>
                <a:cxn ang="0">
                  <a:pos x="92" y="835"/>
                </a:cxn>
                <a:cxn ang="0">
                  <a:pos x="161" y="843"/>
                </a:cxn>
                <a:cxn ang="0">
                  <a:pos x="225" y="818"/>
                </a:cxn>
                <a:cxn ang="0">
                  <a:pos x="303" y="797"/>
                </a:cxn>
                <a:cxn ang="0">
                  <a:pos x="396" y="801"/>
                </a:cxn>
                <a:cxn ang="0">
                  <a:pos x="476" y="807"/>
                </a:cxn>
                <a:cxn ang="0">
                  <a:pos x="534" y="799"/>
                </a:cxn>
                <a:cxn ang="0">
                  <a:pos x="574" y="760"/>
                </a:cxn>
                <a:cxn ang="0">
                  <a:pos x="589" y="721"/>
                </a:cxn>
                <a:cxn ang="0">
                  <a:pos x="577" y="747"/>
                </a:cxn>
                <a:cxn ang="0">
                  <a:pos x="521" y="784"/>
                </a:cxn>
                <a:cxn ang="0">
                  <a:pos x="465" y="780"/>
                </a:cxn>
                <a:cxn ang="0">
                  <a:pos x="397" y="770"/>
                </a:cxn>
                <a:cxn ang="0">
                  <a:pos x="322" y="766"/>
                </a:cxn>
                <a:cxn ang="0">
                  <a:pos x="257" y="779"/>
                </a:cxn>
                <a:cxn ang="0">
                  <a:pos x="206" y="798"/>
                </a:cxn>
                <a:cxn ang="0">
                  <a:pos x="165" y="815"/>
                </a:cxn>
                <a:cxn ang="0">
                  <a:pos x="110" y="809"/>
                </a:cxn>
                <a:cxn ang="0">
                  <a:pos x="114" y="743"/>
                </a:cxn>
                <a:cxn ang="0">
                  <a:pos x="136" y="679"/>
                </a:cxn>
                <a:cxn ang="0">
                  <a:pos x="114" y="634"/>
                </a:cxn>
                <a:cxn ang="0">
                  <a:pos x="108" y="597"/>
                </a:cxn>
                <a:cxn ang="0">
                  <a:pos x="109" y="550"/>
                </a:cxn>
                <a:cxn ang="0">
                  <a:pos x="88" y="490"/>
                </a:cxn>
                <a:cxn ang="0">
                  <a:pos x="92" y="452"/>
                </a:cxn>
                <a:cxn ang="0">
                  <a:pos x="56" y="345"/>
                </a:cxn>
                <a:cxn ang="0">
                  <a:pos x="52" y="274"/>
                </a:cxn>
                <a:cxn ang="0">
                  <a:pos x="69" y="199"/>
                </a:cxn>
                <a:cxn ang="0">
                  <a:pos x="49" y="142"/>
                </a:cxn>
                <a:cxn ang="0">
                  <a:pos x="34" y="87"/>
                </a:cxn>
                <a:cxn ang="0">
                  <a:pos x="67" y="74"/>
                </a:cxn>
                <a:cxn ang="0">
                  <a:pos x="110" y="85"/>
                </a:cxn>
                <a:cxn ang="0">
                  <a:pos x="157" y="89"/>
                </a:cxn>
                <a:cxn ang="0">
                  <a:pos x="205" y="57"/>
                </a:cxn>
                <a:cxn ang="0">
                  <a:pos x="215" y="23"/>
                </a:cxn>
                <a:cxn ang="0">
                  <a:pos x="230" y="0"/>
                </a:cxn>
              </a:cxnLst>
              <a:rect l="0" t="0" r="r" b="b"/>
              <a:pathLst>
                <a:path w="589" h="847">
                  <a:moveTo>
                    <a:pt x="230" y="0"/>
                  </a:moveTo>
                  <a:lnTo>
                    <a:pt x="229" y="0"/>
                  </a:lnTo>
                  <a:lnTo>
                    <a:pt x="228" y="1"/>
                  </a:lnTo>
                  <a:lnTo>
                    <a:pt x="225" y="4"/>
                  </a:lnTo>
                  <a:lnTo>
                    <a:pt x="221" y="7"/>
                  </a:lnTo>
                  <a:lnTo>
                    <a:pt x="218" y="11"/>
                  </a:lnTo>
                  <a:lnTo>
                    <a:pt x="214" y="15"/>
                  </a:lnTo>
                  <a:lnTo>
                    <a:pt x="210" y="20"/>
                  </a:lnTo>
                  <a:lnTo>
                    <a:pt x="206" y="25"/>
                  </a:lnTo>
                  <a:lnTo>
                    <a:pt x="201" y="36"/>
                  </a:lnTo>
                  <a:lnTo>
                    <a:pt x="199" y="45"/>
                  </a:lnTo>
                  <a:lnTo>
                    <a:pt x="198" y="51"/>
                  </a:lnTo>
                  <a:lnTo>
                    <a:pt x="198" y="53"/>
                  </a:lnTo>
                  <a:lnTo>
                    <a:pt x="195" y="54"/>
                  </a:lnTo>
                  <a:lnTo>
                    <a:pt x="190" y="57"/>
                  </a:lnTo>
                  <a:lnTo>
                    <a:pt x="181" y="60"/>
                  </a:lnTo>
                  <a:lnTo>
                    <a:pt x="169" y="62"/>
                  </a:lnTo>
                  <a:lnTo>
                    <a:pt x="156" y="65"/>
                  </a:lnTo>
                  <a:lnTo>
                    <a:pt x="140" y="65"/>
                  </a:lnTo>
                  <a:lnTo>
                    <a:pt x="124" y="62"/>
                  </a:lnTo>
                  <a:lnTo>
                    <a:pt x="108" y="57"/>
                  </a:lnTo>
                  <a:lnTo>
                    <a:pt x="99" y="54"/>
                  </a:lnTo>
                  <a:lnTo>
                    <a:pt x="91" y="50"/>
                  </a:lnTo>
                  <a:lnTo>
                    <a:pt x="82" y="46"/>
                  </a:lnTo>
                  <a:lnTo>
                    <a:pt x="74" y="43"/>
                  </a:lnTo>
                  <a:lnTo>
                    <a:pt x="66" y="40"/>
                  </a:lnTo>
                  <a:lnTo>
                    <a:pt x="59" y="38"/>
                  </a:lnTo>
                  <a:lnTo>
                    <a:pt x="51" y="36"/>
                  </a:lnTo>
                  <a:lnTo>
                    <a:pt x="44" y="35"/>
                  </a:lnTo>
                  <a:lnTo>
                    <a:pt x="37" y="35"/>
                  </a:lnTo>
                  <a:lnTo>
                    <a:pt x="30" y="36"/>
                  </a:lnTo>
                  <a:lnTo>
                    <a:pt x="24" y="38"/>
                  </a:lnTo>
                  <a:lnTo>
                    <a:pt x="19" y="42"/>
                  </a:lnTo>
                  <a:lnTo>
                    <a:pt x="14" y="47"/>
                  </a:lnTo>
                  <a:lnTo>
                    <a:pt x="9" y="54"/>
                  </a:lnTo>
                  <a:lnTo>
                    <a:pt x="5" y="62"/>
                  </a:lnTo>
                  <a:lnTo>
                    <a:pt x="2" y="72"/>
                  </a:lnTo>
                  <a:lnTo>
                    <a:pt x="0" y="93"/>
                  </a:lnTo>
                  <a:lnTo>
                    <a:pt x="5" y="113"/>
                  </a:lnTo>
                  <a:lnTo>
                    <a:pt x="14" y="131"/>
                  </a:lnTo>
                  <a:lnTo>
                    <a:pt x="24" y="148"/>
                  </a:lnTo>
                  <a:lnTo>
                    <a:pt x="37" y="163"/>
                  </a:lnTo>
                  <a:lnTo>
                    <a:pt x="46" y="177"/>
                  </a:lnTo>
                  <a:lnTo>
                    <a:pt x="53" y="190"/>
                  </a:lnTo>
                  <a:lnTo>
                    <a:pt x="54" y="203"/>
                  </a:lnTo>
                  <a:lnTo>
                    <a:pt x="50" y="215"/>
                  </a:lnTo>
                  <a:lnTo>
                    <a:pt x="44" y="228"/>
                  </a:lnTo>
                  <a:lnTo>
                    <a:pt x="36" y="241"/>
                  </a:lnTo>
                  <a:lnTo>
                    <a:pt x="28" y="256"/>
                  </a:lnTo>
                  <a:lnTo>
                    <a:pt x="21" y="271"/>
                  </a:lnTo>
                  <a:lnTo>
                    <a:pt x="16" y="287"/>
                  </a:lnTo>
                  <a:lnTo>
                    <a:pt x="14" y="304"/>
                  </a:lnTo>
                  <a:lnTo>
                    <a:pt x="15" y="323"/>
                  </a:lnTo>
                  <a:lnTo>
                    <a:pt x="20" y="340"/>
                  </a:lnTo>
                  <a:lnTo>
                    <a:pt x="26" y="354"/>
                  </a:lnTo>
                  <a:lnTo>
                    <a:pt x="33" y="366"/>
                  </a:lnTo>
                  <a:lnTo>
                    <a:pt x="40" y="377"/>
                  </a:lnTo>
                  <a:lnTo>
                    <a:pt x="47" y="386"/>
                  </a:lnTo>
                  <a:lnTo>
                    <a:pt x="54" y="397"/>
                  </a:lnTo>
                  <a:lnTo>
                    <a:pt x="60" y="409"/>
                  </a:lnTo>
                  <a:lnTo>
                    <a:pt x="64" y="423"/>
                  </a:lnTo>
                  <a:lnTo>
                    <a:pt x="67" y="438"/>
                  </a:lnTo>
                  <a:lnTo>
                    <a:pt x="65" y="448"/>
                  </a:lnTo>
                  <a:lnTo>
                    <a:pt x="63" y="457"/>
                  </a:lnTo>
                  <a:lnTo>
                    <a:pt x="59" y="465"/>
                  </a:lnTo>
                  <a:lnTo>
                    <a:pt x="55" y="471"/>
                  </a:lnTo>
                  <a:lnTo>
                    <a:pt x="52" y="478"/>
                  </a:lnTo>
                  <a:lnTo>
                    <a:pt x="53" y="487"/>
                  </a:lnTo>
                  <a:lnTo>
                    <a:pt x="56" y="498"/>
                  </a:lnTo>
                  <a:lnTo>
                    <a:pt x="63" y="509"/>
                  </a:lnTo>
                  <a:lnTo>
                    <a:pt x="69" y="521"/>
                  </a:lnTo>
                  <a:lnTo>
                    <a:pt x="77" y="531"/>
                  </a:lnTo>
                  <a:lnTo>
                    <a:pt x="84" y="542"/>
                  </a:lnTo>
                  <a:lnTo>
                    <a:pt x="90" y="553"/>
                  </a:lnTo>
                  <a:lnTo>
                    <a:pt x="94" y="564"/>
                  </a:lnTo>
                  <a:lnTo>
                    <a:pt x="97" y="576"/>
                  </a:lnTo>
                  <a:lnTo>
                    <a:pt x="97" y="588"/>
                  </a:lnTo>
                  <a:lnTo>
                    <a:pt x="94" y="599"/>
                  </a:lnTo>
                  <a:lnTo>
                    <a:pt x="90" y="607"/>
                  </a:lnTo>
                  <a:lnTo>
                    <a:pt x="85" y="613"/>
                  </a:lnTo>
                  <a:lnTo>
                    <a:pt x="80" y="618"/>
                  </a:lnTo>
                  <a:lnTo>
                    <a:pt x="76" y="625"/>
                  </a:lnTo>
                  <a:lnTo>
                    <a:pt x="74" y="632"/>
                  </a:lnTo>
                  <a:lnTo>
                    <a:pt x="73" y="642"/>
                  </a:lnTo>
                  <a:lnTo>
                    <a:pt x="75" y="657"/>
                  </a:lnTo>
                  <a:lnTo>
                    <a:pt x="80" y="671"/>
                  </a:lnTo>
                  <a:lnTo>
                    <a:pt x="86" y="679"/>
                  </a:lnTo>
                  <a:lnTo>
                    <a:pt x="93" y="684"/>
                  </a:lnTo>
                  <a:lnTo>
                    <a:pt x="99" y="687"/>
                  </a:lnTo>
                  <a:lnTo>
                    <a:pt x="105" y="690"/>
                  </a:lnTo>
                  <a:lnTo>
                    <a:pt x="109" y="692"/>
                  </a:lnTo>
                  <a:lnTo>
                    <a:pt x="113" y="696"/>
                  </a:lnTo>
                  <a:lnTo>
                    <a:pt x="114" y="704"/>
                  </a:lnTo>
                  <a:lnTo>
                    <a:pt x="111" y="717"/>
                  </a:lnTo>
                  <a:lnTo>
                    <a:pt x="104" y="734"/>
                  </a:lnTo>
                  <a:lnTo>
                    <a:pt x="95" y="755"/>
                  </a:lnTo>
                  <a:lnTo>
                    <a:pt x="87" y="778"/>
                  </a:lnTo>
                  <a:lnTo>
                    <a:pt x="82" y="799"/>
                  </a:lnTo>
                  <a:lnTo>
                    <a:pt x="83" y="820"/>
                  </a:lnTo>
                  <a:lnTo>
                    <a:pt x="92" y="835"/>
                  </a:lnTo>
                  <a:lnTo>
                    <a:pt x="112" y="845"/>
                  </a:lnTo>
                  <a:lnTo>
                    <a:pt x="124" y="847"/>
                  </a:lnTo>
                  <a:lnTo>
                    <a:pt x="137" y="847"/>
                  </a:lnTo>
                  <a:lnTo>
                    <a:pt x="149" y="846"/>
                  </a:lnTo>
                  <a:lnTo>
                    <a:pt x="161" y="843"/>
                  </a:lnTo>
                  <a:lnTo>
                    <a:pt x="174" y="840"/>
                  </a:lnTo>
                  <a:lnTo>
                    <a:pt x="186" y="835"/>
                  </a:lnTo>
                  <a:lnTo>
                    <a:pt x="199" y="829"/>
                  </a:lnTo>
                  <a:lnTo>
                    <a:pt x="212" y="824"/>
                  </a:lnTo>
                  <a:lnTo>
                    <a:pt x="225" y="818"/>
                  </a:lnTo>
                  <a:lnTo>
                    <a:pt x="239" y="812"/>
                  </a:lnTo>
                  <a:lnTo>
                    <a:pt x="254" y="807"/>
                  </a:lnTo>
                  <a:lnTo>
                    <a:pt x="269" y="802"/>
                  </a:lnTo>
                  <a:lnTo>
                    <a:pt x="285" y="799"/>
                  </a:lnTo>
                  <a:lnTo>
                    <a:pt x="303" y="797"/>
                  </a:lnTo>
                  <a:lnTo>
                    <a:pt x="320" y="795"/>
                  </a:lnTo>
                  <a:lnTo>
                    <a:pt x="339" y="796"/>
                  </a:lnTo>
                  <a:lnTo>
                    <a:pt x="359" y="798"/>
                  </a:lnTo>
                  <a:lnTo>
                    <a:pt x="378" y="799"/>
                  </a:lnTo>
                  <a:lnTo>
                    <a:pt x="396" y="801"/>
                  </a:lnTo>
                  <a:lnTo>
                    <a:pt x="414" y="803"/>
                  </a:lnTo>
                  <a:lnTo>
                    <a:pt x="431" y="804"/>
                  </a:lnTo>
                  <a:lnTo>
                    <a:pt x="447" y="805"/>
                  </a:lnTo>
                  <a:lnTo>
                    <a:pt x="462" y="806"/>
                  </a:lnTo>
                  <a:lnTo>
                    <a:pt x="476" y="807"/>
                  </a:lnTo>
                  <a:lnTo>
                    <a:pt x="490" y="806"/>
                  </a:lnTo>
                  <a:lnTo>
                    <a:pt x="502" y="806"/>
                  </a:lnTo>
                  <a:lnTo>
                    <a:pt x="514" y="805"/>
                  </a:lnTo>
                  <a:lnTo>
                    <a:pt x="525" y="802"/>
                  </a:lnTo>
                  <a:lnTo>
                    <a:pt x="534" y="799"/>
                  </a:lnTo>
                  <a:lnTo>
                    <a:pt x="542" y="796"/>
                  </a:lnTo>
                  <a:lnTo>
                    <a:pt x="550" y="791"/>
                  </a:lnTo>
                  <a:lnTo>
                    <a:pt x="556" y="785"/>
                  </a:lnTo>
                  <a:lnTo>
                    <a:pt x="566" y="772"/>
                  </a:lnTo>
                  <a:lnTo>
                    <a:pt x="574" y="760"/>
                  </a:lnTo>
                  <a:lnTo>
                    <a:pt x="580" y="749"/>
                  </a:lnTo>
                  <a:lnTo>
                    <a:pt x="584" y="739"/>
                  </a:lnTo>
                  <a:lnTo>
                    <a:pt x="586" y="731"/>
                  </a:lnTo>
                  <a:lnTo>
                    <a:pt x="588" y="725"/>
                  </a:lnTo>
                  <a:lnTo>
                    <a:pt x="589" y="721"/>
                  </a:lnTo>
                  <a:lnTo>
                    <a:pt x="589" y="719"/>
                  </a:lnTo>
                  <a:lnTo>
                    <a:pt x="588" y="721"/>
                  </a:lnTo>
                  <a:lnTo>
                    <a:pt x="586" y="728"/>
                  </a:lnTo>
                  <a:lnTo>
                    <a:pt x="583" y="736"/>
                  </a:lnTo>
                  <a:lnTo>
                    <a:pt x="577" y="747"/>
                  </a:lnTo>
                  <a:lnTo>
                    <a:pt x="570" y="758"/>
                  </a:lnTo>
                  <a:lnTo>
                    <a:pt x="559" y="768"/>
                  </a:lnTo>
                  <a:lnTo>
                    <a:pt x="547" y="777"/>
                  </a:lnTo>
                  <a:lnTo>
                    <a:pt x="530" y="783"/>
                  </a:lnTo>
                  <a:lnTo>
                    <a:pt x="521" y="784"/>
                  </a:lnTo>
                  <a:lnTo>
                    <a:pt x="511" y="785"/>
                  </a:lnTo>
                  <a:lnTo>
                    <a:pt x="500" y="784"/>
                  </a:lnTo>
                  <a:lnTo>
                    <a:pt x="489" y="784"/>
                  </a:lnTo>
                  <a:lnTo>
                    <a:pt x="477" y="782"/>
                  </a:lnTo>
                  <a:lnTo>
                    <a:pt x="465" y="780"/>
                  </a:lnTo>
                  <a:lnTo>
                    <a:pt x="452" y="779"/>
                  </a:lnTo>
                  <a:lnTo>
                    <a:pt x="439" y="776"/>
                  </a:lnTo>
                  <a:lnTo>
                    <a:pt x="425" y="774"/>
                  </a:lnTo>
                  <a:lnTo>
                    <a:pt x="411" y="771"/>
                  </a:lnTo>
                  <a:lnTo>
                    <a:pt x="397" y="770"/>
                  </a:lnTo>
                  <a:lnTo>
                    <a:pt x="382" y="768"/>
                  </a:lnTo>
                  <a:lnTo>
                    <a:pt x="367" y="766"/>
                  </a:lnTo>
                  <a:lnTo>
                    <a:pt x="352" y="765"/>
                  </a:lnTo>
                  <a:lnTo>
                    <a:pt x="337" y="765"/>
                  </a:lnTo>
                  <a:lnTo>
                    <a:pt x="322" y="766"/>
                  </a:lnTo>
                  <a:lnTo>
                    <a:pt x="308" y="768"/>
                  </a:lnTo>
                  <a:lnTo>
                    <a:pt x="294" y="770"/>
                  </a:lnTo>
                  <a:lnTo>
                    <a:pt x="281" y="772"/>
                  </a:lnTo>
                  <a:lnTo>
                    <a:pt x="268" y="775"/>
                  </a:lnTo>
                  <a:lnTo>
                    <a:pt x="257" y="779"/>
                  </a:lnTo>
                  <a:lnTo>
                    <a:pt x="245" y="782"/>
                  </a:lnTo>
                  <a:lnTo>
                    <a:pt x="235" y="786"/>
                  </a:lnTo>
                  <a:lnTo>
                    <a:pt x="225" y="790"/>
                  </a:lnTo>
                  <a:lnTo>
                    <a:pt x="215" y="794"/>
                  </a:lnTo>
                  <a:lnTo>
                    <a:pt x="206" y="798"/>
                  </a:lnTo>
                  <a:lnTo>
                    <a:pt x="198" y="802"/>
                  </a:lnTo>
                  <a:lnTo>
                    <a:pt x="189" y="806"/>
                  </a:lnTo>
                  <a:lnTo>
                    <a:pt x="181" y="809"/>
                  </a:lnTo>
                  <a:lnTo>
                    <a:pt x="173" y="812"/>
                  </a:lnTo>
                  <a:lnTo>
                    <a:pt x="165" y="815"/>
                  </a:lnTo>
                  <a:lnTo>
                    <a:pt x="157" y="817"/>
                  </a:lnTo>
                  <a:lnTo>
                    <a:pt x="143" y="820"/>
                  </a:lnTo>
                  <a:lnTo>
                    <a:pt x="129" y="819"/>
                  </a:lnTo>
                  <a:lnTo>
                    <a:pt x="118" y="816"/>
                  </a:lnTo>
                  <a:lnTo>
                    <a:pt x="110" y="809"/>
                  </a:lnTo>
                  <a:lnTo>
                    <a:pt x="104" y="801"/>
                  </a:lnTo>
                  <a:lnTo>
                    <a:pt x="101" y="789"/>
                  </a:lnTo>
                  <a:lnTo>
                    <a:pt x="102" y="775"/>
                  </a:lnTo>
                  <a:lnTo>
                    <a:pt x="108" y="760"/>
                  </a:lnTo>
                  <a:lnTo>
                    <a:pt x="114" y="743"/>
                  </a:lnTo>
                  <a:lnTo>
                    <a:pt x="121" y="728"/>
                  </a:lnTo>
                  <a:lnTo>
                    <a:pt x="128" y="714"/>
                  </a:lnTo>
                  <a:lnTo>
                    <a:pt x="133" y="701"/>
                  </a:lnTo>
                  <a:lnTo>
                    <a:pt x="136" y="690"/>
                  </a:lnTo>
                  <a:lnTo>
                    <a:pt x="136" y="679"/>
                  </a:lnTo>
                  <a:lnTo>
                    <a:pt x="135" y="671"/>
                  </a:lnTo>
                  <a:lnTo>
                    <a:pt x="129" y="663"/>
                  </a:lnTo>
                  <a:lnTo>
                    <a:pt x="123" y="655"/>
                  </a:lnTo>
                  <a:lnTo>
                    <a:pt x="117" y="645"/>
                  </a:lnTo>
                  <a:lnTo>
                    <a:pt x="114" y="634"/>
                  </a:lnTo>
                  <a:lnTo>
                    <a:pt x="111" y="623"/>
                  </a:lnTo>
                  <a:lnTo>
                    <a:pt x="109" y="613"/>
                  </a:lnTo>
                  <a:lnTo>
                    <a:pt x="108" y="605"/>
                  </a:lnTo>
                  <a:lnTo>
                    <a:pt x="108" y="599"/>
                  </a:lnTo>
                  <a:lnTo>
                    <a:pt x="108" y="597"/>
                  </a:lnTo>
                  <a:lnTo>
                    <a:pt x="108" y="595"/>
                  </a:lnTo>
                  <a:lnTo>
                    <a:pt x="109" y="587"/>
                  </a:lnTo>
                  <a:lnTo>
                    <a:pt x="109" y="577"/>
                  </a:lnTo>
                  <a:lnTo>
                    <a:pt x="109" y="564"/>
                  </a:lnTo>
                  <a:lnTo>
                    <a:pt x="109" y="550"/>
                  </a:lnTo>
                  <a:lnTo>
                    <a:pt x="106" y="536"/>
                  </a:lnTo>
                  <a:lnTo>
                    <a:pt x="103" y="523"/>
                  </a:lnTo>
                  <a:lnTo>
                    <a:pt x="97" y="511"/>
                  </a:lnTo>
                  <a:lnTo>
                    <a:pt x="91" y="500"/>
                  </a:lnTo>
                  <a:lnTo>
                    <a:pt x="88" y="490"/>
                  </a:lnTo>
                  <a:lnTo>
                    <a:pt x="87" y="480"/>
                  </a:lnTo>
                  <a:lnTo>
                    <a:pt x="87" y="470"/>
                  </a:lnTo>
                  <a:lnTo>
                    <a:pt x="89" y="462"/>
                  </a:lnTo>
                  <a:lnTo>
                    <a:pt x="90" y="457"/>
                  </a:lnTo>
                  <a:lnTo>
                    <a:pt x="92" y="452"/>
                  </a:lnTo>
                  <a:lnTo>
                    <a:pt x="93" y="451"/>
                  </a:lnTo>
                  <a:lnTo>
                    <a:pt x="64" y="362"/>
                  </a:lnTo>
                  <a:lnTo>
                    <a:pt x="63" y="360"/>
                  </a:lnTo>
                  <a:lnTo>
                    <a:pt x="60" y="354"/>
                  </a:lnTo>
                  <a:lnTo>
                    <a:pt x="56" y="345"/>
                  </a:lnTo>
                  <a:lnTo>
                    <a:pt x="52" y="335"/>
                  </a:lnTo>
                  <a:lnTo>
                    <a:pt x="49" y="321"/>
                  </a:lnTo>
                  <a:lnTo>
                    <a:pt x="47" y="306"/>
                  </a:lnTo>
                  <a:lnTo>
                    <a:pt x="48" y="290"/>
                  </a:lnTo>
                  <a:lnTo>
                    <a:pt x="52" y="274"/>
                  </a:lnTo>
                  <a:lnTo>
                    <a:pt x="57" y="257"/>
                  </a:lnTo>
                  <a:lnTo>
                    <a:pt x="62" y="241"/>
                  </a:lnTo>
                  <a:lnTo>
                    <a:pt x="65" y="227"/>
                  </a:lnTo>
                  <a:lnTo>
                    <a:pt x="68" y="213"/>
                  </a:lnTo>
                  <a:lnTo>
                    <a:pt x="69" y="199"/>
                  </a:lnTo>
                  <a:lnTo>
                    <a:pt x="69" y="187"/>
                  </a:lnTo>
                  <a:lnTo>
                    <a:pt x="67" y="175"/>
                  </a:lnTo>
                  <a:lnTo>
                    <a:pt x="63" y="164"/>
                  </a:lnTo>
                  <a:lnTo>
                    <a:pt x="56" y="153"/>
                  </a:lnTo>
                  <a:lnTo>
                    <a:pt x="49" y="142"/>
                  </a:lnTo>
                  <a:lnTo>
                    <a:pt x="42" y="130"/>
                  </a:lnTo>
                  <a:lnTo>
                    <a:pt x="37" y="118"/>
                  </a:lnTo>
                  <a:lnTo>
                    <a:pt x="33" y="107"/>
                  </a:lnTo>
                  <a:lnTo>
                    <a:pt x="31" y="96"/>
                  </a:lnTo>
                  <a:lnTo>
                    <a:pt x="34" y="87"/>
                  </a:lnTo>
                  <a:lnTo>
                    <a:pt x="41" y="79"/>
                  </a:lnTo>
                  <a:lnTo>
                    <a:pt x="46" y="76"/>
                  </a:lnTo>
                  <a:lnTo>
                    <a:pt x="52" y="74"/>
                  </a:lnTo>
                  <a:lnTo>
                    <a:pt x="59" y="74"/>
                  </a:lnTo>
                  <a:lnTo>
                    <a:pt x="67" y="74"/>
                  </a:lnTo>
                  <a:lnTo>
                    <a:pt x="75" y="76"/>
                  </a:lnTo>
                  <a:lnTo>
                    <a:pt x="83" y="78"/>
                  </a:lnTo>
                  <a:lnTo>
                    <a:pt x="92" y="80"/>
                  </a:lnTo>
                  <a:lnTo>
                    <a:pt x="101" y="83"/>
                  </a:lnTo>
                  <a:lnTo>
                    <a:pt x="110" y="85"/>
                  </a:lnTo>
                  <a:lnTo>
                    <a:pt x="120" y="87"/>
                  </a:lnTo>
                  <a:lnTo>
                    <a:pt x="129" y="89"/>
                  </a:lnTo>
                  <a:lnTo>
                    <a:pt x="139" y="89"/>
                  </a:lnTo>
                  <a:lnTo>
                    <a:pt x="148" y="90"/>
                  </a:lnTo>
                  <a:lnTo>
                    <a:pt x="157" y="89"/>
                  </a:lnTo>
                  <a:lnTo>
                    <a:pt x="166" y="87"/>
                  </a:lnTo>
                  <a:lnTo>
                    <a:pt x="174" y="83"/>
                  </a:lnTo>
                  <a:lnTo>
                    <a:pt x="188" y="74"/>
                  </a:lnTo>
                  <a:lnTo>
                    <a:pt x="198" y="66"/>
                  </a:lnTo>
                  <a:lnTo>
                    <a:pt x="205" y="57"/>
                  </a:lnTo>
                  <a:lnTo>
                    <a:pt x="209" y="49"/>
                  </a:lnTo>
                  <a:lnTo>
                    <a:pt x="211" y="42"/>
                  </a:lnTo>
                  <a:lnTo>
                    <a:pt x="213" y="35"/>
                  </a:lnTo>
                  <a:lnTo>
                    <a:pt x="214" y="28"/>
                  </a:lnTo>
                  <a:lnTo>
                    <a:pt x="215" y="23"/>
                  </a:lnTo>
                  <a:lnTo>
                    <a:pt x="219" y="15"/>
                  </a:lnTo>
                  <a:lnTo>
                    <a:pt x="223" y="9"/>
                  </a:lnTo>
                  <a:lnTo>
                    <a:pt x="226" y="7"/>
                  </a:lnTo>
                  <a:lnTo>
                    <a:pt x="228" y="6"/>
                  </a:lnTo>
                  <a:lnTo>
                    <a:pt x="23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 name="Freeform 20"/>
            <p:cNvSpPr>
              <a:spLocks/>
            </p:cNvSpPr>
            <p:nvPr/>
          </p:nvSpPr>
          <p:spPr bwMode="auto">
            <a:xfrm>
              <a:off x="1544638" y="1874838"/>
              <a:ext cx="828675" cy="1306513"/>
            </a:xfrm>
            <a:custGeom>
              <a:avLst/>
              <a:gdLst/>
              <a:ahLst/>
              <a:cxnLst>
                <a:cxn ang="0">
                  <a:pos x="235" y="6"/>
                </a:cxn>
                <a:cxn ang="0">
                  <a:pos x="260" y="33"/>
                </a:cxn>
                <a:cxn ang="0">
                  <a:pos x="275" y="52"/>
                </a:cxn>
                <a:cxn ang="0">
                  <a:pos x="342" y="51"/>
                </a:cxn>
                <a:cxn ang="0">
                  <a:pos x="388" y="26"/>
                </a:cxn>
                <a:cxn ang="0">
                  <a:pos x="424" y="14"/>
                </a:cxn>
                <a:cxn ang="0">
                  <a:pos x="455" y="29"/>
                </a:cxn>
                <a:cxn ang="0">
                  <a:pos x="465" y="106"/>
                </a:cxn>
                <a:cxn ang="0">
                  <a:pos x="438" y="181"/>
                </a:cxn>
                <a:cxn ang="0">
                  <a:pos x="483" y="244"/>
                </a:cxn>
                <a:cxn ang="0">
                  <a:pos x="493" y="326"/>
                </a:cxn>
                <a:cxn ang="0">
                  <a:pos x="470" y="384"/>
                </a:cxn>
                <a:cxn ang="0">
                  <a:pos x="481" y="439"/>
                </a:cxn>
                <a:cxn ang="0">
                  <a:pos x="486" y="483"/>
                </a:cxn>
                <a:cxn ang="0">
                  <a:pos x="464" y="540"/>
                </a:cxn>
                <a:cxn ang="0">
                  <a:pos x="482" y="587"/>
                </a:cxn>
                <a:cxn ang="0">
                  <a:pos x="500" y="629"/>
                </a:cxn>
                <a:cxn ang="0">
                  <a:pos x="477" y="665"/>
                </a:cxn>
                <a:cxn ang="0">
                  <a:pos x="475" y="692"/>
                </a:cxn>
                <a:cxn ang="0">
                  <a:pos x="504" y="739"/>
                </a:cxn>
                <a:cxn ang="0">
                  <a:pos x="522" y="790"/>
                </a:cxn>
                <a:cxn ang="0">
                  <a:pos x="486" y="822"/>
                </a:cxn>
                <a:cxn ang="0">
                  <a:pos x="422" y="817"/>
                </a:cxn>
                <a:cxn ang="0">
                  <a:pos x="349" y="796"/>
                </a:cxn>
                <a:cxn ang="0">
                  <a:pos x="262" y="795"/>
                </a:cxn>
                <a:cxn ang="0">
                  <a:pos x="173" y="814"/>
                </a:cxn>
                <a:cxn ang="0">
                  <a:pos x="102" y="823"/>
                </a:cxn>
                <a:cxn ang="0">
                  <a:pos x="51" y="814"/>
                </a:cxn>
                <a:cxn ang="0">
                  <a:pos x="8" y="767"/>
                </a:cxn>
                <a:cxn ang="0">
                  <a:pos x="1" y="750"/>
                </a:cxn>
                <a:cxn ang="0">
                  <a:pos x="37" y="793"/>
                </a:cxn>
                <a:cxn ang="0">
                  <a:pos x="99" y="802"/>
                </a:cxn>
                <a:cxn ang="0">
                  <a:pos x="159" y="787"/>
                </a:cxn>
                <a:cxn ang="0">
                  <a:pos x="229" y="769"/>
                </a:cxn>
                <a:cxn ang="0">
                  <a:pos x="302" y="765"/>
                </a:cxn>
                <a:cxn ang="0">
                  <a:pos x="364" y="774"/>
                </a:cxn>
                <a:cxn ang="0">
                  <a:pos x="414" y="788"/>
                </a:cxn>
                <a:cxn ang="0">
                  <a:pos x="463" y="797"/>
                </a:cxn>
                <a:cxn ang="0">
                  <a:pos x="498" y="762"/>
                </a:cxn>
                <a:cxn ang="0">
                  <a:pos x="458" y="691"/>
                </a:cxn>
                <a:cxn ang="0">
                  <a:pos x="447" y="642"/>
                </a:cxn>
                <a:cxn ang="0">
                  <a:pos x="456" y="571"/>
                </a:cxn>
                <a:cxn ang="0">
                  <a:pos x="447" y="514"/>
                </a:cxn>
                <a:cxn ang="0">
                  <a:pos x="456" y="456"/>
                </a:cxn>
                <a:cxn ang="0">
                  <a:pos x="445" y="429"/>
                </a:cxn>
                <a:cxn ang="0">
                  <a:pos x="463" y="310"/>
                </a:cxn>
                <a:cxn ang="0">
                  <a:pos x="445" y="234"/>
                </a:cxn>
                <a:cxn ang="0">
                  <a:pos x="420" y="166"/>
                </a:cxn>
                <a:cxn ang="0">
                  <a:pos x="436" y="108"/>
                </a:cxn>
                <a:cxn ang="0">
                  <a:pos x="428" y="57"/>
                </a:cxn>
                <a:cxn ang="0">
                  <a:pos x="394" y="58"/>
                </a:cxn>
                <a:cxn ang="0">
                  <a:pos x="351" y="74"/>
                </a:cxn>
                <a:cxn ang="0">
                  <a:pos x="305" y="79"/>
                </a:cxn>
                <a:cxn ang="0">
                  <a:pos x="255" y="47"/>
                </a:cxn>
                <a:cxn ang="0">
                  <a:pos x="239" y="15"/>
                </a:cxn>
              </a:cxnLst>
              <a:rect l="0" t="0" r="r" b="b"/>
              <a:pathLst>
                <a:path w="522" h="823">
                  <a:moveTo>
                    <a:pt x="225" y="0"/>
                  </a:moveTo>
                  <a:lnTo>
                    <a:pt x="226" y="1"/>
                  </a:lnTo>
                  <a:lnTo>
                    <a:pt x="228" y="2"/>
                  </a:lnTo>
                  <a:lnTo>
                    <a:pt x="231" y="4"/>
                  </a:lnTo>
                  <a:lnTo>
                    <a:pt x="235" y="6"/>
                  </a:lnTo>
                  <a:lnTo>
                    <a:pt x="240" y="10"/>
                  </a:lnTo>
                  <a:lnTo>
                    <a:pt x="244" y="14"/>
                  </a:lnTo>
                  <a:lnTo>
                    <a:pt x="249" y="18"/>
                  </a:lnTo>
                  <a:lnTo>
                    <a:pt x="253" y="23"/>
                  </a:lnTo>
                  <a:lnTo>
                    <a:pt x="260" y="33"/>
                  </a:lnTo>
                  <a:lnTo>
                    <a:pt x="264" y="42"/>
                  </a:lnTo>
                  <a:lnTo>
                    <a:pt x="266" y="47"/>
                  </a:lnTo>
                  <a:lnTo>
                    <a:pt x="267" y="50"/>
                  </a:lnTo>
                  <a:lnTo>
                    <a:pt x="269" y="50"/>
                  </a:lnTo>
                  <a:lnTo>
                    <a:pt x="275" y="52"/>
                  </a:lnTo>
                  <a:lnTo>
                    <a:pt x="285" y="54"/>
                  </a:lnTo>
                  <a:lnTo>
                    <a:pt x="297" y="55"/>
                  </a:lnTo>
                  <a:lnTo>
                    <a:pt x="311" y="56"/>
                  </a:lnTo>
                  <a:lnTo>
                    <a:pt x="326" y="55"/>
                  </a:lnTo>
                  <a:lnTo>
                    <a:pt x="342" y="51"/>
                  </a:lnTo>
                  <a:lnTo>
                    <a:pt x="358" y="44"/>
                  </a:lnTo>
                  <a:lnTo>
                    <a:pt x="365" y="39"/>
                  </a:lnTo>
                  <a:lnTo>
                    <a:pt x="373" y="35"/>
                  </a:lnTo>
                  <a:lnTo>
                    <a:pt x="381" y="30"/>
                  </a:lnTo>
                  <a:lnTo>
                    <a:pt x="388" y="26"/>
                  </a:lnTo>
                  <a:lnTo>
                    <a:pt x="396" y="22"/>
                  </a:lnTo>
                  <a:lnTo>
                    <a:pt x="403" y="19"/>
                  </a:lnTo>
                  <a:lnTo>
                    <a:pt x="410" y="16"/>
                  </a:lnTo>
                  <a:lnTo>
                    <a:pt x="417" y="15"/>
                  </a:lnTo>
                  <a:lnTo>
                    <a:pt x="424" y="14"/>
                  </a:lnTo>
                  <a:lnTo>
                    <a:pt x="431" y="14"/>
                  </a:lnTo>
                  <a:lnTo>
                    <a:pt x="437" y="16"/>
                  </a:lnTo>
                  <a:lnTo>
                    <a:pt x="443" y="19"/>
                  </a:lnTo>
                  <a:lnTo>
                    <a:pt x="449" y="23"/>
                  </a:lnTo>
                  <a:lnTo>
                    <a:pt x="455" y="29"/>
                  </a:lnTo>
                  <a:lnTo>
                    <a:pt x="460" y="37"/>
                  </a:lnTo>
                  <a:lnTo>
                    <a:pt x="465" y="47"/>
                  </a:lnTo>
                  <a:lnTo>
                    <a:pt x="471" y="67"/>
                  </a:lnTo>
                  <a:lnTo>
                    <a:pt x="470" y="88"/>
                  </a:lnTo>
                  <a:lnTo>
                    <a:pt x="465" y="106"/>
                  </a:lnTo>
                  <a:lnTo>
                    <a:pt x="456" y="123"/>
                  </a:lnTo>
                  <a:lnTo>
                    <a:pt x="448" y="140"/>
                  </a:lnTo>
                  <a:lnTo>
                    <a:pt x="440" y="155"/>
                  </a:lnTo>
                  <a:lnTo>
                    <a:pt x="437" y="169"/>
                  </a:lnTo>
                  <a:lnTo>
                    <a:pt x="438" y="181"/>
                  </a:lnTo>
                  <a:lnTo>
                    <a:pt x="444" y="192"/>
                  </a:lnTo>
                  <a:lnTo>
                    <a:pt x="453" y="204"/>
                  </a:lnTo>
                  <a:lnTo>
                    <a:pt x="463" y="217"/>
                  </a:lnTo>
                  <a:lnTo>
                    <a:pt x="473" y="230"/>
                  </a:lnTo>
                  <a:lnTo>
                    <a:pt x="483" y="244"/>
                  </a:lnTo>
                  <a:lnTo>
                    <a:pt x="491" y="260"/>
                  </a:lnTo>
                  <a:lnTo>
                    <a:pt x="497" y="276"/>
                  </a:lnTo>
                  <a:lnTo>
                    <a:pt x="499" y="295"/>
                  </a:lnTo>
                  <a:lnTo>
                    <a:pt x="497" y="312"/>
                  </a:lnTo>
                  <a:lnTo>
                    <a:pt x="493" y="326"/>
                  </a:lnTo>
                  <a:lnTo>
                    <a:pt x="489" y="339"/>
                  </a:lnTo>
                  <a:lnTo>
                    <a:pt x="484" y="350"/>
                  </a:lnTo>
                  <a:lnTo>
                    <a:pt x="478" y="360"/>
                  </a:lnTo>
                  <a:lnTo>
                    <a:pt x="473" y="372"/>
                  </a:lnTo>
                  <a:lnTo>
                    <a:pt x="470" y="384"/>
                  </a:lnTo>
                  <a:lnTo>
                    <a:pt x="467" y="399"/>
                  </a:lnTo>
                  <a:lnTo>
                    <a:pt x="468" y="413"/>
                  </a:lnTo>
                  <a:lnTo>
                    <a:pt x="471" y="424"/>
                  </a:lnTo>
                  <a:lnTo>
                    <a:pt x="476" y="432"/>
                  </a:lnTo>
                  <a:lnTo>
                    <a:pt x="481" y="439"/>
                  </a:lnTo>
                  <a:lnTo>
                    <a:pt x="486" y="445"/>
                  </a:lnTo>
                  <a:lnTo>
                    <a:pt x="490" y="452"/>
                  </a:lnTo>
                  <a:lnTo>
                    <a:pt x="492" y="460"/>
                  </a:lnTo>
                  <a:lnTo>
                    <a:pt x="490" y="471"/>
                  </a:lnTo>
                  <a:lnTo>
                    <a:pt x="486" y="483"/>
                  </a:lnTo>
                  <a:lnTo>
                    <a:pt x="481" y="495"/>
                  </a:lnTo>
                  <a:lnTo>
                    <a:pt x="476" y="506"/>
                  </a:lnTo>
                  <a:lnTo>
                    <a:pt x="470" y="517"/>
                  </a:lnTo>
                  <a:lnTo>
                    <a:pt x="466" y="529"/>
                  </a:lnTo>
                  <a:lnTo>
                    <a:pt x="464" y="540"/>
                  </a:lnTo>
                  <a:lnTo>
                    <a:pt x="463" y="552"/>
                  </a:lnTo>
                  <a:lnTo>
                    <a:pt x="466" y="564"/>
                  </a:lnTo>
                  <a:lnTo>
                    <a:pt x="470" y="574"/>
                  </a:lnTo>
                  <a:lnTo>
                    <a:pt x="476" y="582"/>
                  </a:lnTo>
                  <a:lnTo>
                    <a:pt x="482" y="587"/>
                  </a:lnTo>
                  <a:lnTo>
                    <a:pt x="488" y="592"/>
                  </a:lnTo>
                  <a:lnTo>
                    <a:pt x="493" y="597"/>
                  </a:lnTo>
                  <a:lnTo>
                    <a:pt x="497" y="604"/>
                  </a:lnTo>
                  <a:lnTo>
                    <a:pt x="499" y="615"/>
                  </a:lnTo>
                  <a:lnTo>
                    <a:pt x="500" y="629"/>
                  </a:lnTo>
                  <a:lnTo>
                    <a:pt x="497" y="643"/>
                  </a:lnTo>
                  <a:lnTo>
                    <a:pt x="493" y="653"/>
                  </a:lnTo>
                  <a:lnTo>
                    <a:pt x="488" y="658"/>
                  </a:lnTo>
                  <a:lnTo>
                    <a:pt x="482" y="662"/>
                  </a:lnTo>
                  <a:lnTo>
                    <a:pt x="477" y="665"/>
                  </a:lnTo>
                  <a:lnTo>
                    <a:pt x="472" y="668"/>
                  </a:lnTo>
                  <a:lnTo>
                    <a:pt x="470" y="672"/>
                  </a:lnTo>
                  <a:lnTo>
                    <a:pt x="470" y="680"/>
                  </a:lnTo>
                  <a:lnTo>
                    <a:pt x="471" y="685"/>
                  </a:lnTo>
                  <a:lnTo>
                    <a:pt x="475" y="692"/>
                  </a:lnTo>
                  <a:lnTo>
                    <a:pt x="480" y="700"/>
                  </a:lnTo>
                  <a:lnTo>
                    <a:pt x="485" y="708"/>
                  </a:lnTo>
                  <a:lnTo>
                    <a:pt x="492" y="718"/>
                  </a:lnTo>
                  <a:lnTo>
                    <a:pt x="498" y="728"/>
                  </a:lnTo>
                  <a:lnTo>
                    <a:pt x="504" y="739"/>
                  </a:lnTo>
                  <a:lnTo>
                    <a:pt x="510" y="749"/>
                  </a:lnTo>
                  <a:lnTo>
                    <a:pt x="515" y="760"/>
                  </a:lnTo>
                  <a:lnTo>
                    <a:pt x="519" y="770"/>
                  </a:lnTo>
                  <a:lnTo>
                    <a:pt x="521" y="780"/>
                  </a:lnTo>
                  <a:lnTo>
                    <a:pt x="522" y="790"/>
                  </a:lnTo>
                  <a:lnTo>
                    <a:pt x="520" y="799"/>
                  </a:lnTo>
                  <a:lnTo>
                    <a:pt x="516" y="806"/>
                  </a:lnTo>
                  <a:lnTo>
                    <a:pt x="508" y="813"/>
                  </a:lnTo>
                  <a:lnTo>
                    <a:pt x="498" y="818"/>
                  </a:lnTo>
                  <a:lnTo>
                    <a:pt x="486" y="822"/>
                  </a:lnTo>
                  <a:lnTo>
                    <a:pt x="473" y="823"/>
                  </a:lnTo>
                  <a:lnTo>
                    <a:pt x="461" y="823"/>
                  </a:lnTo>
                  <a:lnTo>
                    <a:pt x="448" y="822"/>
                  </a:lnTo>
                  <a:lnTo>
                    <a:pt x="435" y="820"/>
                  </a:lnTo>
                  <a:lnTo>
                    <a:pt x="422" y="817"/>
                  </a:lnTo>
                  <a:lnTo>
                    <a:pt x="409" y="812"/>
                  </a:lnTo>
                  <a:lnTo>
                    <a:pt x="394" y="808"/>
                  </a:lnTo>
                  <a:lnTo>
                    <a:pt x="380" y="804"/>
                  </a:lnTo>
                  <a:lnTo>
                    <a:pt x="365" y="800"/>
                  </a:lnTo>
                  <a:lnTo>
                    <a:pt x="349" y="796"/>
                  </a:lnTo>
                  <a:lnTo>
                    <a:pt x="334" y="794"/>
                  </a:lnTo>
                  <a:lnTo>
                    <a:pt x="317" y="792"/>
                  </a:lnTo>
                  <a:lnTo>
                    <a:pt x="299" y="791"/>
                  </a:lnTo>
                  <a:lnTo>
                    <a:pt x="281" y="792"/>
                  </a:lnTo>
                  <a:lnTo>
                    <a:pt x="262" y="795"/>
                  </a:lnTo>
                  <a:lnTo>
                    <a:pt x="243" y="799"/>
                  </a:lnTo>
                  <a:lnTo>
                    <a:pt x="225" y="803"/>
                  </a:lnTo>
                  <a:lnTo>
                    <a:pt x="207" y="807"/>
                  </a:lnTo>
                  <a:lnTo>
                    <a:pt x="189" y="810"/>
                  </a:lnTo>
                  <a:lnTo>
                    <a:pt x="173" y="814"/>
                  </a:lnTo>
                  <a:lnTo>
                    <a:pt x="157" y="817"/>
                  </a:lnTo>
                  <a:lnTo>
                    <a:pt x="142" y="819"/>
                  </a:lnTo>
                  <a:lnTo>
                    <a:pt x="128" y="821"/>
                  </a:lnTo>
                  <a:lnTo>
                    <a:pt x="114" y="823"/>
                  </a:lnTo>
                  <a:lnTo>
                    <a:pt x="102" y="823"/>
                  </a:lnTo>
                  <a:lnTo>
                    <a:pt x="90" y="823"/>
                  </a:lnTo>
                  <a:lnTo>
                    <a:pt x="79" y="823"/>
                  </a:lnTo>
                  <a:lnTo>
                    <a:pt x="69" y="821"/>
                  </a:lnTo>
                  <a:lnTo>
                    <a:pt x="60" y="818"/>
                  </a:lnTo>
                  <a:lnTo>
                    <a:pt x="51" y="814"/>
                  </a:lnTo>
                  <a:lnTo>
                    <a:pt x="44" y="809"/>
                  </a:lnTo>
                  <a:lnTo>
                    <a:pt x="32" y="798"/>
                  </a:lnTo>
                  <a:lnTo>
                    <a:pt x="22" y="787"/>
                  </a:lnTo>
                  <a:lnTo>
                    <a:pt x="14" y="776"/>
                  </a:lnTo>
                  <a:lnTo>
                    <a:pt x="8" y="767"/>
                  </a:lnTo>
                  <a:lnTo>
                    <a:pt x="4" y="759"/>
                  </a:lnTo>
                  <a:lnTo>
                    <a:pt x="1" y="753"/>
                  </a:lnTo>
                  <a:lnTo>
                    <a:pt x="0" y="749"/>
                  </a:lnTo>
                  <a:lnTo>
                    <a:pt x="0" y="747"/>
                  </a:lnTo>
                  <a:lnTo>
                    <a:pt x="1" y="750"/>
                  </a:lnTo>
                  <a:lnTo>
                    <a:pt x="4" y="756"/>
                  </a:lnTo>
                  <a:lnTo>
                    <a:pt x="9" y="764"/>
                  </a:lnTo>
                  <a:lnTo>
                    <a:pt x="16" y="774"/>
                  </a:lnTo>
                  <a:lnTo>
                    <a:pt x="26" y="784"/>
                  </a:lnTo>
                  <a:lnTo>
                    <a:pt x="37" y="793"/>
                  </a:lnTo>
                  <a:lnTo>
                    <a:pt x="52" y="800"/>
                  </a:lnTo>
                  <a:lnTo>
                    <a:pt x="69" y="804"/>
                  </a:lnTo>
                  <a:lnTo>
                    <a:pt x="78" y="804"/>
                  </a:lnTo>
                  <a:lnTo>
                    <a:pt x="88" y="804"/>
                  </a:lnTo>
                  <a:lnTo>
                    <a:pt x="99" y="802"/>
                  </a:lnTo>
                  <a:lnTo>
                    <a:pt x="110" y="800"/>
                  </a:lnTo>
                  <a:lnTo>
                    <a:pt x="122" y="798"/>
                  </a:lnTo>
                  <a:lnTo>
                    <a:pt x="134" y="794"/>
                  </a:lnTo>
                  <a:lnTo>
                    <a:pt x="147" y="791"/>
                  </a:lnTo>
                  <a:lnTo>
                    <a:pt x="159" y="787"/>
                  </a:lnTo>
                  <a:lnTo>
                    <a:pt x="173" y="783"/>
                  </a:lnTo>
                  <a:lnTo>
                    <a:pt x="187" y="779"/>
                  </a:lnTo>
                  <a:lnTo>
                    <a:pt x="200" y="776"/>
                  </a:lnTo>
                  <a:lnTo>
                    <a:pt x="215" y="772"/>
                  </a:lnTo>
                  <a:lnTo>
                    <a:pt x="229" y="769"/>
                  </a:lnTo>
                  <a:lnTo>
                    <a:pt x="244" y="766"/>
                  </a:lnTo>
                  <a:lnTo>
                    <a:pt x="259" y="765"/>
                  </a:lnTo>
                  <a:lnTo>
                    <a:pt x="274" y="764"/>
                  </a:lnTo>
                  <a:lnTo>
                    <a:pt x="288" y="764"/>
                  </a:lnTo>
                  <a:lnTo>
                    <a:pt x="302" y="765"/>
                  </a:lnTo>
                  <a:lnTo>
                    <a:pt x="316" y="765"/>
                  </a:lnTo>
                  <a:lnTo>
                    <a:pt x="328" y="767"/>
                  </a:lnTo>
                  <a:lnTo>
                    <a:pt x="341" y="769"/>
                  </a:lnTo>
                  <a:lnTo>
                    <a:pt x="353" y="772"/>
                  </a:lnTo>
                  <a:lnTo>
                    <a:pt x="364" y="774"/>
                  </a:lnTo>
                  <a:lnTo>
                    <a:pt x="375" y="777"/>
                  </a:lnTo>
                  <a:lnTo>
                    <a:pt x="385" y="780"/>
                  </a:lnTo>
                  <a:lnTo>
                    <a:pt x="395" y="783"/>
                  </a:lnTo>
                  <a:lnTo>
                    <a:pt x="405" y="785"/>
                  </a:lnTo>
                  <a:lnTo>
                    <a:pt x="414" y="788"/>
                  </a:lnTo>
                  <a:lnTo>
                    <a:pt x="423" y="791"/>
                  </a:lnTo>
                  <a:lnTo>
                    <a:pt x="431" y="793"/>
                  </a:lnTo>
                  <a:lnTo>
                    <a:pt x="440" y="795"/>
                  </a:lnTo>
                  <a:lnTo>
                    <a:pt x="448" y="796"/>
                  </a:lnTo>
                  <a:lnTo>
                    <a:pt x="463" y="797"/>
                  </a:lnTo>
                  <a:lnTo>
                    <a:pt x="476" y="795"/>
                  </a:lnTo>
                  <a:lnTo>
                    <a:pt x="486" y="790"/>
                  </a:lnTo>
                  <a:lnTo>
                    <a:pt x="493" y="783"/>
                  </a:lnTo>
                  <a:lnTo>
                    <a:pt x="497" y="773"/>
                  </a:lnTo>
                  <a:lnTo>
                    <a:pt x="498" y="762"/>
                  </a:lnTo>
                  <a:lnTo>
                    <a:pt x="495" y="749"/>
                  </a:lnTo>
                  <a:lnTo>
                    <a:pt x="486" y="734"/>
                  </a:lnTo>
                  <a:lnTo>
                    <a:pt x="476" y="719"/>
                  </a:lnTo>
                  <a:lnTo>
                    <a:pt x="466" y="704"/>
                  </a:lnTo>
                  <a:lnTo>
                    <a:pt x="458" y="691"/>
                  </a:lnTo>
                  <a:lnTo>
                    <a:pt x="451" y="679"/>
                  </a:lnTo>
                  <a:lnTo>
                    <a:pt x="446" y="668"/>
                  </a:lnTo>
                  <a:lnTo>
                    <a:pt x="443" y="658"/>
                  </a:lnTo>
                  <a:lnTo>
                    <a:pt x="443" y="649"/>
                  </a:lnTo>
                  <a:lnTo>
                    <a:pt x="447" y="642"/>
                  </a:lnTo>
                  <a:lnTo>
                    <a:pt x="455" y="623"/>
                  </a:lnTo>
                  <a:lnTo>
                    <a:pt x="458" y="601"/>
                  </a:lnTo>
                  <a:lnTo>
                    <a:pt x="457" y="582"/>
                  </a:lnTo>
                  <a:lnTo>
                    <a:pt x="456" y="574"/>
                  </a:lnTo>
                  <a:lnTo>
                    <a:pt x="456" y="571"/>
                  </a:lnTo>
                  <a:lnTo>
                    <a:pt x="454" y="565"/>
                  </a:lnTo>
                  <a:lnTo>
                    <a:pt x="451" y="555"/>
                  </a:lnTo>
                  <a:lnTo>
                    <a:pt x="449" y="542"/>
                  </a:lnTo>
                  <a:lnTo>
                    <a:pt x="447" y="528"/>
                  </a:lnTo>
                  <a:lnTo>
                    <a:pt x="447" y="514"/>
                  </a:lnTo>
                  <a:lnTo>
                    <a:pt x="448" y="500"/>
                  </a:lnTo>
                  <a:lnTo>
                    <a:pt x="452" y="488"/>
                  </a:lnTo>
                  <a:lnTo>
                    <a:pt x="455" y="477"/>
                  </a:lnTo>
                  <a:lnTo>
                    <a:pt x="456" y="466"/>
                  </a:lnTo>
                  <a:lnTo>
                    <a:pt x="456" y="456"/>
                  </a:lnTo>
                  <a:lnTo>
                    <a:pt x="454" y="447"/>
                  </a:lnTo>
                  <a:lnTo>
                    <a:pt x="451" y="440"/>
                  </a:lnTo>
                  <a:lnTo>
                    <a:pt x="448" y="434"/>
                  </a:lnTo>
                  <a:lnTo>
                    <a:pt x="446" y="430"/>
                  </a:lnTo>
                  <a:lnTo>
                    <a:pt x="445" y="429"/>
                  </a:lnTo>
                  <a:lnTo>
                    <a:pt x="456" y="338"/>
                  </a:lnTo>
                  <a:lnTo>
                    <a:pt x="457" y="336"/>
                  </a:lnTo>
                  <a:lnTo>
                    <a:pt x="459" y="330"/>
                  </a:lnTo>
                  <a:lnTo>
                    <a:pt x="462" y="321"/>
                  </a:lnTo>
                  <a:lnTo>
                    <a:pt x="463" y="310"/>
                  </a:lnTo>
                  <a:lnTo>
                    <a:pt x="464" y="296"/>
                  </a:lnTo>
                  <a:lnTo>
                    <a:pt x="463" y="281"/>
                  </a:lnTo>
                  <a:lnTo>
                    <a:pt x="460" y="266"/>
                  </a:lnTo>
                  <a:lnTo>
                    <a:pt x="453" y="250"/>
                  </a:lnTo>
                  <a:lnTo>
                    <a:pt x="445" y="234"/>
                  </a:lnTo>
                  <a:lnTo>
                    <a:pt x="437" y="219"/>
                  </a:lnTo>
                  <a:lnTo>
                    <a:pt x="431" y="205"/>
                  </a:lnTo>
                  <a:lnTo>
                    <a:pt x="425" y="192"/>
                  </a:lnTo>
                  <a:lnTo>
                    <a:pt x="422" y="179"/>
                  </a:lnTo>
                  <a:lnTo>
                    <a:pt x="420" y="166"/>
                  </a:lnTo>
                  <a:lnTo>
                    <a:pt x="420" y="155"/>
                  </a:lnTo>
                  <a:lnTo>
                    <a:pt x="422" y="144"/>
                  </a:lnTo>
                  <a:lnTo>
                    <a:pt x="426" y="132"/>
                  </a:lnTo>
                  <a:lnTo>
                    <a:pt x="432" y="120"/>
                  </a:lnTo>
                  <a:lnTo>
                    <a:pt x="436" y="108"/>
                  </a:lnTo>
                  <a:lnTo>
                    <a:pt x="440" y="96"/>
                  </a:lnTo>
                  <a:lnTo>
                    <a:pt x="441" y="84"/>
                  </a:lnTo>
                  <a:lnTo>
                    <a:pt x="441" y="73"/>
                  </a:lnTo>
                  <a:lnTo>
                    <a:pt x="437" y="64"/>
                  </a:lnTo>
                  <a:lnTo>
                    <a:pt x="428" y="57"/>
                  </a:lnTo>
                  <a:lnTo>
                    <a:pt x="422" y="55"/>
                  </a:lnTo>
                  <a:lnTo>
                    <a:pt x="416" y="54"/>
                  </a:lnTo>
                  <a:lnTo>
                    <a:pt x="409" y="54"/>
                  </a:lnTo>
                  <a:lnTo>
                    <a:pt x="402" y="56"/>
                  </a:lnTo>
                  <a:lnTo>
                    <a:pt x="394" y="58"/>
                  </a:lnTo>
                  <a:lnTo>
                    <a:pt x="386" y="61"/>
                  </a:lnTo>
                  <a:lnTo>
                    <a:pt x="377" y="64"/>
                  </a:lnTo>
                  <a:lnTo>
                    <a:pt x="369" y="67"/>
                  </a:lnTo>
                  <a:lnTo>
                    <a:pt x="360" y="71"/>
                  </a:lnTo>
                  <a:lnTo>
                    <a:pt x="351" y="74"/>
                  </a:lnTo>
                  <a:lnTo>
                    <a:pt x="342" y="77"/>
                  </a:lnTo>
                  <a:lnTo>
                    <a:pt x="332" y="78"/>
                  </a:lnTo>
                  <a:lnTo>
                    <a:pt x="323" y="80"/>
                  </a:lnTo>
                  <a:lnTo>
                    <a:pt x="314" y="80"/>
                  </a:lnTo>
                  <a:lnTo>
                    <a:pt x="305" y="79"/>
                  </a:lnTo>
                  <a:lnTo>
                    <a:pt x="296" y="76"/>
                  </a:lnTo>
                  <a:lnTo>
                    <a:pt x="281" y="69"/>
                  </a:lnTo>
                  <a:lnTo>
                    <a:pt x="269" y="62"/>
                  </a:lnTo>
                  <a:lnTo>
                    <a:pt x="261" y="54"/>
                  </a:lnTo>
                  <a:lnTo>
                    <a:pt x="255" y="47"/>
                  </a:lnTo>
                  <a:lnTo>
                    <a:pt x="251" y="40"/>
                  </a:lnTo>
                  <a:lnTo>
                    <a:pt x="249" y="33"/>
                  </a:lnTo>
                  <a:lnTo>
                    <a:pt x="247" y="27"/>
                  </a:lnTo>
                  <a:lnTo>
                    <a:pt x="244" y="22"/>
                  </a:lnTo>
                  <a:lnTo>
                    <a:pt x="239" y="15"/>
                  </a:lnTo>
                  <a:lnTo>
                    <a:pt x="234" y="10"/>
                  </a:lnTo>
                  <a:lnTo>
                    <a:pt x="230" y="7"/>
                  </a:lnTo>
                  <a:lnTo>
                    <a:pt x="228" y="6"/>
                  </a:lnTo>
                  <a:lnTo>
                    <a:pt x="22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 name="Freeform 22"/>
            <p:cNvSpPr>
              <a:spLocks/>
            </p:cNvSpPr>
            <p:nvPr/>
          </p:nvSpPr>
          <p:spPr bwMode="auto">
            <a:xfrm>
              <a:off x="1377950" y="2584451"/>
              <a:ext cx="771525" cy="288925"/>
            </a:xfrm>
            <a:custGeom>
              <a:avLst/>
              <a:gdLst/>
              <a:ahLst/>
              <a:cxnLst>
                <a:cxn ang="0">
                  <a:pos x="483" y="15"/>
                </a:cxn>
                <a:cxn ang="0">
                  <a:pos x="467" y="12"/>
                </a:cxn>
                <a:cxn ang="0">
                  <a:pos x="441" y="8"/>
                </a:cxn>
                <a:cxn ang="0">
                  <a:pos x="405" y="4"/>
                </a:cxn>
                <a:cxn ang="0">
                  <a:pos x="361" y="1"/>
                </a:cxn>
                <a:cxn ang="0">
                  <a:pos x="312" y="0"/>
                </a:cxn>
                <a:cxn ang="0">
                  <a:pos x="259" y="2"/>
                </a:cxn>
                <a:cxn ang="0">
                  <a:pos x="203" y="10"/>
                </a:cxn>
                <a:cxn ang="0">
                  <a:pos x="147" y="23"/>
                </a:cxn>
                <a:cxn ang="0">
                  <a:pos x="93" y="43"/>
                </a:cxn>
                <a:cxn ang="0">
                  <a:pos x="42" y="71"/>
                </a:cxn>
                <a:cxn ang="0">
                  <a:pos x="8" y="100"/>
                </a:cxn>
                <a:cxn ang="0">
                  <a:pos x="0" y="124"/>
                </a:cxn>
                <a:cxn ang="0">
                  <a:pos x="14" y="143"/>
                </a:cxn>
                <a:cxn ang="0">
                  <a:pos x="43" y="157"/>
                </a:cxn>
                <a:cxn ang="0">
                  <a:pos x="85" y="167"/>
                </a:cxn>
                <a:cxn ang="0">
                  <a:pos x="132" y="174"/>
                </a:cxn>
                <a:cxn ang="0">
                  <a:pos x="181" y="179"/>
                </a:cxn>
                <a:cxn ang="0">
                  <a:pos x="226" y="181"/>
                </a:cxn>
                <a:cxn ang="0">
                  <a:pos x="262" y="182"/>
                </a:cxn>
                <a:cxn ang="0">
                  <a:pos x="284" y="182"/>
                </a:cxn>
                <a:cxn ang="0">
                  <a:pos x="287" y="182"/>
                </a:cxn>
                <a:cxn ang="0">
                  <a:pos x="272" y="181"/>
                </a:cxn>
                <a:cxn ang="0">
                  <a:pos x="243" y="180"/>
                </a:cxn>
                <a:cxn ang="0">
                  <a:pos x="204" y="176"/>
                </a:cxn>
                <a:cxn ang="0">
                  <a:pos x="160" y="171"/>
                </a:cxn>
                <a:cxn ang="0">
                  <a:pos x="116" y="164"/>
                </a:cxn>
                <a:cxn ang="0">
                  <a:pos x="76" y="153"/>
                </a:cxn>
                <a:cxn ang="0">
                  <a:pos x="46" y="141"/>
                </a:cxn>
                <a:cxn ang="0">
                  <a:pos x="30" y="124"/>
                </a:cxn>
                <a:cxn ang="0">
                  <a:pos x="33" y="104"/>
                </a:cxn>
                <a:cxn ang="0">
                  <a:pos x="58" y="80"/>
                </a:cxn>
                <a:cxn ang="0">
                  <a:pos x="105" y="54"/>
                </a:cxn>
                <a:cxn ang="0">
                  <a:pos x="157" y="35"/>
                </a:cxn>
                <a:cxn ang="0">
                  <a:pos x="209" y="21"/>
                </a:cxn>
                <a:cxn ang="0">
                  <a:pos x="262" y="12"/>
                </a:cxn>
                <a:cxn ang="0">
                  <a:pos x="312" y="8"/>
                </a:cxn>
                <a:cxn ang="0">
                  <a:pos x="358" y="6"/>
                </a:cxn>
                <a:cxn ang="0">
                  <a:pos x="400" y="7"/>
                </a:cxn>
                <a:cxn ang="0">
                  <a:pos x="435" y="9"/>
                </a:cxn>
                <a:cxn ang="0">
                  <a:pos x="462" y="12"/>
                </a:cxn>
                <a:cxn ang="0">
                  <a:pos x="480" y="14"/>
                </a:cxn>
                <a:cxn ang="0">
                  <a:pos x="486" y="15"/>
                </a:cxn>
              </a:cxnLst>
              <a:rect l="0" t="0" r="r" b="b"/>
              <a:pathLst>
                <a:path w="486" h="182">
                  <a:moveTo>
                    <a:pt x="486" y="15"/>
                  </a:moveTo>
                  <a:lnTo>
                    <a:pt x="485" y="15"/>
                  </a:lnTo>
                  <a:lnTo>
                    <a:pt x="483" y="15"/>
                  </a:lnTo>
                  <a:lnTo>
                    <a:pt x="479" y="14"/>
                  </a:lnTo>
                  <a:lnTo>
                    <a:pt x="474" y="13"/>
                  </a:lnTo>
                  <a:lnTo>
                    <a:pt x="467" y="12"/>
                  </a:lnTo>
                  <a:lnTo>
                    <a:pt x="460" y="11"/>
                  </a:lnTo>
                  <a:lnTo>
                    <a:pt x="451" y="9"/>
                  </a:lnTo>
                  <a:lnTo>
                    <a:pt x="441" y="8"/>
                  </a:lnTo>
                  <a:lnTo>
                    <a:pt x="430" y="6"/>
                  </a:lnTo>
                  <a:lnTo>
                    <a:pt x="418" y="5"/>
                  </a:lnTo>
                  <a:lnTo>
                    <a:pt x="405" y="4"/>
                  </a:lnTo>
                  <a:lnTo>
                    <a:pt x="391" y="2"/>
                  </a:lnTo>
                  <a:lnTo>
                    <a:pt x="377" y="1"/>
                  </a:lnTo>
                  <a:lnTo>
                    <a:pt x="361" y="1"/>
                  </a:lnTo>
                  <a:lnTo>
                    <a:pt x="346" y="0"/>
                  </a:lnTo>
                  <a:lnTo>
                    <a:pt x="329" y="0"/>
                  </a:lnTo>
                  <a:lnTo>
                    <a:pt x="312" y="0"/>
                  </a:lnTo>
                  <a:lnTo>
                    <a:pt x="294" y="0"/>
                  </a:lnTo>
                  <a:lnTo>
                    <a:pt x="277" y="1"/>
                  </a:lnTo>
                  <a:lnTo>
                    <a:pt x="259" y="2"/>
                  </a:lnTo>
                  <a:lnTo>
                    <a:pt x="240" y="5"/>
                  </a:lnTo>
                  <a:lnTo>
                    <a:pt x="222" y="7"/>
                  </a:lnTo>
                  <a:lnTo>
                    <a:pt x="203" y="10"/>
                  </a:lnTo>
                  <a:lnTo>
                    <a:pt x="185" y="13"/>
                  </a:lnTo>
                  <a:lnTo>
                    <a:pt x="166" y="18"/>
                  </a:lnTo>
                  <a:lnTo>
                    <a:pt x="147" y="23"/>
                  </a:lnTo>
                  <a:lnTo>
                    <a:pt x="129" y="29"/>
                  </a:lnTo>
                  <a:lnTo>
                    <a:pt x="111" y="35"/>
                  </a:lnTo>
                  <a:lnTo>
                    <a:pt x="93" y="43"/>
                  </a:lnTo>
                  <a:lnTo>
                    <a:pt x="76" y="51"/>
                  </a:lnTo>
                  <a:lnTo>
                    <a:pt x="59" y="61"/>
                  </a:lnTo>
                  <a:lnTo>
                    <a:pt x="42" y="71"/>
                  </a:lnTo>
                  <a:lnTo>
                    <a:pt x="28" y="81"/>
                  </a:lnTo>
                  <a:lnTo>
                    <a:pt x="16" y="91"/>
                  </a:lnTo>
                  <a:lnTo>
                    <a:pt x="8" y="100"/>
                  </a:lnTo>
                  <a:lnTo>
                    <a:pt x="3" y="109"/>
                  </a:lnTo>
                  <a:lnTo>
                    <a:pt x="0" y="117"/>
                  </a:lnTo>
                  <a:lnTo>
                    <a:pt x="0" y="124"/>
                  </a:lnTo>
                  <a:lnTo>
                    <a:pt x="3" y="131"/>
                  </a:lnTo>
                  <a:lnTo>
                    <a:pt x="7" y="137"/>
                  </a:lnTo>
                  <a:lnTo>
                    <a:pt x="14" y="143"/>
                  </a:lnTo>
                  <a:lnTo>
                    <a:pt x="22" y="148"/>
                  </a:lnTo>
                  <a:lnTo>
                    <a:pt x="33" y="153"/>
                  </a:lnTo>
                  <a:lnTo>
                    <a:pt x="43" y="157"/>
                  </a:lnTo>
                  <a:lnTo>
                    <a:pt x="56" y="161"/>
                  </a:lnTo>
                  <a:lnTo>
                    <a:pt x="70" y="164"/>
                  </a:lnTo>
                  <a:lnTo>
                    <a:pt x="85" y="167"/>
                  </a:lnTo>
                  <a:lnTo>
                    <a:pt x="100" y="170"/>
                  </a:lnTo>
                  <a:lnTo>
                    <a:pt x="116" y="172"/>
                  </a:lnTo>
                  <a:lnTo>
                    <a:pt x="132" y="174"/>
                  </a:lnTo>
                  <a:lnTo>
                    <a:pt x="148" y="176"/>
                  </a:lnTo>
                  <a:lnTo>
                    <a:pt x="165" y="177"/>
                  </a:lnTo>
                  <a:lnTo>
                    <a:pt x="181" y="179"/>
                  </a:lnTo>
                  <a:lnTo>
                    <a:pt x="196" y="180"/>
                  </a:lnTo>
                  <a:lnTo>
                    <a:pt x="211" y="180"/>
                  </a:lnTo>
                  <a:lnTo>
                    <a:pt x="226" y="181"/>
                  </a:lnTo>
                  <a:lnTo>
                    <a:pt x="239" y="181"/>
                  </a:lnTo>
                  <a:lnTo>
                    <a:pt x="251" y="181"/>
                  </a:lnTo>
                  <a:lnTo>
                    <a:pt x="262" y="182"/>
                  </a:lnTo>
                  <a:lnTo>
                    <a:pt x="271" y="182"/>
                  </a:lnTo>
                  <a:lnTo>
                    <a:pt x="278" y="182"/>
                  </a:lnTo>
                  <a:lnTo>
                    <a:pt x="284" y="182"/>
                  </a:lnTo>
                  <a:lnTo>
                    <a:pt x="287" y="182"/>
                  </a:lnTo>
                  <a:lnTo>
                    <a:pt x="289" y="182"/>
                  </a:lnTo>
                  <a:lnTo>
                    <a:pt x="287" y="182"/>
                  </a:lnTo>
                  <a:lnTo>
                    <a:pt x="285" y="182"/>
                  </a:lnTo>
                  <a:lnTo>
                    <a:pt x="279" y="181"/>
                  </a:lnTo>
                  <a:lnTo>
                    <a:pt x="272" y="181"/>
                  </a:lnTo>
                  <a:lnTo>
                    <a:pt x="264" y="181"/>
                  </a:lnTo>
                  <a:lnTo>
                    <a:pt x="254" y="180"/>
                  </a:lnTo>
                  <a:lnTo>
                    <a:pt x="243" y="180"/>
                  </a:lnTo>
                  <a:lnTo>
                    <a:pt x="231" y="179"/>
                  </a:lnTo>
                  <a:lnTo>
                    <a:pt x="218" y="177"/>
                  </a:lnTo>
                  <a:lnTo>
                    <a:pt x="204" y="176"/>
                  </a:lnTo>
                  <a:lnTo>
                    <a:pt x="189" y="174"/>
                  </a:lnTo>
                  <a:lnTo>
                    <a:pt x="175" y="173"/>
                  </a:lnTo>
                  <a:lnTo>
                    <a:pt x="160" y="171"/>
                  </a:lnTo>
                  <a:lnTo>
                    <a:pt x="145" y="169"/>
                  </a:lnTo>
                  <a:lnTo>
                    <a:pt x="131" y="166"/>
                  </a:lnTo>
                  <a:lnTo>
                    <a:pt x="116" y="164"/>
                  </a:lnTo>
                  <a:lnTo>
                    <a:pt x="102" y="160"/>
                  </a:lnTo>
                  <a:lnTo>
                    <a:pt x="89" y="157"/>
                  </a:lnTo>
                  <a:lnTo>
                    <a:pt x="76" y="153"/>
                  </a:lnTo>
                  <a:lnTo>
                    <a:pt x="65" y="149"/>
                  </a:lnTo>
                  <a:lnTo>
                    <a:pt x="55" y="145"/>
                  </a:lnTo>
                  <a:lnTo>
                    <a:pt x="46" y="141"/>
                  </a:lnTo>
                  <a:lnTo>
                    <a:pt x="39" y="135"/>
                  </a:lnTo>
                  <a:lnTo>
                    <a:pt x="34" y="130"/>
                  </a:lnTo>
                  <a:lnTo>
                    <a:pt x="30" y="124"/>
                  </a:lnTo>
                  <a:lnTo>
                    <a:pt x="28" y="118"/>
                  </a:lnTo>
                  <a:lnTo>
                    <a:pt x="29" y="111"/>
                  </a:lnTo>
                  <a:lnTo>
                    <a:pt x="33" y="104"/>
                  </a:lnTo>
                  <a:lnTo>
                    <a:pt x="38" y="96"/>
                  </a:lnTo>
                  <a:lnTo>
                    <a:pt x="46" y="88"/>
                  </a:lnTo>
                  <a:lnTo>
                    <a:pt x="58" y="80"/>
                  </a:lnTo>
                  <a:lnTo>
                    <a:pt x="72" y="71"/>
                  </a:lnTo>
                  <a:lnTo>
                    <a:pt x="88" y="62"/>
                  </a:lnTo>
                  <a:lnTo>
                    <a:pt x="105" y="54"/>
                  </a:lnTo>
                  <a:lnTo>
                    <a:pt x="122" y="47"/>
                  </a:lnTo>
                  <a:lnTo>
                    <a:pt x="139" y="40"/>
                  </a:lnTo>
                  <a:lnTo>
                    <a:pt x="157" y="35"/>
                  </a:lnTo>
                  <a:lnTo>
                    <a:pt x="174" y="29"/>
                  </a:lnTo>
                  <a:lnTo>
                    <a:pt x="192" y="25"/>
                  </a:lnTo>
                  <a:lnTo>
                    <a:pt x="209" y="21"/>
                  </a:lnTo>
                  <a:lnTo>
                    <a:pt x="227" y="17"/>
                  </a:lnTo>
                  <a:lnTo>
                    <a:pt x="244" y="15"/>
                  </a:lnTo>
                  <a:lnTo>
                    <a:pt x="262" y="12"/>
                  </a:lnTo>
                  <a:lnTo>
                    <a:pt x="278" y="10"/>
                  </a:lnTo>
                  <a:lnTo>
                    <a:pt x="295" y="9"/>
                  </a:lnTo>
                  <a:lnTo>
                    <a:pt x="312" y="8"/>
                  </a:lnTo>
                  <a:lnTo>
                    <a:pt x="328" y="6"/>
                  </a:lnTo>
                  <a:lnTo>
                    <a:pt x="343" y="6"/>
                  </a:lnTo>
                  <a:lnTo>
                    <a:pt x="358" y="6"/>
                  </a:lnTo>
                  <a:lnTo>
                    <a:pt x="373" y="6"/>
                  </a:lnTo>
                  <a:lnTo>
                    <a:pt x="387" y="6"/>
                  </a:lnTo>
                  <a:lnTo>
                    <a:pt x="400" y="7"/>
                  </a:lnTo>
                  <a:lnTo>
                    <a:pt x="413" y="8"/>
                  </a:lnTo>
                  <a:lnTo>
                    <a:pt x="425" y="8"/>
                  </a:lnTo>
                  <a:lnTo>
                    <a:pt x="435" y="9"/>
                  </a:lnTo>
                  <a:lnTo>
                    <a:pt x="446" y="10"/>
                  </a:lnTo>
                  <a:lnTo>
                    <a:pt x="454" y="11"/>
                  </a:lnTo>
                  <a:lnTo>
                    <a:pt x="462" y="12"/>
                  </a:lnTo>
                  <a:lnTo>
                    <a:pt x="469" y="13"/>
                  </a:lnTo>
                  <a:lnTo>
                    <a:pt x="475" y="13"/>
                  </a:lnTo>
                  <a:lnTo>
                    <a:pt x="480" y="14"/>
                  </a:lnTo>
                  <a:lnTo>
                    <a:pt x="483" y="15"/>
                  </a:lnTo>
                  <a:lnTo>
                    <a:pt x="485" y="15"/>
                  </a:lnTo>
                  <a:lnTo>
                    <a:pt x="486"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 name="Freeform 23"/>
            <p:cNvSpPr>
              <a:spLocks/>
            </p:cNvSpPr>
            <p:nvPr/>
          </p:nvSpPr>
          <p:spPr bwMode="auto">
            <a:xfrm>
              <a:off x="1008063" y="2655888"/>
              <a:ext cx="525463" cy="300038"/>
            </a:xfrm>
            <a:custGeom>
              <a:avLst/>
              <a:gdLst/>
              <a:ahLst/>
              <a:cxnLst>
                <a:cxn ang="0">
                  <a:pos x="330" y="1"/>
                </a:cxn>
                <a:cxn ang="0">
                  <a:pos x="319" y="5"/>
                </a:cxn>
                <a:cxn ang="0">
                  <a:pos x="298" y="12"/>
                </a:cxn>
                <a:cxn ang="0">
                  <a:pos x="272" y="22"/>
                </a:cxn>
                <a:cxn ang="0">
                  <a:pos x="240" y="36"/>
                </a:cxn>
                <a:cxn ang="0">
                  <a:pos x="204" y="52"/>
                </a:cxn>
                <a:cxn ang="0">
                  <a:pos x="167" y="70"/>
                </a:cxn>
                <a:cxn ang="0">
                  <a:pos x="131" y="90"/>
                </a:cxn>
                <a:cxn ang="0">
                  <a:pos x="98" y="111"/>
                </a:cxn>
                <a:cxn ang="0">
                  <a:pos x="70" y="131"/>
                </a:cxn>
                <a:cxn ang="0">
                  <a:pos x="47" y="147"/>
                </a:cxn>
                <a:cxn ang="0">
                  <a:pos x="30" y="161"/>
                </a:cxn>
                <a:cxn ang="0">
                  <a:pos x="17" y="171"/>
                </a:cxn>
                <a:cxn ang="0">
                  <a:pos x="8" y="180"/>
                </a:cxn>
                <a:cxn ang="0">
                  <a:pos x="3" y="186"/>
                </a:cxn>
                <a:cxn ang="0">
                  <a:pos x="0" y="188"/>
                </a:cxn>
                <a:cxn ang="0">
                  <a:pos x="1" y="188"/>
                </a:cxn>
                <a:cxn ang="0">
                  <a:pos x="12" y="181"/>
                </a:cxn>
                <a:cxn ang="0">
                  <a:pos x="31" y="169"/>
                </a:cxn>
                <a:cxn ang="0">
                  <a:pos x="56" y="153"/>
                </a:cxn>
                <a:cxn ang="0">
                  <a:pos x="84" y="135"/>
                </a:cxn>
                <a:cxn ang="0">
                  <a:pos x="116" y="116"/>
                </a:cxn>
                <a:cxn ang="0">
                  <a:pos x="147" y="97"/>
                </a:cxn>
                <a:cxn ang="0">
                  <a:pos x="176" y="81"/>
                </a:cxn>
                <a:cxn ang="0">
                  <a:pos x="202" y="68"/>
                </a:cxn>
                <a:cxn ang="0">
                  <a:pos x="227" y="56"/>
                </a:cxn>
                <a:cxn ang="0">
                  <a:pos x="252" y="43"/>
                </a:cxn>
                <a:cxn ang="0">
                  <a:pos x="274" y="31"/>
                </a:cxn>
                <a:cxn ang="0">
                  <a:pos x="294" y="20"/>
                </a:cxn>
                <a:cxn ang="0">
                  <a:pos x="311" y="11"/>
                </a:cxn>
                <a:cxn ang="0">
                  <a:pos x="323" y="4"/>
                </a:cxn>
                <a:cxn ang="0">
                  <a:pos x="330" y="1"/>
                </a:cxn>
              </a:cxnLst>
              <a:rect l="0" t="0" r="r" b="b"/>
              <a:pathLst>
                <a:path w="331" h="189">
                  <a:moveTo>
                    <a:pt x="331" y="0"/>
                  </a:moveTo>
                  <a:lnTo>
                    <a:pt x="330" y="1"/>
                  </a:lnTo>
                  <a:lnTo>
                    <a:pt x="325" y="2"/>
                  </a:lnTo>
                  <a:lnTo>
                    <a:pt x="319" y="5"/>
                  </a:lnTo>
                  <a:lnTo>
                    <a:pt x="309" y="8"/>
                  </a:lnTo>
                  <a:lnTo>
                    <a:pt x="298" y="12"/>
                  </a:lnTo>
                  <a:lnTo>
                    <a:pt x="286" y="17"/>
                  </a:lnTo>
                  <a:lnTo>
                    <a:pt x="272" y="22"/>
                  </a:lnTo>
                  <a:lnTo>
                    <a:pt x="256" y="29"/>
                  </a:lnTo>
                  <a:lnTo>
                    <a:pt x="240" y="36"/>
                  </a:lnTo>
                  <a:lnTo>
                    <a:pt x="222" y="44"/>
                  </a:lnTo>
                  <a:lnTo>
                    <a:pt x="204" y="52"/>
                  </a:lnTo>
                  <a:lnTo>
                    <a:pt x="186" y="60"/>
                  </a:lnTo>
                  <a:lnTo>
                    <a:pt x="167" y="70"/>
                  </a:lnTo>
                  <a:lnTo>
                    <a:pt x="149" y="80"/>
                  </a:lnTo>
                  <a:lnTo>
                    <a:pt x="131" y="90"/>
                  </a:lnTo>
                  <a:lnTo>
                    <a:pt x="114" y="101"/>
                  </a:lnTo>
                  <a:lnTo>
                    <a:pt x="98" y="111"/>
                  </a:lnTo>
                  <a:lnTo>
                    <a:pt x="83" y="121"/>
                  </a:lnTo>
                  <a:lnTo>
                    <a:pt x="70" y="131"/>
                  </a:lnTo>
                  <a:lnTo>
                    <a:pt x="58" y="139"/>
                  </a:lnTo>
                  <a:lnTo>
                    <a:pt x="47" y="147"/>
                  </a:lnTo>
                  <a:lnTo>
                    <a:pt x="38" y="154"/>
                  </a:lnTo>
                  <a:lnTo>
                    <a:pt x="30" y="161"/>
                  </a:lnTo>
                  <a:lnTo>
                    <a:pt x="23" y="166"/>
                  </a:lnTo>
                  <a:lnTo>
                    <a:pt x="17" y="171"/>
                  </a:lnTo>
                  <a:lnTo>
                    <a:pt x="12" y="176"/>
                  </a:lnTo>
                  <a:lnTo>
                    <a:pt x="8" y="180"/>
                  </a:lnTo>
                  <a:lnTo>
                    <a:pt x="5" y="183"/>
                  </a:lnTo>
                  <a:lnTo>
                    <a:pt x="3" y="186"/>
                  </a:lnTo>
                  <a:lnTo>
                    <a:pt x="1" y="188"/>
                  </a:lnTo>
                  <a:lnTo>
                    <a:pt x="0" y="188"/>
                  </a:lnTo>
                  <a:lnTo>
                    <a:pt x="0" y="189"/>
                  </a:lnTo>
                  <a:lnTo>
                    <a:pt x="1" y="188"/>
                  </a:lnTo>
                  <a:lnTo>
                    <a:pt x="5" y="185"/>
                  </a:lnTo>
                  <a:lnTo>
                    <a:pt x="12" y="181"/>
                  </a:lnTo>
                  <a:lnTo>
                    <a:pt x="20" y="176"/>
                  </a:lnTo>
                  <a:lnTo>
                    <a:pt x="31" y="169"/>
                  </a:lnTo>
                  <a:lnTo>
                    <a:pt x="42" y="161"/>
                  </a:lnTo>
                  <a:lnTo>
                    <a:pt x="56" y="153"/>
                  </a:lnTo>
                  <a:lnTo>
                    <a:pt x="70" y="144"/>
                  </a:lnTo>
                  <a:lnTo>
                    <a:pt x="84" y="135"/>
                  </a:lnTo>
                  <a:lnTo>
                    <a:pt x="100" y="125"/>
                  </a:lnTo>
                  <a:lnTo>
                    <a:pt x="116" y="116"/>
                  </a:lnTo>
                  <a:lnTo>
                    <a:pt x="132" y="106"/>
                  </a:lnTo>
                  <a:lnTo>
                    <a:pt x="147" y="97"/>
                  </a:lnTo>
                  <a:lnTo>
                    <a:pt x="162" y="89"/>
                  </a:lnTo>
                  <a:lnTo>
                    <a:pt x="176" y="81"/>
                  </a:lnTo>
                  <a:lnTo>
                    <a:pt x="189" y="75"/>
                  </a:lnTo>
                  <a:lnTo>
                    <a:pt x="202" y="68"/>
                  </a:lnTo>
                  <a:lnTo>
                    <a:pt x="215" y="63"/>
                  </a:lnTo>
                  <a:lnTo>
                    <a:pt x="227" y="56"/>
                  </a:lnTo>
                  <a:lnTo>
                    <a:pt x="240" y="50"/>
                  </a:lnTo>
                  <a:lnTo>
                    <a:pt x="252" y="43"/>
                  </a:lnTo>
                  <a:lnTo>
                    <a:pt x="263" y="37"/>
                  </a:lnTo>
                  <a:lnTo>
                    <a:pt x="274" y="31"/>
                  </a:lnTo>
                  <a:lnTo>
                    <a:pt x="285" y="25"/>
                  </a:lnTo>
                  <a:lnTo>
                    <a:pt x="294" y="20"/>
                  </a:lnTo>
                  <a:lnTo>
                    <a:pt x="304" y="16"/>
                  </a:lnTo>
                  <a:lnTo>
                    <a:pt x="311" y="11"/>
                  </a:lnTo>
                  <a:lnTo>
                    <a:pt x="318" y="8"/>
                  </a:lnTo>
                  <a:lnTo>
                    <a:pt x="323" y="4"/>
                  </a:lnTo>
                  <a:lnTo>
                    <a:pt x="327" y="2"/>
                  </a:lnTo>
                  <a:lnTo>
                    <a:pt x="330" y="1"/>
                  </a:lnTo>
                  <a:lnTo>
                    <a:pt x="33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 name="Freeform 24"/>
            <p:cNvSpPr>
              <a:spLocks/>
            </p:cNvSpPr>
            <p:nvPr/>
          </p:nvSpPr>
          <p:spPr bwMode="auto">
            <a:xfrm>
              <a:off x="1314450" y="2511426"/>
              <a:ext cx="344488" cy="103188"/>
            </a:xfrm>
            <a:custGeom>
              <a:avLst/>
              <a:gdLst/>
              <a:ahLst/>
              <a:cxnLst>
                <a:cxn ang="0">
                  <a:pos x="0" y="4"/>
                </a:cxn>
                <a:cxn ang="0">
                  <a:pos x="1" y="4"/>
                </a:cxn>
                <a:cxn ang="0">
                  <a:pos x="3" y="3"/>
                </a:cxn>
                <a:cxn ang="0">
                  <a:pos x="7" y="2"/>
                </a:cxn>
                <a:cxn ang="0">
                  <a:pos x="11" y="2"/>
                </a:cxn>
                <a:cxn ang="0">
                  <a:pos x="18" y="1"/>
                </a:cxn>
                <a:cxn ang="0">
                  <a:pos x="25" y="1"/>
                </a:cxn>
                <a:cxn ang="0">
                  <a:pos x="33" y="0"/>
                </a:cxn>
                <a:cxn ang="0">
                  <a:pos x="42" y="0"/>
                </a:cxn>
                <a:cxn ang="0">
                  <a:pos x="52" y="0"/>
                </a:cxn>
                <a:cxn ang="0">
                  <a:pos x="62" y="1"/>
                </a:cxn>
                <a:cxn ang="0">
                  <a:pos x="74" y="2"/>
                </a:cxn>
                <a:cxn ang="0">
                  <a:pos x="86" y="4"/>
                </a:cxn>
                <a:cxn ang="0">
                  <a:pos x="98" y="6"/>
                </a:cxn>
                <a:cxn ang="0">
                  <a:pos x="111" y="9"/>
                </a:cxn>
                <a:cxn ang="0">
                  <a:pos x="124" y="13"/>
                </a:cxn>
                <a:cxn ang="0">
                  <a:pos x="138" y="19"/>
                </a:cxn>
                <a:cxn ang="0">
                  <a:pos x="162" y="29"/>
                </a:cxn>
                <a:cxn ang="0">
                  <a:pos x="181" y="39"/>
                </a:cxn>
                <a:cxn ang="0">
                  <a:pos x="195" y="46"/>
                </a:cxn>
                <a:cxn ang="0">
                  <a:pos x="205" y="53"/>
                </a:cxn>
                <a:cxn ang="0">
                  <a:pos x="211" y="58"/>
                </a:cxn>
                <a:cxn ang="0">
                  <a:pos x="214" y="62"/>
                </a:cxn>
                <a:cxn ang="0">
                  <a:pos x="216" y="65"/>
                </a:cxn>
                <a:cxn ang="0">
                  <a:pos x="217" y="65"/>
                </a:cxn>
                <a:cxn ang="0">
                  <a:pos x="216" y="65"/>
                </a:cxn>
                <a:cxn ang="0">
                  <a:pos x="215" y="64"/>
                </a:cxn>
                <a:cxn ang="0">
                  <a:pos x="213" y="63"/>
                </a:cxn>
                <a:cxn ang="0">
                  <a:pos x="210" y="61"/>
                </a:cxn>
                <a:cxn ang="0">
                  <a:pos x="206" y="59"/>
                </a:cxn>
                <a:cxn ang="0">
                  <a:pos x="202" y="57"/>
                </a:cxn>
                <a:cxn ang="0">
                  <a:pos x="197" y="54"/>
                </a:cxn>
                <a:cxn ang="0">
                  <a:pos x="191" y="51"/>
                </a:cxn>
                <a:cxn ang="0">
                  <a:pos x="184" y="48"/>
                </a:cxn>
                <a:cxn ang="0">
                  <a:pos x="176" y="45"/>
                </a:cxn>
                <a:cxn ang="0">
                  <a:pos x="168" y="42"/>
                </a:cxn>
                <a:cxn ang="0">
                  <a:pos x="159" y="38"/>
                </a:cxn>
                <a:cxn ang="0">
                  <a:pos x="149" y="35"/>
                </a:cxn>
                <a:cxn ang="0">
                  <a:pos x="139" y="31"/>
                </a:cxn>
                <a:cxn ang="0">
                  <a:pos x="128" y="28"/>
                </a:cxn>
                <a:cxn ang="0">
                  <a:pos x="116" y="25"/>
                </a:cxn>
                <a:cxn ang="0">
                  <a:pos x="104" y="22"/>
                </a:cxn>
                <a:cxn ang="0">
                  <a:pos x="93" y="19"/>
                </a:cxn>
                <a:cxn ang="0">
                  <a:pos x="82" y="17"/>
                </a:cxn>
                <a:cxn ang="0">
                  <a:pos x="71" y="15"/>
                </a:cxn>
                <a:cxn ang="0">
                  <a:pos x="61" y="13"/>
                </a:cxn>
                <a:cxn ang="0">
                  <a:pos x="52" y="11"/>
                </a:cxn>
                <a:cxn ang="0">
                  <a:pos x="43" y="9"/>
                </a:cxn>
                <a:cxn ang="0">
                  <a:pos x="34" y="8"/>
                </a:cxn>
                <a:cxn ang="0">
                  <a:pos x="27" y="7"/>
                </a:cxn>
                <a:cxn ang="0">
                  <a:pos x="20" y="6"/>
                </a:cxn>
                <a:cxn ang="0">
                  <a:pos x="14" y="5"/>
                </a:cxn>
                <a:cxn ang="0">
                  <a:pos x="10" y="5"/>
                </a:cxn>
                <a:cxn ang="0">
                  <a:pos x="6" y="4"/>
                </a:cxn>
                <a:cxn ang="0">
                  <a:pos x="3" y="4"/>
                </a:cxn>
                <a:cxn ang="0">
                  <a:pos x="1" y="4"/>
                </a:cxn>
                <a:cxn ang="0">
                  <a:pos x="0" y="4"/>
                </a:cxn>
              </a:cxnLst>
              <a:rect l="0" t="0" r="r" b="b"/>
              <a:pathLst>
                <a:path w="217" h="65">
                  <a:moveTo>
                    <a:pt x="0" y="4"/>
                  </a:moveTo>
                  <a:lnTo>
                    <a:pt x="1" y="4"/>
                  </a:lnTo>
                  <a:lnTo>
                    <a:pt x="3" y="3"/>
                  </a:lnTo>
                  <a:lnTo>
                    <a:pt x="7" y="2"/>
                  </a:lnTo>
                  <a:lnTo>
                    <a:pt x="11" y="2"/>
                  </a:lnTo>
                  <a:lnTo>
                    <a:pt x="18" y="1"/>
                  </a:lnTo>
                  <a:lnTo>
                    <a:pt x="25" y="1"/>
                  </a:lnTo>
                  <a:lnTo>
                    <a:pt x="33" y="0"/>
                  </a:lnTo>
                  <a:lnTo>
                    <a:pt x="42" y="0"/>
                  </a:lnTo>
                  <a:lnTo>
                    <a:pt x="52" y="0"/>
                  </a:lnTo>
                  <a:lnTo>
                    <a:pt x="62" y="1"/>
                  </a:lnTo>
                  <a:lnTo>
                    <a:pt x="74" y="2"/>
                  </a:lnTo>
                  <a:lnTo>
                    <a:pt x="86" y="4"/>
                  </a:lnTo>
                  <a:lnTo>
                    <a:pt x="98" y="6"/>
                  </a:lnTo>
                  <a:lnTo>
                    <a:pt x="111" y="9"/>
                  </a:lnTo>
                  <a:lnTo>
                    <a:pt x="124" y="13"/>
                  </a:lnTo>
                  <a:lnTo>
                    <a:pt x="138" y="19"/>
                  </a:lnTo>
                  <a:lnTo>
                    <a:pt x="162" y="29"/>
                  </a:lnTo>
                  <a:lnTo>
                    <a:pt x="181" y="39"/>
                  </a:lnTo>
                  <a:lnTo>
                    <a:pt x="195" y="46"/>
                  </a:lnTo>
                  <a:lnTo>
                    <a:pt x="205" y="53"/>
                  </a:lnTo>
                  <a:lnTo>
                    <a:pt x="211" y="58"/>
                  </a:lnTo>
                  <a:lnTo>
                    <a:pt x="214" y="62"/>
                  </a:lnTo>
                  <a:lnTo>
                    <a:pt x="216" y="65"/>
                  </a:lnTo>
                  <a:lnTo>
                    <a:pt x="217" y="65"/>
                  </a:lnTo>
                  <a:lnTo>
                    <a:pt x="216" y="65"/>
                  </a:lnTo>
                  <a:lnTo>
                    <a:pt x="215" y="64"/>
                  </a:lnTo>
                  <a:lnTo>
                    <a:pt x="213" y="63"/>
                  </a:lnTo>
                  <a:lnTo>
                    <a:pt x="210" y="61"/>
                  </a:lnTo>
                  <a:lnTo>
                    <a:pt x="206" y="59"/>
                  </a:lnTo>
                  <a:lnTo>
                    <a:pt x="202" y="57"/>
                  </a:lnTo>
                  <a:lnTo>
                    <a:pt x="197" y="54"/>
                  </a:lnTo>
                  <a:lnTo>
                    <a:pt x="191" y="51"/>
                  </a:lnTo>
                  <a:lnTo>
                    <a:pt x="184" y="48"/>
                  </a:lnTo>
                  <a:lnTo>
                    <a:pt x="176" y="45"/>
                  </a:lnTo>
                  <a:lnTo>
                    <a:pt x="168" y="42"/>
                  </a:lnTo>
                  <a:lnTo>
                    <a:pt x="159" y="38"/>
                  </a:lnTo>
                  <a:lnTo>
                    <a:pt x="149" y="35"/>
                  </a:lnTo>
                  <a:lnTo>
                    <a:pt x="139" y="31"/>
                  </a:lnTo>
                  <a:lnTo>
                    <a:pt x="128" y="28"/>
                  </a:lnTo>
                  <a:lnTo>
                    <a:pt x="116" y="25"/>
                  </a:lnTo>
                  <a:lnTo>
                    <a:pt x="104" y="22"/>
                  </a:lnTo>
                  <a:lnTo>
                    <a:pt x="93" y="19"/>
                  </a:lnTo>
                  <a:lnTo>
                    <a:pt x="82" y="17"/>
                  </a:lnTo>
                  <a:lnTo>
                    <a:pt x="71" y="15"/>
                  </a:lnTo>
                  <a:lnTo>
                    <a:pt x="61" y="13"/>
                  </a:lnTo>
                  <a:lnTo>
                    <a:pt x="52" y="11"/>
                  </a:lnTo>
                  <a:lnTo>
                    <a:pt x="43" y="9"/>
                  </a:lnTo>
                  <a:lnTo>
                    <a:pt x="34" y="8"/>
                  </a:lnTo>
                  <a:lnTo>
                    <a:pt x="27" y="7"/>
                  </a:lnTo>
                  <a:lnTo>
                    <a:pt x="20" y="6"/>
                  </a:lnTo>
                  <a:lnTo>
                    <a:pt x="14" y="5"/>
                  </a:lnTo>
                  <a:lnTo>
                    <a:pt x="10" y="5"/>
                  </a:lnTo>
                  <a:lnTo>
                    <a:pt x="6" y="4"/>
                  </a:lnTo>
                  <a:lnTo>
                    <a:pt x="3" y="4"/>
                  </a:lnTo>
                  <a:lnTo>
                    <a:pt x="1" y="4"/>
                  </a:lnTo>
                  <a:lnTo>
                    <a:pt x="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 name="Freeform 25"/>
            <p:cNvSpPr>
              <a:spLocks/>
            </p:cNvSpPr>
            <p:nvPr/>
          </p:nvSpPr>
          <p:spPr bwMode="auto">
            <a:xfrm>
              <a:off x="1600200" y="2417763"/>
              <a:ext cx="584200" cy="149225"/>
            </a:xfrm>
            <a:custGeom>
              <a:avLst/>
              <a:gdLst/>
              <a:ahLst/>
              <a:cxnLst>
                <a:cxn ang="0">
                  <a:pos x="7" y="84"/>
                </a:cxn>
                <a:cxn ang="0">
                  <a:pos x="38" y="48"/>
                </a:cxn>
                <a:cxn ang="0">
                  <a:pos x="89" y="20"/>
                </a:cxn>
                <a:cxn ang="0">
                  <a:pos x="123" y="19"/>
                </a:cxn>
                <a:cxn ang="0">
                  <a:pos x="135" y="33"/>
                </a:cxn>
                <a:cxn ang="0">
                  <a:pos x="161" y="44"/>
                </a:cxn>
                <a:cxn ang="0">
                  <a:pos x="180" y="43"/>
                </a:cxn>
                <a:cxn ang="0">
                  <a:pos x="202" y="35"/>
                </a:cxn>
                <a:cxn ang="0">
                  <a:pos x="238" y="27"/>
                </a:cxn>
                <a:cxn ang="0">
                  <a:pos x="255" y="33"/>
                </a:cxn>
                <a:cxn ang="0">
                  <a:pos x="269" y="41"/>
                </a:cxn>
                <a:cxn ang="0">
                  <a:pos x="281" y="41"/>
                </a:cxn>
                <a:cxn ang="0">
                  <a:pos x="289" y="36"/>
                </a:cxn>
                <a:cxn ang="0">
                  <a:pos x="302" y="36"/>
                </a:cxn>
                <a:cxn ang="0">
                  <a:pos x="313" y="40"/>
                </a:cxn>
                <a:cxn ang="0">
                  <a:pos x="318" y="44"/>
                </a:cxn>
                <a:cxn ang="0">
                  <a:pos x="319" y="41"/>
                </a:cxn>
                <a:cxn ang="0">
                  <a:pos x="325" y="31"/>
                </a:cxn>
                <a:cxn ang="0">
                  <a:pos x="340" y="15"/>
                </a:cxn>
                <a:cxn ang="0">
                  <a:pos x="357" y="4"/>
                </a:cxn>
                <a:cxn ang="0">
                  <a:pos x="366" y="0"/>
                </a:cxn>
                <a:cxn ang="0">
                  <a:pos x="366" y="2"/>
                </a:cxn>
                <a:cxn ang="0">
                  <a:pos x="348" y="17"/>
                </a:cxn>
                <a:cxn ang="0">
                  <a:pos x="329" y="40"/>
                </a:cxn>
                <a:cxn ang="0">
                  <a:pos x="324" y="65"/>
                </a:cxn>
                <a:cxn ang="0">
                  <a:pos x="322" y="66"/>
                </a:cxn>
                <a:cxn ang="0">
                  <a:pos x="317" y="53"/>
                </a:cxn>
                <a:cxn ang="0">
                  <a:pos x="300" y="44"/>
                </a:cxn>
                <a:cxn ang="0">
                  <a:pos x="279" y="52"/>
                </a:cxn>
                <a:cxn ang="0">
                  <a:pos x="270" y="57"/>
                </a:cxn>
                <a:cxn ang="0">
                  <a:pos x="261" y="56"/>
                </a:cxn>
                <a:cxn ang="0">
                  <a:pos x="244" y="41"/>
                </a:cxn>
                <a:cxn ang="0">
                  <a:pos x="224" y="27"/>
                </a:cxn>
                <a:cxn ang="0">
                  <a:pos x="198" y="40"/>
                </a:cxn>
                <a:cxn ang="0">
                  <a:pos x="180" y="56"/>
                </a:cxn>
                <a:cxn ang="0">
                  <a:pos x="163" y="60"/>
                </a:cxn>
                <a:cxn ang="0">
                  <a:pos x="142" y="49"/>
                </a:cxn>
                <a:cxn ang="0">
                  <a:pos x="127" y="30"/>
                </a:cxn>
                <a:cxn ang="0">
                  <a:pos x="101" y="29"/>
                </a:cxn>
                <a:cxn ang="0">
                  <a:pos x="79" y="40"/>
                </a:cxn>
                <a:cxn ang="0">
                  <a:pos x="54" y="56"/>
                </a:cxn>
                <a:cxn ang="0">
                  <a:pos x="30" y="72"/>
                </a:cxn>
                <a:cxn ang="0">
                  <a:pos x="11" y="86"/>
                </a:cxn>
                <a:cxn ang="0">
                  <a:pos x="1" y="94"/>
                </a:cxn>
              </a:cxnLst>
              <a:rect l="0" t="0" r="r" b="b"/>
              <a:pathLst>
                <a:path w="368" h="94">
                  <a:moveTo>
                    <a:pt x="0" y="94"/>
                  </a:moveTo>
                  <a:lnTo>
                    <a:pt x="2" y="91"/>
                  </a:lnTo>
                  <a:lnTo>
                    <a:pt x="7" y="84"/>
                  </a:lnTo>
                  <a:lnTo>
                    <a:pt x="15" y="74"/>
                  </a:lnTo>
                  <a:lnTo>
                    <a:pt x="25" y="61"/>
                  </a:lnTo>
                  <a:lnTo>
                    <a:pt x="38" y="48"/>
                  </a:lnTo>
                  <a:lnTo>
                    <a:pt x="53" y="36"/>
                  </a:lnTo>
                  <a:lnTo>
                    <a:pt x="70" y="26"/>
                  </a:lnTo>
                  <a:lnTo>
                    <a:pt x="89" y="20"/>
                  </a:lnTo>
                  <a:lnTo>
                    <a:pt x="105" y="18"/>
                  </a:lnTo>
                  <a:lnTo>
                    <a:pt x="116" y="18"/>
                  </a:lnTo>
                  <a:lnTo>
                    <a:pt x="123" y="19"/>
                  </a:lnTo>
                  <a:lnTo>
                    <a:pt x="127" y="23"/>
                  </a:lnTo>
                  <a:lnTo>
                    <a:pt x="131" y="28"/>
                  </a:lnTo>
                  <a:lnTo>
                    <a:pt x="135" y="33"/>
                  </a:lnTo>
                  <a:lnTo>
                    <a:pt x="141" y="37"/>
                  </a:lnTo>
                  <a:lnTo>
                    <a:pt x="151" y="41"/>
                  </a:lnTo>
                  <a:lnTo>
                    <a:pt x="161" y="44"/>
                  </a:lnTo>
                  <a:lnTo>
                    <a:pt x="169" y="45"/>
                  </a:lnTo>
                  <a:lnTo>
                    <a:pt x="175" y="45"/>
                  </a:lnTo>
                  <a:lnTo>
                    <a:pt x="180" y="43"/>
                  </a:lnTo>
                  <a:lnTo>
                    <a:pt x="186" y="41"/>
                  </a:lnTo>
                  <a:lnTo>
                    <a:pt x="192" y="38"/>
                  </a:lnTo>
                  <a:lnTo>
                    <a:pt x="202" y="35"/>
                  </a:lnTo>
                  <a:lnTo>
                    <a:pt x="215" y="31"/>
                  </a:lnTo>
                  <a:lnTo>
                    <a:pt x="228" y="28"/>
                  </a:lnTo>
                  <a:lnTo>
                    <a:pt x="238" y="27"/>
                  </a:lnTo>
                  <a:lnTo>
                    <a:pt x="246" y="28"/>
                  </a:lnTo>
                  <a:lnTo>
                    <a:pt x="251" y="30"/>
                  </a:lnTo>
                  <a:lnTo>
                    <a:pt x="255" y="33"/>
                  </a:lnTo>
                  <a:lnTo>
                    <a:pt x="259" y="37"/>
                  </a:lnTo>
                  <a:lnTo>
                    <a:pt x="263" y="39"/>
                  </a:lnTo>
                  <a:lnTo>
                    <a:pt x="269" y="41"/>
                  </a:lnTo>
                  <a:lnTo>
                    <a:pt x="274" y="42"/>
                  </a:lnTo>
                  <a:lnTo>
                    <a:pt x="278" y="42"/>
                  </a:lnTo>
                  <a:lnTo>
                    <a:pt x="281" y="41"/>
                  </a:lnTo>
                  <a:lnTo>
                    <a:pt x="284" y="39"/>
                  </a:lnTo>
                  <a:lnTo>
                    <a:pt x="286" y="37"/>
                  </a:lnTo>
                  <a:lnTo>
                    <a:pt x="289" y="36"/>
                  </a:lnTo>
                  <a:lnTo>
                    <a:pt x="292" y="35"/>
                  </a:lnTo>
                  <a:lnTo>
                    <a:pt x="297" y="35"/>
                  </a:lnTo>
                  <a:lnTo>
                    <a:pt x="302" y="36"/>
                  </a:lnTo>
                  <a:lnTo>
                    <a:pt x="307" y="37"/>
                  </a:lnTo>
                  <a:lnTo>
                    <a:pt x="310" y="39"/>
                  </a:lnTo>
                  <a:lnTo>
                    <a:pt x="313" y="40"/>
                  </a:lnTo>
                  <a:lnTo>
                    <a:pt x="315" y="41"/>
                  </a:lnTo>
                  <a:lnTo>
                    <a:pt x="317" y="42"/>
                  </a:lnTo>
                  <a:lnTo>
                    <a:pt x="318" y="44"/>
                  </a:lnTo>
                  <a:lnTo>
                    <a:pt x="318" y="44"/>
                  </a:lnTo>
                  <a:lnTo>
                    <a:pt x="318" y="43"/>
                  </a:lnTo>
                  <a:lnTo>
                    <a:pt x="319" y="41"/>
                  </a:lnTo>
                  <a:lnTo>
                    <a:pt x="320" y="39"/>
                  </a:lnTo>
                  <a:lnTo>
                    <a:pt x="322" y="36"/>
                  </a:lnTo>
                  <a:lnTo>
                    <a:pt x="325" y="31"/>
                  </a:lnTo>
                  <a:lnTo>
                    <a:pt x="328" y="26"/>
                  </a:lnTo>
                  <a:lnTo>
                    <a:pt x="333" y="21"/>
                  </a:lnTo>
                  <a:lnTo>
                    <a:pt x="340" y="15"/>
                  </a:lnTo>
                  <a:lnTo>
                    <a:pt x="346" y="10"/>
                  </a:lnTo>
                  <a:lnTo>
                    <a:pt x="352" y="7"/>
                  </a:lnTo>
                  <a:lnTo>
                    <a:pt x="357" y="4"/>
                  </a:lnTo>
                  <a:lnTo>
                    <a:pt x="361" y="2"/>
                  </a:lnTo>
                  <a:lnTo>
                    <a:pt x="364" y="1"/>
                  </a:lnTo>
                  <a:lnTo>
                    <a:pt x="366" y="0"/>
                  </a:lnTo>
                  <a:lnTo>
                    <a:pt x="367" y="0"/>
                  </a:lnTo>
                  <a:lnTo>
                    <a:pt x="368" y="0"/>
                  </a:lnTo>
                  <a:lnTo>
                    <a:pt x="366" y="2"/>
                  </a:lnTo>
                  <a:lnTo>
                    <a:pt x="361" y="5"/>
                  </a:lnTo>
                  <a:lnTo>
                    <a:pt x="356" y="10"/>
                  </a:lnTo>
                  <a:lnTo>
                    <a:pt x="348" y="17"/>
                  </a:lnTo>
                  <a:lnTo>
                    <a:pt x="341" y="25"/>
                  </a:lnTo>
                  <a:lnTo>
                    <a:pt x="334" y="32"/>
                  </a:lnTo>
                  <a:lnTo>
                    <a:pt x="329" y="40"/>
                  </a:lnTo>
                  <a:lnTo>
                    <a:pt x="327" y="48"/>
                  </a:lnTo>
                  <a:lnTo>
                    <a:pt x="325" y="59"/>
                  </a:lnTo>
                  <a:lnTo>
                    <a:pt x="324" y="65"/>
                  </a:lnTo>
                  <a:lnTo>
                    <a:pt x="323" y="67"/>
                  </a:lnTo>
                  <a:lnTo>
                    <a:pt x="323" y="67"/>
                  </a:lnTo>
                  <a:lnTo>
                    <a:pt x="322" y="66"/>
                  </a:lnTo>
                  <a:lnTo>
                    <a:pt x="321" y="63"/>
                  </a:lnTo>
                  <a:lnTo>
                    <a:pt x="319" y="58"/>
                  </a:lnTo>
                  <a:lnTo>
                    <a:pt x="317" y="53"/>
                  </a:lnTo>
                  <a:lnTo>
                    <a:pt x="312" y="49"/>
                  </a:lnTo>
                  <a:lnTo>
                    <a:pt x="307" y="45"/>
                  </a:lnTo>
                  <a:lnTo>
                    <a:pt x="300" y="44"/>
                  </a:lnTo>
                  <a:lnTo>
                    <a:pt x="292" y="46"/>
                  </a:lnTo>
                  <a:lnTo>
                    <a:pt x="285" y="49"/>
                  </a:lnTo>
                  <a:lnTo>
                    <a:pt x="279" y="52"/>
                  </a:lnTo>
                  <a:lnTo>
                    <a:pt x="275" y="54"/>
                  </a:lnTo>
                  <a:lnTo>
                    <a:pt x="272" y="56"/>
                  </a:lnTo>
                  <a:lnTo>
                    <a:pt x="270" y="57"/>
                  </a:lnTo>
                  <a:lnTo>
                    <a:pt x="267" y="58"/>
                  </a:lnTo>
                  <a:lnTo>
                    <a:pt x="265" y="57"/>
                  </a:lnTo>
                  <a:lnTo>
                    <a:pt x="261" y="56"/>
                  </a:lnTo>
                  <a:lnTo>
                    <a:pt x="255" y="53"/>
                  </a:lnTo>
                  <a:lnTo>
                    <a:pt x="250" y="48"/>
                  </a:lnTo>
                  <a:lnTo>
                    <a:pt x="244" y="41"/>
                  </a:lnTo>
                  <a:lnTo>
                    <a:pt x="238" y="35"/>
                  </a:lnTo>
                  <a:lnTo>
                    <a:pt x="231" y="30"/>
                  </a:lnTo>
                  <a:lnTo>
                    <a:pt x="224" y="27"/>
                  </a:lnTo>
                  <a:lnTo>
                    <a:pt x="216" y="27"/>
                  </a:lnTo>
                  <a:lnTo>
                    <a:pt x="206" y="33"/>
                  </a:lnTo>
                  <a:lnTo>
                    <a:pt x="198" y="40"/>
                  </a:lnTo>
                  <a:lnTo>
                    <a:pt x="191" y="47"/>
                  </a:lnTo>
                  <a:lnTo>
                    <a:pt x="185" y="52"/>
                  </a:lnTo>
                  <a:lnTo>
                    <a:pt x="180" y="56"/>
                  </a:lnTo>
                  <a:lnTo>
                    <a:pt x="175" y="59"/>
                  </a:lnTo>
                  <a:lnTo>
                    <a:pt x="169" y="60"/>
                  </a:lnTo>
                  <a:lnTo>
                    <a:pt x="163" y="60"/>
                  </a:lnTo>
                  <a:lnTo>
                    <a:pt x="155" y="59"/>
                  </a:lnTo>
                  <a:lnTo>
                    <a:pt x="147" y="55"/>
                  </a:lnTo>
                  <a:lnTo>
                    <a:pt x="142" y="49"/>
                  </a:lnTo>
                  <a:lnTo>
                    <a:pt x="137" y="42"/>
                  </a:lnTo>
                  <a:lnTo>
                    <a:pt x="132" y="36"/>
                  </a:lnTo>
                  <a:lnTo>
                    <a:pt x="127" y="30"/>
                  </a:lnTo>
                  <a:lnTo>
                    <a:pt x="121" y="26"/>
                  </a:lnTo>
                  <a:lnTo>
                    <a:pt x="113" y="25"/>
                  </a:lnTo>
                  <a:lnTo>
                    <a:pt x="101" y="29"/>
                  </a:lnTo>
                  <a:lnTo>
                    <a:pt x="94" y="32"/>
                  </a:lnTo>
                  <a:lnTo>
                    <a:pt x="87" y="36"/>
                  </a:lnTo>
                  <a:lnTo>
                    <a:pt x="79" y="40"/>
                  </a:lnTo>
                  <a:lnTo>
                    <a:pt x="71" y="45"/>
                  </a:lnTo>
                  <a:lnTo>
                    <a:pt x="63" y="50"/>
                  </a:lnTo>
                  <a:lnTo>
                    <a:pt x="54" y="56"/>
                  </a:lnTo>
                  <a:lnTo>
                    <a:pt x="46" y="61"/>
                  </a:lnTo>
                  <a:lnTo>
                    <a:pt x="38" y="67"/>
                  </a:lnTo>
                  <a:lnTo>
                    <a:pt x="30" y="72"/>
                  </a:lnTo>
                  <a:lnTo>
                    <a:pt x="23" y="78"/>
                  </a:lnTo>
                  <a:lnTo>
                    <a:pt x="17" y="82"/>
                  </a:lnTo>
                  <a:lnTo>
                    <a:pt x="11" y="86"/>
                  </a:lnTo>
                  <a:lnTo>
                    <a:pt x="7" y="90"/>
                  </a:lnTo>
                  <a:lnTo>
                    <a:pt x="3" y="92"/>
                  </a:lnTo>
                  <a:lnTo>
                    <a:pt x="1" y="94"/>
                  </a:lnTo>
                  <a:lnTo>
                    <a:pt x="0" y="9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4" name="Freeform 26"/>
            <p:cNvSpPr>
              <a:spLocks/>
            </p:cNvSpPr>
            <p:nvPr/>
          </p:nvSpPr>
          <p:spPr bwMode="auto">
            <a:xfrm>
              <a:off x="1093788" y="2632076"/>
              <a:ext cx="57150" cy="179388"/>
            </a:xfrm>
            <a:custGeom>
              <a:avLst/>
              <a:gdLst/>
              <a:ahLst/>
              <a:cxnLst>
                <a:cxn ang="0">
                  <a:pos x="0" y="4"/>
                </a:cxn>
                <a:cxn ang="0">
                  <a:pos x="12" y="112"/>
                </a:cxn>
                <a:cxn ang="0">
                  <a:pos x="26" y="113"/>
                </a:cxn>
                <a:cxn ang="0">
                  <a:pos x="36" y="109"/>
                </a:cxn>
                <a:cxn ang="0">
                  <a:pos x="21" y="103"/>
                </a:cxn>
                <a:cxn ang="0">
                  <a:pos x="11" y="28"/>
                </a:cxn>
                <a:cxn ang="0">
                  <a:pos x="19" y="17"/>
                </a:cxn>
                <a:cxn ang="0">
                  <a:pos x="17" y="0"/>
                </a:cxn>
                <a:cxn ang="0">
                  <a:pos x="0" y="4"/>
                </a:cxn>
              </a:cxnLst>
              <a:rect l="0" t="0" r="r" b="b"/>
              <a:pathLst>
                <a:path w="36" h="113">
                  <a:moveTo>
                    <a:pt x="0" y="4"/>
                  </a:moveTo>
                  <a:lnTo>
                    <a:pt x="12" y="112"/>
                  </a:lnTo>
                  <a:lnTo>
                    <a:pt x="26" y="113"/>
                  </a:lnTo>
                  <a:lnTo>
                    <a:pt x="36" y="109"/>
                  </a:lnTo>
                  <a:lnTo>
                    <a:pt x="21" y="103"/>
                  </a:lnTo>
                  <a:lnTo>
                    <a:pt x="11" y="28"/>
                  </a:lnTo>
                  <a:lnTo>
                    <a:pt x="19" y="17"/>
                  </a:lnTo>
                  <a:lnTo>
                    <a:pt x="17" y="0"/>
                  </a:lnTo>
                  <a:lnTo>
                    <a:pt x="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5" name="Freeform 27"/>
            <p:cNvSpPr>
              <a:spLocks/>
            </p:cNvSpPr>
            <p:nvPr/>
          </p:nvSpPr>
          <p:spPr bwMode="auto">
            <a:xfrm>
              <a:off x="1773238" y="2147888"/>
              <a:ext cx="117475" cy="127000"/>
            </a:xfrm>
            <a:custGeom>
              <a:avLst/>
              <a:gdLst/>
              <a:ahLst/>
              <a:cxnLst>
                <a:cxn ang="0">
                  <a:pos x="25" y="0"/>
                </a:cxn>
                <a:cxn ang="0">
                  <a:pos x="23" y="1"/>
                </a:cxn>
                <a:cxn ang="0">
                  <a:pos x="18" y="5"/>
                </a:cxn>
                <a:cxn ang="0">
                  <a:pos x="11" y="12"/>
                </a:cxn>
                <a:cxn ang="0">
                  <a:pos x="6" y="21"/>
                </a:cxn>
                <a:cxn ang="0">
                  <a:pos x="1" y="31"/>
                </a:cxn>
                <a:cxn ang="0">
                  <a:pos x="0" y="43"/>
                </a:cxn>
                <a:cxn ang="0">
                  <a:pos x="4" y="55"/>
                </a:cxn>
                <a:cxn ang="0">
                  <a:pos x="14" y="68"/>
                </a:cxn>
                <a:cxn ang="0">
                  <a:pos x="27" y="77"/>
                </a:cxn>
                <a:cxn ang="0">
                  <a:pos x="38" y="80"/>
                </a:cxn>
                <a:cxn ang="0">
                  <a:pos x="49" y="78"/>
                </a:cxn>
                <a:cxn ang="0">
                  <a:pos x="58" y="73"/>
                </a:cxn>
                <a:cxn ang="0">
                  <a:pos x="64" y="67"/>
                </a:cxn>
                <a:cxn ang="0">
                  <a:pos x="70" y="60"/>
                </a:cxn>
                <a:cxn ang="0">
                  <a:pos x="73" y="55"/>
                </a:cxn>
                <a:cxn ang="0">
                  <a:pos x="74" y="53"/>
                </a:cxn>
                <a:cxn ang="0">
                  <a:pos x="73" y="54"/>
                </a:cxn>
                <a:cxn ang="0">
                  <a:pos x="71" y="57"/>
                </a:cxn>
                <a:cxn ang="0">
                  <a:pos x="67" y="61"/>
                </a:cxn>
                <a:cxn ang="0">
                  <a:pos x="62" y="63"/>
                </a:cxn>
                <a:cxn ang="0">
                  <a:pos x="55" y="65"/>
                </a:cxn>
                <a:cxn ang="0">
                  <a:pos x="48" y="63"/>
                </a:cxn>
                <a:cxn ang="0">
                  <a:pos x="38" y="57"/>
                </a:cxn>
                <a:cxn ang="0">
                  <a:pos x="29" y="46"/>
                </a:cxn>
                <a:cxn ang="0">
                  <a:pos x="21" y="34"/>
                </a:cxn>
                <a:cxn ang="0">
                  <a:pos x="17" y="24"/>
                </a:cxn>
                <a:cxn ang="0">
                  <a:pos x="15" y="16"/>
                </a:cxn>
                <a:cxn ang="0">
                  <a:pos x="17" y="9"/>
                </a:cxn>
                <a:cxn ang="0">
                  <a:pos x="19" y="5"/>
                </a:cxn>
                <a:cxn ang="0">
                  <a:pos x="21" y="2"/>
                </a:cxn>
                <a:cxn ang="0">
                  <a:pos x="23" y="0"/>
                </a:cxn>
                <a:cxn ang="0">
                  <a:pos x="25" y="0"/>
                </a:cxn>
              </a:cxnLst>
              <a:rect l="0" t="0" r="r" b="b"/>
              <a:pathLst>
                <a:path w="74" h="80">
                  <a:moveTo>
                    <a:pt x="25" y="0"/>
                  </a:moveTo>
                  <a:lnTo>
                    <a:pt x="23" y="1"/>
                  </a:lnTo>
                  <a:lnTo>
                    <a:pt x="18" y="5"/>
                  </a:lnTo>
                  <a:lnTo>
                    <a:pt x="11" y="12"/>
                  </a:lnTo>
                  <a:lnTo>
                    <a:pt x="6" y="21"/>
                  </a:lnTo>
                  <a:lnTo>
                    <a:pt x="1" y="31"/>
                  </a:lnTo>
                  <a:lnTo>
                    <a:pt x="0" y="43"/>
                  </a:lnTo>
                  <a:lnTo>
                    <a:pt x="4" y="55"/>
                  </a:lnTo>
                  <a:lnTo>
                    <a:pt x="14" y="68"/>
                  </a:lnTo>
                  <a:lnTo>
                    <a:pt x="27" y="77"/>
                  </a:lnTo>
                  <a:lnTo>
                    <a:pt x="38" y="80"/>
                  </a:lnTo>
                  <a:lnTo>
                    <a:pt x="49" y="78"/>
                  </a:lnTo>
                  <a:lnTo>
                    <a:pt x="58" y="73"/>
                  </a:lnTo>
                  <a:lnTo>
                    <a:pt x="64" y="67"/>
                  </a:lnTo>
                  <a:lnTo>
                    <a:pt x="70" y="60"/>
                  </a:lnTo>
                  <a:lnTo>
                    <a:pt x="73" y="55"/>
                  </a:lnTo>
                  <a:lnTo>
                    <a:pt x="74" y="53"/>
                  </a:lnTo>
                  <a:lnTo>
                    <a:pt x="73" y="54"/>
                  </a:lnTo>
                  <a:lnTo>
                    <a:pt x="71" y="57"/>
                  </a:lnTo>
                  <a:lnTo>
                    <a:pt x="67" y="61"/>
                  </a:lnTo>
                  <a:lnTo>
                    <a:pt x="62" y="63"/>
                  </a:lnTo>
                  <a:lnTo>
                    <a:pt x="55" y="65"/>
                  </a:lnTo>
                  <a:lnTo>
                    <a:pt x="48" y="63"/>
                  </a:lnTo>
                  <a:lnTo>
                    <a:pt x="38" y="57"/>
                  </a:lnTo>
                  <a:lnTo>
                    <a:pt x="29" y="46"/>
                  </a:lnTo>
                  <a:lnTo>
                    <a:pt x="21" y="34"/>
                  </a:lnTo>
                  <a:lnTo>
                    <a:pt x="17" y="24"/>
                  </a:lnTo>
                  <a:lnTo>
                    <a:pt x="15" y="16"/>
                  </a:lnTo>
                  <a:lnTo>
                    <a:pt x="17" y="9"/>
                  </a:lnTo>
                  <a:lnTo>
                    <a:pt x="19" y="5"/>
                  </a:lnTo>
                  <a:lnTo>
                    <a:pt x="21" y="2"/>
                  </a:lnTo>
                  <a:lnTo>
                    <a:pt x="23" y="0"/>
                  </a:lnTo>
                  <a:lnTo>
                    <a:pt x="2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 name="Freeform 28"/>
            <p:cNvSpPr>
              <a:spLocks/>
            </p:cNvSpPr>
            <p:nvPr/>
          </p:nvSpPr>
          <p:spPr bwMode="auto">
            <a:xfrm>
              <a:off x="895350" y="2317751"/>
              <a:ext cx="198438" cy="350838"/>
            </a:xfrm>
            <a:custGeom>
              <a:avLst/>
              <a:gdLst/>
              <a:ahLst/>
              <a:cxnLst>
                <a:cxn ang="0">
                  <a:pos x="71" y="1"/>
                </a:cxn>
                <a:cxn ang="0">
                  <a:pos x="52" y="11"/>
                </a:cxn>
                <a:cxn ang="0">
                  <a:pos x="26" y="28"/>
                </a:cxn>
                <a:cxn ang="0">
                  <a:pos x="5" y="54"/>
                </a:cxn>
                <a:cxn ang="0">
                  <a:pos x="0" y="82"/>
                </a:cxn>
                <a:cxn ang="0">
                  <a:pos x="2" y="102"/>
                </a:cxn>
                <a:cxn ang="0">
                  <a:pos x="9" y="113"/>
                </a:cxn>
                <a:cxn ang="0">
                  <a:pos x="20" y="120"/>
                </a:cxn>
                <a:cxn ang="0">
                  <a:pos x="32" y="122"/>
                </a:cxn>
                <a:cxn ang="0">
                  <a:pos x="45" y="117"/>
                </a:cxn>
                <a:cxn ang="0">
                  <a:pos x="53" y="114"/>
                </a:cxn>
                <a:cxn ang="0">
                  <a:pos x="52" y="122"/>
                </a:cxn>
                <a:cxn ang="0">
                  <a:pos x="41" y="144"/>
                </a:cxn>
                <a:cxn ang="0">
                  <a:pos x="27" y="160"/>
                </a:cxn>
                <a:cxn ang="0">
                  <a:pos x="17" y="169"/>
                </a:cxn>
                <a:cxn ang="0">
                  <a:pos x="18" y="179"/>
                </a:cxn>
                <a:cxn ang="0">
                  <a:pos x="32" y="191"/>
                </a:cxn>
                <a:cxn ang="0">
                  <a:pos x="52" y="194"/>
                </a:cxn>
                <a:cxn ang="0">
                  <a:pos x="70" y="193"/>
                </a:cxn>
                <a:cxn ang="0">
                  <a:pos x="82" y="193"/>
                </a:cxn>
                <a:cxn ang="0">
                  <a:pos x="84" y="200"/>
                </a:cxn>
                <a:cxn ang="0">
                  <a:pos x="82" y="211"/>
                </a:cxn>
                <a:cxn ang="0">
                  <a:pos x="80" y="219"/>
                </a:cxn>
                <a:cxn ang="0">
                  <a:pos x="87" y="220"/>
                </a:cxn>
                <a:cxn ang="0">
                  <a:pos x="103" y="209"/>
                </a:cxn>
                <a:cxn ang="0">
                  <a:pos x="116" y="196"/>
                </a:cxn>
                <a:cxn ang="0">
                  <a:pos x="122" y="184"/>
                </a:cxn>
                <a:cxn ang="0">
                  <a:pos x="125" y="178"/>
                </a:cxn>
                <a:cxn ang="0">
                  <a:pos x="124" y="178"/>
                </a:cxn>
                <a:cxn ang="0">
                  <a:pos x="118" y="185"/>
                </a:cxn>
                <a:cxn ang="0">
                  <a:pos x="110" y="193"/>
                </a:cxn>
                <a:cxn ang="0">
                  <a:pos x="103" y="195"/>
                </a:cxn>
                <a:cxn ang="0">
                  <a:pos x="99" y="181"/>
                </a:cxn>
                <a:cxn ang="0">
                  <a:pos x="97" y="172"/>
                </a:cxn>
                <a:cxn ang="0">
                  <a:pos x="85" y="179"/>
                </a:cxn>
                <a:cxn ang="0">
                  <a:pos x="72" y="188"/>
                </a:cxn>
                <a:cxn ang="0">
                  <a:pos x="60" y="193"/>
                </a:cxn>
                <a:cxn ang="0">
                  <a:pos x="54" y="185"/>
                </a:cxn>
                <a:cxn ang="0">
                  <a:pos x="57" y="161"/>
                </a:cxn>
                <a:cxn ang="0">
                  <a:pos x="68" y="133"/>
                </a:cxn>
                <a:cxn ang="0">
                  <a:pos x="80" y="109"/>
                </a:cxn>
                <a:cxn ang="0">
                  <a:pos x="82" y="93"/>
                </a:cxn>
                <a:cxn ang="0">
                  <a:pos x="71" y="90"/>
                </a:cxn>
                <a:cxn ang="0">
                  <a:pos x="62" y="97"/>
                </a:cxn>
                <a:cxn ang="0">
                  <a:pos x="55" y="105"/>
                </a:cxn>
                <a:cxn ang="0">
                  <a:pos x="47" y="103"/>
                </a:cxn>
                <a:cxn ang="0">
                  <a:pos x="35" y="82"/>
                </a:cxn>
                <a:cxn ang="0">
                  <a:pos x="30" y="61"/>
                </a:cxn>
                <a:cxn ang="0">
                  <a:pos x="32" y="44"/>
                </a:cxn>
                <a:cxn ang="0">
                  <a:pos x="42" y="31"/>
                </a:cxn>
                <a:cxn ang="0">
                  <a:pos x="58" y="24"/>
                </a:cxn>
                <a:cxn ang="0">
                  <a:pos x="68" y="15"/>
                </a:cxn>
                <a:cxn ang="0">
                  <a:pos x="72" y="6"/>
                </a:cxn>
                <a:cxn ang="0">
                  <a:pos x="73" y="0"/>
                </a:cxn>
              </a:cxnLst>
              <a:rect l="0" t="0" r="r" b="b"/>
              <a:pathLst>
                <a:path w="125" h="221">
                  <a:moveTo>
                    <a:pt x="73" y="0"/>
                  </a:moveTo>
                  <a:lnTo>
                    <a:pt x="71" y="1"/>
                  </a:lnTo>
                  <a:lnTo>
                    <a:pt x="62" y="5"/>
                  </a:lnTo>
                  <a:lnTo>
                    <a:pt x="52" y="11"/>
                  </a:lnTo>
                  <a:lnTo>
                    <a:pt x="39" y="19"/>
                  </a:lnTo>
                  <a:lnTo>
                    <a:pt x="26" y="28"/>
                  </a:lnTo>
                  <a:lnTo>
                    <a:pt x="13" y="40"/>
                  </a:lnTo>
                  <a:lnTo>
                    <a:pt x="5" y="54"/>
                  </a:lnTo>
                  <a:lnTo>
                    <a:pt x="0" y="68"/>
                  </a:lnTo>
                  <a:lnTo>
                    <a:pt x="0" y="82"/>
                  </a:lnTo>
                  <a:lnTo>
                    <a:pt x="0" y="93"/>
                  </a:lnTo>
                  <a:lnTo>
                    <a:pt x="2" y="102"/>
                  </a:lnTo>
                  <a:lnTo>
                    <a:pt x="5" y="108"/>
                  </a:lnTo>
                  <a:lnTo>
                    <a:pt x="9" y="113"/>
                  </a:lnTo>
                  <a:lnTo>
                    <a:pt x="14" y="117"/>
                  </a:lnTo>
                  <a:lnTo>
                    <a:pt x="20" y="120"/>
                  </a:lnTo>
                  <a:lnTo>
                    <a:pt x="26" y="122"/>
                  </a:lnTo>
                  <a:lnTo>
                    <a:pt x="32" y="122"/>
                  </a:lnTo>
                  <a:lnTo>
                    <a:pt x="39" y="120"/>
                  </a:lnTo>
                  <a:lnTo>
                    <a:pt x="45" y="117"/>
                  </a:lnTo>
                  <a:lnTo>
                    <a:pt x="50" y="115"/>
                  </a:lnTo>
                  <a:lnTo>
                    <a:pt x="53" y="114"/>
                  </a:lnTo>
                  <a:lnTo>
                    <a:pt x="54" y="116"/>
                  </a:lnTo>
                  <a:lnTo>
                    <a:pt x="52" y="122"/>
                  </a:lnTo>
                  <a:lnTo>
                    <a:pt x="47" y="132"/>
                  </a:lnTo>
                  <a:lnTo>
                    <a:pt x="41" y="144"/>
                  </a:lnTo>
                  <a:lnTo>
                    <a:pt x="34" y="153"/>
                  </a:lnTo>
                  <a:lnTo>
                    <a:pt x="27" y="160"/>
                  </a:lnTo>
                  <a:lnTo>
                    <a:pt x="21" y="165"/>
                  </a:lnTo>
                  <a:lnTo>
                    <a:pt x="17" y="169"/>
                  </a:lnTo>
                  <a:lnTo>
                    <a:pt x="16" y="174"/>
                  </a:lnTo>
                  <a:lnTo>
                    <a:pt x="18" y="179"/>
                  </a:lnTo>
                  <a:lnTo>
                    <a:pt x="24" y="185"/>
                  </a:lnTo>
                  <a:lnTo>
                    <a:pt x="32" y="191"/>
                  </a:lnTo>
                  <a:lnTo>
                    <a:pt x="42" y="193"/>
                  </a:lnTo>
                  <a:lnTo>
                    <a:pt x="52" y="194"/>
                  </a:lnTo>
                  <a:lnTo>
                    <a:pt x="61" y="194"/>
                  </a:lnTo>
                  <a:lnTo>
                    <a:pt x="70" y="193"/>
                  </a:lnTo>
                  <a:lnTo>
                    <a:pt x="77" y="192"/>
                  </a:lnTo>
                  <a:lnTo>
                    <a:pt x="82" y="193"/>
                  </a:lnTo>
                  <a:lnTo>
                    <a:pt x="84" y="196"/>
                  </a:lnTo>
                  <a:lnTo>
                    <a:pt x="84" y="200"/>
                  </a:lnTo>
                  <a:lnTo>
                    <a:pt x="83" y="206"/>
                  </a:lnTo>
                  <a:lnTo>
                    <a:pt x="82" y="211"/>
                  </a:lnTo>
                  <a:lnTo>
                    <a:pt x="80" y="216"/>
                  </a:lnTo>
                  <a:lnTo>
                    <a:pt x="80" y="219"/>
                  </a:lnTo>
                  <a:lnTo>
                    <a:pt x="83" y="221"/>
                  </a:lnTo>
                  <a:lnTo>
                    <a:pt x="87" y="220"/>
                  </a:lnTo>
                  <a:lnTo>
                    <a:pt x="95" y="215"/>
                  </a:lnTo>
                  <a:lnTo>
                    <a:pt x="103" y="209"/>
                  </a:lnTo>
                  <a:lnTo>
                    <a:pt x="110" y="202"/>
                  </a:lnTo>
                  <a:lnTo>
                    <a:pt x="116" y="196"/>
                  </a:lnTo>
                  <a:lnTo>
                    <a:pt x="120" y="189"/>
                  </a:lnTo>
                  <a:lnTo>
                    <a:pt x="122" y="184"/>
                  </a:lnTo>
                  <a:lnTo>
                    <a:pt x="124" y="180"/>
                  </a:lnTo>
                  <a:lnTo>
                    <a:pt x="125" y="178"/>
                  </a:lnTo>
                  <a:lnTo>
                    <a:pt x="125" y="177"/>
                  </a:lnTo>
                  <a:lnTo>
                    <a:pt x="124" y="178"/>
                  </a:lnTo>
                  <a:lnTo>
                    <a:pt x="122" y="181"/>
                  </a:lnTo>
                  <a:lnTo>
                    <a:pt x="118" y="185"/>
                  </a:lnTo>
                  <a:lnTo>
                    <a:pt x="115" y="190"/>
                  </a:lnTo>
                  <a:lnTo>
                    <a:pt x="110" y="193"/>
                  </a:lnTo>
                  <a:lnTo>
                    <a:pt x="107" y="196"/>
                  </a:lnTo>
                  <a:lnTo>
                    <a:pt x="103" y="195"/>
                  </a:lnTo>
                  <a:lnTo>
                    <a:pt x="101" y="192"/>
                  </a:lnTo>
                  <a:lnTo>
                    <a:pt x="99" y="181"/>
                  </a:lnTo>
                  <a:lnTo>
                    <a:pt x="99" y="174"/>
                  </a:lnTo>
                  <a:lnTo>
                    <a:pt x="97" y="172"/>
                  </a:lnTo>
                  <a:lnTo>
                    <a:pt x="91" y="174"/>
                  </a:lnTo>
                  <a:lnTo>
                    <a:pt x="85" y="179"/>
                  </a:lnTo>
                  <a:lnTo>
                    <a:pt x="79" y="183"/>
                  </a:lnTo>
                  <a:lnTo>
                    <a:pt x="72" y="188"/>
                  </a:lnTo>
                  <a:lnTo>
                    <a:pt x="66" y="191"/>
                  </a:lnTo>
                  <a:lnTo>
                    <a:pt x="60" y="193"/>
                  </a:lnTo>
                  <a:lnTo>
                    <a:pt x="56" y="191"/>
                  </a:lnTo>
                  <a:lnTo>
                    <a:pt x="54" y="185"/>
                  </a:lnTo>
                  <a:lnTo>
                    <a:pt x="54" y="174"/>
                  </a:lnTo>
                  <a:lnTo>
                    <a:pt x="57" y="161"/>
                  </a:lnTo>
                  <a:lnTo>
                    <a:pt x="62" y="147"/>
                  </a:lnTo>
                  <a:lnTo>
                    <a:pt x="68" y="133"/>
                  </a:lnTo>
                  <a:lnTo>
                    <a:pt x="75" y="120"/>
                  </a:lnTo>
                  <a:lnTo>
                    <a:pt x="80" y="109"/>
                  </a:lnTo>
                  <a:lnTo>
                    <a:pt x="83" y="100"/>
                  </a:lnTo>
                  <a:lnTo>
                    <a:pt x="82" y="93"/>
                  </a:lnTo>
                  <a:lnTo>
                    <a:pt x="77" y="89"/>
                  </a:lnTo>
                  <a:lnTo>
                    <a:pt x="71" y="90"/>
                  </a:lnTo>
                  <a:lnTo>
                    <a:pt x="66" y="93"/>
                  </a:lnTo>
                  <a:lnTo>
                    <a:pt x="62" y="97"/>
                  </a:lnTo>
                  <a:lnTo>
                    <a:pt x="58" y="102"/>
                  </a:lnTo>
                  <a:lnTo>
                    <a:pt x="55" y="105"/>
                  </a:lnTo>
                  <a:lnTo>
                    <a:pt x="52" y="106"/>
                  </a:lnTo>
                  <a:lnTo>
                    <a:pt x="47" y="103"/>
                  </a:lnTo>
                  <a:lnTo>
                    <a:pt x="41" y="94"/>
                  </a:lnTo>
                  <a:lnTo>
                    <a:pt x="35" y="82"/>
                  </a:lnTo>
                  <a:lnTo>
                    <a:pt x="32" y="71"/>
                  </a:lnTo>
                  <a:lnTo>
                    <a:pt x="30" y="61"/>
                  </a:lnTo>
                  <a:lnTo>
                    <a:pt x="30" y="52"/>
                  </a:lnTo>
                  <a:lnTo>
                    <a:pt x="32" y="44"/>
                  </a:lnTo>
                  <a:lnTo>
                    <a:pt x="36" y="37"/>
                  </a:lnTo>
                  <a:lnTo>
                    <a:pt x="42" y="31"/>
                  </a:lnTo>
                  <a:lnTo>
                    <a:pt x="50" y="27"/>
                  </a:lnTo>
                  <a:lnTo>
                    <a:pt x="58" y="24"/>
                  </a:lnTo>
                  <a:lnTo>
                    <a:pt x="64" y="19"/>
                  </a:lnTo>
                  <a:lnTo>
                    <a:pt x="68" y="15"/>
                  </a:lnTo>
                  <a:lnTo>
                    <a:pt x="71" y="10"/>
                  </a:lnTo>
                  <a:lnTo>
                    <a:pt x="72" y="6"/>
                  </a:lnTo>
                  <a:lnTo>
                    <a:pt x="73" y="2"/>
                  </a:lnTo>
                  <a:lnTo>
                    <a:pt x="73" y="0"/>
                  </a:lnTo>
                  <a:lnTo>
                    <a:pt x="7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 name="Freeform 29"/>
            <p:cNvSpPr>
              <a:spLocks/>
            </p:cNvSpPr>
            <p:nvPr/>
          </p:nvSpPr>
          <p:spPr bwMode="auto">
            <a:xfrm>
              <a:off x="1130300" y="2305051"/>
              <a:ext cx="138113" cy="341313"/>
            </a:xfrm>
            <a:custGeom>
              <a:avLst/>
              <a:gdLst/>
              <a:ahLst/>
              <a:cxnLst>
                <a:cxn ang="0">
                  <a:pos x="6" y="8"/>
                </a:cxn>
                <a:cxn ang="0">
                  <a:pos x="18" y="3"/>
                </a:cxn>
                <a:cxn ang="0">
                  <a:pos x="36" y="0"/>
                </a:cxn>
                <a:cxn ang="0">
                  <a:pos x="55" y="6"/>
                </a:cxn>
                <a:cxn ang="0">
                  <a:pos x="69" y="27"/>
                </a:cxn>
                <a:cxn ang="0">
                  <a:pos x="74" y="44"/>
                </a:cxn>
                <a:cxn ang="0">
                  <a:pos x="73" y="56"/>
                </a:cxn>
                <a:cxn ang="0">
                  <a:pos x="67" y="66"/>
                </a:cxn>
                <a:cxn ang="0">
                  <a:pos x="61" y="73"/>
                </a:cxn>
                <a:cxn ang="0">
                  <a:pos x="67" y="77"/>
                </a:cxn>
                <a:cxn ang="0">
                  <a:pos x="79" y="83"/>
                </a:cxn>
                <a:cxn ang="0">
                  <a:pos x="87" y="96"/>
                </a:cxn>
                <a:cxn ang="0">
                  <a:pos x="84" y="116"/>
                </a:cxn>
                <a:cxn ang="0">
                  <a:pos x="81" y="129"/>
                </a:cxn>
                <a:cxn ang="0">
                  <a:pos x="77" y="136"/>
                </a:cxn>
                <a:cxn ang="0">
                  <a:pos x="69" y="145"/>
                </a:cxn>
                <a:cxn ang="0">
                  <a:pos x="57" y="161"/>
                </a:cxn>
                <a:cxn ang="0">
                  <a:pos x="52" y="174"/>
                </a:cxn>
                <a:cxn ang="0">
                  <a:pos x="51" y="184"/>
                </a:cxn>
                <a:cxn ang="0">
                  <a:pos x="50" y="193"/>
                </a:cxn>
                <a:cxn ang="0">
                  <a:pos x="45" y="202"/>
                </a:cxn>
                <a:cxn ang="0">
                  <a:pos x="39" y="208"/>
                </a:cxn>
                <a:cxn ang="0">
                  <a:pos x="33" y="212"/>
                </a:cxn>
                <a:cxn ang="0">
                  <a:pos x="25" y="215"/>
                </a:cxn>
                <a:cxn ang="0">
                  <a:pos x="15" y="214"/>
                </a:cxn>
                <a:cxn ang="0">
                  <a:pos x="7" y="210"/>
                </a:cxn>
                <a:cxn ang="0">
                  <a:pos x="3" y="204"/>
                </a:cxn>
                <a:cxn ang="0">
                  <a:pos x="0" y="200"/>
                </a:cxn>
                <a:cxn ang="0">
                  <a:pos x="1" y="201"/>
                </a:cxn>
                <a:cxn ang="0">
                  <a:pos x="4" y="206"/>
                </a:cxn>
                <a:cxn ang="0">
                  <a:pos x="10" y="210"/>
                </a:cxn>
                <a:cxn ang="0">
                  <a:pos x="19" y="205"/>
                </a:cxn>
                <a:cxn ang="0">
                  <a:pos x="28" y="188"/>
                </a:cxn>
                <a:cxn ang="0">
                  <a:pos x="28" y="173"/>
                </a:cxn>
                <a:cxn ang="0">
                  <a:pos x="25" y="162"/>
                </a:cxn>
                <a:cxn ang="0">
                  <a:pos x="27" y="153"/>
                </a:cxn>
                <a:cxn ang="0">
                  <a:pos x="40" y="146"/>
                </a:cxn>
                <a:cxn ang="0">
                  <a:pos x="48" y="145"/>
                </a:cxn>
                <a:cxn ang="0">
                  <a:pos x="54" y="145"/>
                </a:cxn>
                <a:cxn ang="0">
                  <a:pos x="60" y="138"/>
                </a:cxn>
                <a:cxn ang="0">
                  <a:pos x="70" y="120"/>
                </a:cxn>
                <a:cxn ang="0">
                  <a:pos x="77" y="103"/>
                </a:cxn>
                <a:cxn ang="0">
                  <a:pos x="75" y="92"/>
                </a:cxn>
                <a:cxn ang="0">
                  <a:pos x="64" y="86"/>
                </a:cxn>
                <a:cxn ang="0">
                  <a:pos x="43" y="86"/>
                </a:cxn>
                <a:cxn ang="0">
                  <a:pos x="28" y="84"/>
                </a:cxn>
                <a:cxn ang="0">
                  <a:pos x="21" y="77"/>
                </a:cxn>
                <a:cxn ang="0">
                  <a:pos x="25" y="67"/>
                </a:cxn>
                <a:cxn ang="0">
                  <a:pos x="37" y="55"/>
                </a:cxn>
                <a:cxn ang="0">
                  <a:pos x="48" y="42"/>
                </a:cxn>
                <a:cxn ang="0">
                  <a:pos x="54" y="31"/>
                </a:cxn>
                <a:cxn ang="0">
                  <a:pos x="52" y="20"/>
                </a:cxn>
                <a:cxn ang="0">
                  <a:pos x="41" y="13"/>
                </a:cxn>
                <a:cxn ang="0">
                  <a:pos x="28" y="9"/>
                </a:cxn>
                <a:cxn ang="0">
                  <a:pos x="14" y="9"/>
                </a:cxn>
                <a:cxn ang="0">
                  <a:pos x="6" y="9"/>
                </a:cxn>
              </a:cxnLst>
              <a:rect l="0" t="0" r="r" b="b"/>
              <a:pathLst>
                <a:path w="87" h="215">
                  <a:moveTo>
                    <a:pt x="4" y="9"/>
                  </a:moveTo>
                  <a:lnTo>
                    <a:pt x="6" y="8"/>
                  </a:lnTo>
                  <a:lnTo>
                    <a:pt x="11" y="6"/>
                  </a:lnTo>
                  <a:lnTo>
                    <a:pt x="18" y="3"/>
                  </a:lnTo>
                  <a:lnTo>
                    <a:pt x="26" y="1"/>
                  </a:lnTo>
                  <a:lnTo>
                    <a:pt x="36" y="0"/>
                  </a:lnTo>
                  <a:lnTo>
                    <a:pt x="45" y="1"/>
                  </a:lnTo>
                  <a:lnTo>
                    <a:pt x="55" y="6"/>
                  </a:lnTo>
                  <a:lnTo>
                    <a:pt x="63" y="16"/>
                  </a:lnTo>
                  <a:lnTo>
                    <a:pt x="69" y="27"/>
                  </a:lnTo>
                  <a:lnTo>
                    <a:pt x="73" y="36"/>
                  </a:lnTo>
                  <a:lnTo>
                    <a:pt x="74" y="44"/>
                  </a:lnTo>
                  <a:lnTo>
                    <a:pt x="74" y="51"/>
                  </a:lnTo>
                  <a:lnTo>
                    <a:pt x="73" y="56"/>
                  </a:lnTo>
                  <a:lnTo>
                    <a:pt x="70" y="61"/>
                  </a:lnTo>
                  <a:lnTo>
                    <a:pt x="67" y="66"/>
                  </a:lnTo>
                  <a:lnTo>
                    <a:pt x="63" y="70"/>
                  </a:lnTo>
                  <a:lnTo>
                    <a:pt x="61" y="73"/>
                  </a:lnTo>
                  <a:lnTo>
                    <a:pt x="63" y="75"/>
                  </a:lnTo>
                  <a:lnTo>
                    <a:pt x="67" y="77"/>
                  </a:lnTo>
                  <a:lnTo>
                    <a:pt x="73" y="79"/>
                  </a:lnTo>
                  <a:lnTo>
                    <a:pt x="79" y="83"/>
                  </a:lnTo>
                  <a:lnTo>
                    <a:pt x="84" y="88"/>
                  </a:lnTo>
                  <a:lnTo>
                    <a:pt x="87" y="96"/>
                  </a:lnTo>
                  <a:lnTo>
                    <a:pt x="86" y="106"/>
                  </a:lnTo>
                  <a:lnTo>
                    <a:pt x="84" y="116"/>
                  </a:lnTo>
                  <a:lnTo>
                    <a:pt x="83" y="124"/>
                  </a:lnTo>
                  <a:lnTo>
                    <a:pt x="81" y="129"/>
                  </a:lnTo>
                  <a:lnTo>
                    <a:pt x="79" y="132"/>
                  </a:lnTo>
                  <a:lnTo>
                    <a:pt x="77" y="136"/>
                  </a:lnTo>
                  <a:lnTo>
                    <a:pt x="74" y="140"/>
                  </a:lnTo>
                  <a:lnTo>
                    <a:pt x="69" y="145"/>
                  </a:lnTo>
                  <a:lnTo>
                    <a:pt x="63" y="153"/>
                  </a:lnTo>
                  <a:lnTo>
                    <a:pt x="57" y="161"/>
                  </a:lnTo>
                  <a:lnTo>
                    <a:pt x="54" y="168"/>
                  </a:lnTo>
                  <a:lnTo>
                    <a:pt x="52" y="174"/>
                  </a:lnTo>
                  <a:lnTo>
                    <a:pt x="51" y="179"/>
                  </a:lnTo>
                  <a:lnTo>
                    <a:pt x="51" y="184"/>
                  </a:lnTo>
                  <a:lnTo>
                    <a:pt x="51" y="188"/>
                  </a:lnTo>
                  <a:lnTo>
                    <a:pt x="50" y="193"/>
                  </a:lnTo>
                  <a:lnTo>
                    <a:pt x="48" y="197"/>
                  </a:lnTo>
                  <a:lnTo>
                    <a:pt x="45" y="202"/>
                  </a:lnTo>
                  <a:lnTo>
                    <a:pt x="42" y="205"/>
                  </a:lnTo>
                  <a:lnTo>
                    <a:pt x="39" y="208"/>
                  </a:lnTo>
                  <a:lnTo>
                    <a:pt x="36" y="211"/>
                  </a:lnTo>
                  <a:lnTo>
                    <a:pt x="33" y="212"/>
                  </a:lnTo>
                  <a:lnTo>
                    <a:pt x="29" y="214"/>
                  </a:lnTo>
                  <a:lnTo>
                    <a:pt x="25" y="215"/>
                  </a:lnTo>
                  <a:lnTo>
                    <a:pt x="20" y="215"/>
                  </a:lnTo>
                  <a:lnTo>
                    <a:pt x="15" y="214"/>
                  </a:lnTo>
                  <a:lnTo>
                    <a:pt x="10" y="212"/>
                  </a:lnTo>
                  <a:lnTo>
                    <a:pt x="7" y="210"/>
                  </a:lnTo>
                  <a:lnTo>
                    <a:pt x="4" y="207"/>
                  </a:lnTo>
                  <a:lnTo>
                    <a:pt x="3" y="204"/>
                  </a:lnTo>
                  <a:lnTo>
                    <a:pt x="2" y="202"/>
                  </a:lnTo>
                  <a:lnTo>
                    <a:pt x="0" y="200"/>
                  </a:lnTo>
                  <a:lnTo>
                    <a:pt x="0" y="200"/>
                  </a:lnTo>
                  <a:lnTo>
                    <a:pt x="1" y="201"/>
                  </a:lnTo>
                  <a:lnTo>
                    <a:pt x="2" y="203"/>
                  </a:lnTo>
                  <a:lnTo>
                    <a:pt x="4" y="206"/>
                  </a:lnTo>
                  <a:lnTo>
                    <a:pt x="7" y="208"/>
                  </a:lnTo>
                  <a:lnTo>
                    <a:pt x="10" y="210"/>
                  </a:lnTo>
                  <a:lnTo>
                    <a:pt x="14" y="209"/>
                  </a:lnTo>
                  <a:lnTo>
                    <a:pt x="19" y="205"/>
                  </a:lnTo>
                  <a:lnTo>
                    <a:pt x="24" y="197"/>
                  </a:lnTo>
                  <a:lnTo>
                    <a:pt x="28" y="188"/>
                  </a:lnTo>
                  <a:lnTo>
                    <a:pt x="29" y="180"/>
                  </a:lnTo>
                  <a:lnTo>
                    <a:pt x="28" y="173"/>
                  </a:lnTo>
                  <a:lnTo>
                    <a:pt x="26" y="167"/>
                  </a:lnTo>
                  <a:lnTo>
                    <a:pt x="25" y="162"/>
                  </a:lnTo>
                  <a:lnTo>
                    <a:pt x="25" y="157"/>
                  </a:lnTo>
                  <a:lnTo>
                    <a:pt x="27" y="153"/>
                  </a:lnTo>
                  <a:lnTo>
                    <a:pt x="33" y="149"/>
                  </a:lnTo>
                  <a:lnTo>
                    <a:pt x="40" y="146"/>
                  </a:lnTo>
                  <a:lnTo>
                    <a:pt x="45" y="145"/>
                  </a:lnTo>
                  <a:lnTo>
                    <a:pt x="48" y="145"/>
                  </a:lnTo>
                  <a:lnTo>
                    <a:pt x="51" y="145"/>
                  </a:lnTo>
                  <a:lnTo>
                    <a:pt x="54" y="145"/>
                  </a:lnTo>
                  <a:lnTo>
                    <a:pt x="56" y="142"/>
                  </a:lnTo>
                  <a:lnTo>
                    <a:pt x="60" y="138"/>
                  </a:lnTo>
                  <a:lnTo>
                    <a:pt x="65" y="130"/>
                  </a:lnTo>
                  <a:lnTo>
                    <a:pt x="70" y="120"/>
                  </a:lnTo>
                  <a:lnTo>
                    <a:pt x="74" y="111"/>
                  </a:lnTo>
                  <a:lnTo>
                    <a:pt x="77" y="103"/>
                  </a:lnTo>
                  <a:lnTo>
                    <a:pt x="77" y="97"/>
                  </a:lnTo>
                  <a:lnTo>
                    <a:pt x="75" y="92"/>
                  </a:lnTo>
                  <a:lnTo>
                    <a:pt x="71" y="89"/>
                  </a:lnTo>
                  <a:lnTo>
                    <a:pt x="64" y="86"/>
                  </a:lnTo>
                  <a:lnTo>
                    <a:pt x="54" y="86"/>
                  </a:lnTo>
                  <a:lnTo>
                    <a:pt x="43" y="86"/>
                  </a:lnTo>
                  <a:lnTo>
                    <a:pt x="34" y="86"/>
                  </a:lnTo>
                  <a:lnTo>
                    <a:pt x="28" y="84"/>
                  </a:lnTo>
                  <a:lnTo>
                    <a:pt x="23" y="81"/>
                  </a:lnTo>
                  <a:lnTo>
                    <a:pt x="21" y="77"/>
                  </a:lnTo>
                  <a:lnTo>
                    <a:pt x="22" y="73"/>
                  </a:lnTo>
                  <a:lnTo>
                    <a:pt x="25" y="67"/>
                  </a:lnTo>
                  <a:lnTo>
                    <a:pt x="30" y="61"/>
                  </a:lnTo>
                  <a:lnTo>
                    <a:pt x="37" y="55"/>
                  </a:lnTo>
                  <a:lnTo>
                    <a:pt x="44" y="48"/>
                  </a:lnTo>
                  <a:lnTo>
                    <a:pt x="48" y="42"/>
                  </a:lnTo>
                  <a:lnTo>
                    <a:pt x="52" y="36"/>
                  </a:lnTo>
                  <a:lnTo>
                    <a:pt x="54" y="31"/>
                  </a:lnTo>
                  <a:lnTo>
                    <a:pt x="54" y="25"/>
                  </a:lnTo>
                  <a:lnTo>
                    <a:pt x="52" y="20"/>
                  </a:lnTo>
                  <a:lnTo>
                    <a:pt x="48" y="16"/>
                  </a:lnTo>
                  <a:lnTo>
                    <a:pt x="41" y="13"/>
                  </a:lnTo>
                  <a:lnTo>
                    <a:pt x="34" y="10"/>
                  </a:lnTo>
                  <a:lnTo>
                    <a:pt x="28" y="9"/>
                  </a:lnTo>
                  <a:lnTo>
                    <a:pt x="21" y="9"/>
                  </a:lnTo>
                  <a:lnTo>
                    <a:pt x="14" y="9"/>
                  </a:lnTo>
                  <a:lnTo>
                    <a:pt x="9" y="9"/>
                  </a:lnTo>
                  <a:lnTo>
                    <a:pt x="6" y="9"/>
                  </a:lnTo>
                  <a:lnTo>
                    <a:pt x="4"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 name="Freeform 30"/>
            <p:cNvSpPr>
              <a:spLocks/>
            </p:cNvSpPr>
            <p:nvPr/>
          </p:nvSpPr>
          <p:spPr bwMode="auto">
            <a:xfrm>
              <a:off x="1403350" y="1811338"/>
              <a:ext cx="193675" cy="196850"/>
            </a:xfrm>
            <a:custGeom>
              <a:avLst/>
              <a:gdLst/>
              <a:ahLst/>
              <a:cxnLst>
                <a:cxn ang="0">
                  <a:pos x="88" y="14"/>
                </a:cxn>
                <a:cxn ang="0">
                  <a:pos x="78" y="10"/>
                </a:cxn>
                <a:cxn ang="0">
                  <a:pos x="63" y="7"/>
                </a:cxn>
                <a:cxn ang="0">
                  <a:pos x="48" y="11"/>
                </a:cxn>
                <a:cxn ang="0">
                  <a:pos x="36" y="25"/>
                </a:cxn>
                <a:cxn ang="0">
                  <a:pos x="29" y="43"/>
                </a:cxn>
                <a:cxn ang="0">
                  <a:pos x="27" y="63"/>
                </a:cxn>
                <a:cxn ang="0">
                  <a:pos x="33" y="79"/>
                </a:cxn>
                <a:cxn ang="0">
                  <a:pos x="46" y="88"/>
                </a:cxn>
                <a:cxn ang="0">
                  <a:pos x="64" y="86"/>
                </a:cxn>
                <a:cxn ang="0">
                  <a:pos x="81" y="78"/>
                </a:cxn>
                <a:cxn ang="0">
                  <a:pos x="90" y="71"/>
                </a:cxn>
                <a:cxn ang="0">
                  <a:pos x="94" y="72"/>
                </a:cxn>
                <a:cxn ang="0">
                  <a:pos x="98" y="83"/>
                </a:cxn>
                <a:cxn ang="0">
                  <a:pos x="96" y="95"/>
                </a:cxn>
                <a:cxn ang="0">
                  <a:pos x="102" y="105"/>
                </a:cxn>
                <a:cxn ang="0">
                  <a:pos x="112" y="112"/>
                </a:cxn>
                <a:cxn ang="0">
                  <a:pos x="121" y="117"/>
                </a:cxn>
                <a:cxn ang="0">
                  <a:pos x="122" y="117"/>
                </a:cxn>
                <a:cxn ang="0">
                  <a:pos x="118" y="113"/>
                </a:cxn>
                <a:cxn ang="0">
                  <a:pos x="105" y="110"/>
                </a:cxn>
                <a:cxn ang="0">
                  <a:pos x="79" y="109"/>
                </a:cxn>
                <a:cxn ang="0">
                  <a:pos x="41" y="113"/>
                </a:cxn>
                <a:cxn ang="0">
                  <a:pos x="16" y="118"/>
                </a:cxn>
                <a:cxn ang="0">
                  <a:pos x="4" y="121"/>
                </a:cxn>
                <a:cxn ang="0">
                  <a:pos x="0" y="124"/>
                </a:cxn>
                <a:cxn ang="0">
                  <a:pos x="28" y="95"/>
                </a:cxn>
                <a:cxn ang="0">
                  <a:pos x="25" y="94"/>
                </a:cxn>
                <a:cxn ang="0">
                  <a:pos x="18" y="89"/>
                </a:cxn>
                <a:cxn ang="0">
                  <a:pos x="12" y="75"/>
                </a:cxn>
                <a:cxn ang="0">
                  <a:pos x="13" y="49"/>
                </a:cxn>
                <a:cxn ang="0">
                  <a:pos x="19" y="23"/>
                </a:cxn>
                <a:cxn ang="0">
                  <a:pos x="29" y="10"/>
                </a:cxn>
                <a:cxn ang="0">
                  <a:pos x="40" y="5"/>
                </a:cxn>
                <a:cxn ang="0">
                  <a:pos x="52" y="2"/>
                </a:cxn>
                <a:cxn ang="0">
                  <a:pos x="64" y="0"/>
                </a:cxn>
                <a:cxn ang="0">
                  <a:pos x="76" y="5"/>
                </a:cxn>
                <a:cxn ang="0">
                  <a:pos x="86" y="11"/>
                </a:cxn>
                <a:cxn ang="0">
                  <a:pos x="90" y="14"/>
                </a:cxn>
              </a:cxnLst>
              <a:rect l="0" t="0" r="r" b="b"/>
              <a:pathLst>
                <a:path w="122" h="124">
                  <a:moveTo>
                    <a:pt x="90" y="14"/>
                  </a:moveTo>
                  <a:lnTo>
                    <a:pt x="88" y="14"/>
                  </a:lnTo>
                  <a:lnTo>
                    <a:pt x="85" y="12"/>
                  </a:lnTo>
                  <a:lnTo>
                    <a:pt x="78" y="10"/>
                  </a:lnTo>
                  <a:lnTo>
                    <a:pt x="71" y="8"/>
                  </a:lnTo>
                  <a:lnTo>
                    <a:pt x="63" y="7"/>
                  </a:lnTo>
                  <a:lnTo>
                    <a:pt x="55" y="8"/>
                  </a:lnTo>
                  <a:lnTo>
                    <a:pt x="48" y="11"/>
                  </a:lnTo>
                  <a:lnTo>
                    <a:pt x="41" y="17"/>
                  </a:lnTo>
                  <a:lnTo>
                    <a:pt x="36" y="25"/>
                  </a:lnTo>
                  <a:lnTo>
                    <a:pt x="32" y="33"/>
                  </a:lnTo>
                  <a:lnTo>
                    <a:pt x="29" y="43"/>
                  </a:lnTo>
                  <a:lnTo>
                    <a:pt x="27" y="53"/>
                  </a:lnTo>
                  <a:lnTo>
                    <a:pt x="27" y="63"/>
                  </a:lnTo>
                  <a:lnTo>
                    <a:pt x="29" y="71"/>
                  </a:lnTo>
                  <a:lnTo>
                    <a:pt x="33" y="79"/>
                  </a:lnTo>
                  <a:lnTo>
                    <a:pt x="39" y="85"/>
                  </a:lnTo>
                  <a:lnTo>
                    <a:pt x="46" y="88"/>
                  </a:lnTo>
                  <a:lnTo>
                    <a:pt x="55" y="88"/>
                  </a:lnTo>
                  <a:lnTo>
                    <a:pt x="64" y="86"/>
                  </a:lnTo>
                  <a:lnTo>
                    <a:pt x="72" y="82"/>
                  </a:lnTo>
                  <a:lnTo>
                    <a:pt x="81" y="78"/>
                  </a:lnTo>
                  <a:lnTo>
                    <a:pt x="86" y="74"/>
                  </a:lnTo>
                  <a:lnTo>
                    <a:pt x="90" y="71"/>
                  </a:lnTo>
                  <a:lnTo>
                    <a:pt x="92" y="70"/>
                  </a:lnTo>
                  <a:lnTo>
                    <a:pt x="94" y="72"/>
                  </a:lnTo>
                  <a:lnTo>
                    <a:pt x="97" y="76"/>
                  </a:lnTo>
                  <a:lnTo>
                    <a:pt x="98" y="83"/>
                  </a:lnTo>
                  <a:lnTo>
                    <a:pt x="97" y="91"/>
                  </a:lnTo>
                  <a:lnTo>
                    <a:pt x="96" y="95"/>
                  </a:lnTo>
                  <a:lnTo>
                    <a:pt x="98" y="100"/>
                  </a:lnTo>
                  <a:lnTo>
                    <a:pt x="102" y="105"/>
                  </a:lnTo>
                  <a:lnTo>
                    <a:pt x="107" y="109"/>
                  </a:lnTo>
                  <a:lnTo>
                    <a:pt x="112" y="112"/>
                  </a:lnTo>
                  <a:lnTo>
                    <a:pt x="117" y="115"/>
                  </a:lnTo>
                  <a:lnTo>
                    <a:pt x="121" y="117"/>
                  </a:lnTo>
                  <a:lnTo>
                    <a:pt x="122" y="117"/>
                  </a:lnTo>
                  <a:lnTo>
                    <a:pt x="122" y="117"/>
                  </a:lnTo>
                  <a:lnTo>
                    <a:pt x="120" y="115"/>
                  </a:lnTo>
                  <a:lnTo>
                    <a:pt x="118" y="113"/>
                  </a:lnTo>
                  <a:lnTo>
                    <a:pt x="113" y="111"/>
                  </a:lnTo>
                  <a:lnTo>
                    <a:pt x="105" y="110"/>
                  </a:lnTo>
                  <a:lnTo>
                    <a:pt x="94" y="109"/>
                  </a:lnTo>
                  <a:lnTo>
                    <a:pt x="79" y="109"/>
                  </a:lnTo>
                  <a:lnTo>
                    <a:pt x="60" y="110"/>
                  </a:lnTo>
                  <a:lnTo>
                    <a:pt x="41" y="113"/>
                  </a:lnTo>
                  <a:lnTo>
                    <a:pt x="27" y="115"/>
                  </a:lnTo>
                  <a:lnTo>
                    <a:pt x="16" y="118"/>
                  </a:lnTo>
                  <a:lnTo>
                    <a:pt x="9" y="120"/>
                  </a:lnTo>
                  <a:lnTo>
                    <a:pt x="4" y="121"/>
                  </a:lnTo>
                  <a:lnTo>
                    <a:pt x="2" y="122"/>
                  </a:lnTo>
                  <a:lnTo>
                    <a:pt x="0" y="124"/>
                  </a:lnTo>
                  <a:lnTo>
                    <a:pt x="0" y="124"/>
                  </a:lnTo>
                  <a:lnTo>
                    <a:pt x="28" y="95"/>
                  </a:lnTo>
                  <a:lnTo>
                    <a:pt x="27" y="95"/>
                  </a:lnTo>
                  <a:lnTo>
                    <a:pt x="25" y="94"/>
                  </a:lnTo>
                  <a:lnTo>
                    <a:pt x="22" y="92"/>
                  </a:lnTo>
                  <a:lnTo>
                    <a:pt x="18" y="89"/>
                  </a:lnTo>
                  <a:lnTo>
                    <a:pt x="15" y="83"/>
                  </a:lnTo>
                  <a:lnTo>
                    <a:pt x="12" y="75"/>
                  </a:lnTo>
                  <a:lnTo>
                    <a:pt x="12" y="64"/>
                  </a:lnTo>
                  <a:lnTo>
                    <a:pt x="13" y="49"/>
                  </a:lnTo>
                  <a:lnTo>
                    <a:pt x="16" y="34"/>
                  </a:lnTo>
                  <a:lnTo>
                    <a:pt x="19" y="23"/>
                  </a:lnTo>
                  <a:lnTo>
                    <a:pt x="24" y="15"/>
                  </a:lnTo>
                  <a:lnTo>
                    <a:pt x="29" y="10"/>
                  </a:lnTo>
                  <a:lnTo>
                    <a:pt x="34" y="7"/>
                  </a:lnTo>
                  <a:lnTo>
                    <a:pt x="40" y="5"/>
                  </a:lnTo>
                  <a:lnTo>
                    <a:pt x="46" y="3"/>
                  </a:lnTo>
                  <a:lnTo>
                    <a:pt x="52" y="2"/>
                  </a:lnTo>
                  <a:lnTo>
                    <a:pt x="57" y="0"/>
                  </a:lnTo>
                  <a:lnTo>
                    <a:pt x="64" y="0"/>
                  </a:lnTo>
                  <a:lnTo>
                    <a:pt x="70" y="3"/>
                  </a:lnTo>
                  <a:lnTo>
                    <a:pt x="76" y="5"/>
                  </a:lnTo>
                  <a:lnTo>
                    <a:pt x="82" y="8"/>
                  </a:lnTo>
                  <a:lnTo>
                    <a:pt x="86" y="11"/>
                  </a:lnTo>
                  <a:lnTo>
                    <a:pt x="89" y="14"/>
                  </a:lnTo>
                  <a:lnTo>
                    <a:pt x="90"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30" name="Cadre 129"/>
          <p:cNvSpPr/>
          <p:nvPr/>
        </p:nvSpPr>
        <p:spPr>
          <a:xfrm>
            <a:off x="5357818" y="2429589"/>
            <a:ext cx="2571768" cy="1928826"/>
          </a:xfrm>
          <a:prstGeom prst="frame">
            <a:avLst>
              <a:gd name="adj1" fmla="val 335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 name="Titre 1"/>
          <p:cNvSpPr>
            <a:spLocks noGrp="1"/>
          </p:cNvSpPr>
          <p:nvPr>
            <p:ph type="title"/>
          </p:nvPr>
        </p:nvSpPr>
        <p:spPr/>
        <p:txBody>
          <a:bodyPr>
            <a:normAutofit/>
          </a:bodyPr>
          <a:lstStyle/>
          <a:p>
            <a:r>
              <a:rPr lang="fr-FR" dirty="0" smtClean="0"/>
              <a:t>Image Identification Systems</a:t>
            </a:r>
            <a:endParaRPr lang="fr-FR" dirty="0"/>
          </a:p>
        </p:txBody>
      </p:sp>
      <p:sp>
        <p:nvSpPr>
          <p:cNvPr id="148" name="Espace réservé du texte 147"/>
          <p:cNvSpPr>
            <a:spLocks noGrp="1"/>
          </p:cNvSpPr>
          <p:nvPr>
            <p:ph type="body" idx="1"/>
          </p:nvPr>
        </p:nvSpPr>
        <p:spPr>
          <a:xfrm>
            <a:off x="842994" y="1535113"/>
            <a:ext cx="4040188" cy="639762"/>
          </a:xfrm>
        </p:spPr>
        <p:txBody>
          <a:bodyPr/>
          <a:lstStyle/>
          <a:p>
            <a:r>
              <a:rPr lang="fr-FR" dirty="0" smtClean="0"/>
              <a:t>Global </a:t>
            </a:r>
            <a:r>
              <a:rPr lang="fr-FR" dirty="0" err="1" smtClean="0"/>
              <a:t>descriptors</a:t>
            </a:r>
            <a:endParaRPr lang="fr-FR" dirty="0"/>
          </a:p>
        </p:txBody>
      </p:sp>
      <p:sp>
        <p:nvSpPr>
          <p:cNvPr id="150" name="Espace réservé du texte 149"/>
          <p:cNvSpPr>
            <a:spLocks noGrp="1"/>
          </p:cNvSpPr>
          <p:nvPr>
            <p:ph type="body" sz="quarter" idx="3"/>
          </p:nvPr>
        </p:nvSpPr>
        <p:spPr>
          <a:xfrm>
            <a:off x="5316571" y="1535113"/>
            <a:ext cx="4041775" cy="639762"/>
          </a:xfrm>
        </p:spPr>
        <p:txBody>
          <a:bodyPr/>
          <a:lstStyle/>
          <a:p>
            <a:r>
              <a:rPr lang="fr-FR" dirty="0" smtClean="0"/>
              <a:t>Local </a:t>
            </a:r>
            <a:r>
              <a:rPr lang="fr-FR" dirty="0" err="1" smtClean="0"/>
              <a:t>descriptors</a:t>
            </a:r>
            <a:endParaRPr lang="fr-FR" dirty="0"/>
          </a:p>
        </p:txBody>
      </p:sp>
      <p:grpSp>
        <p:nvGrpSpPr>
          <p:cNvPr id="3" name="Groupe 31"/>
          <p:cNvGrpSpPr/>
          <p:nvPr/>
        </p:nvGrpSpPr>
        <p:grpSpPr>
          <a:xfrm>
            <a:off x="1214414" y="2429589"/>
            <a:ext cx="2408227" cy="1929547"/>
            <a:chOff x="592138" y="1811338"/>
            <a:chExt cx="1804988" cy="1446213"/>
          </a:xfrm>
        </p:grpSpPr>
        <p:sp>
          <p:nvSpPr>
            <p:cNvPr id="6150" name="Freeform 6"/>
            <p:cNvSpPr>
              <a:spLocks/>
            </p:cNvSpPr>
            <p:nvPr/>
          </p:nvSpPr>
          <p:spPr bwMode="auto">
            <a:xfrm>
              <a:off x="627063" y="1816101"/>
              <a:ext cx="1770063" cy="1430338"/>
            </a:xfrm>
            <a:custGeom>
              <a:avLst/>
              <a:gdLst/>
              <a:ahLst/>
              <a:cxnLst>
                <a:cxn ang="0">
                  <a:pos x="1067" y="737"/>
                </a:cxn>
                <a:cxn ang="0">
                  <a:pos x="1069" y="710"/>
                </a:cxn>
                <a:cxn ang="0">
                  <a:pos x="1090" y="665"/>
                </a:cxn>
                <a:cxn ang="0">
                  <a:pos x="1070" y="633"/>
                </a:cxn>
                <a:cxn ang="0">
                  <a:pos x="1052" y="584"/>
                </a:cxn>
                <a:cxn ang="0">
                  <a:pos x="1075" y="529"/>
                </a:cxn>
                <a:cxn ang="0">
                  <a:pos x="1063" y="480"/>
                </a:cxn>
                <a:cxn ang="0">
                  <a:pos x="1065" y="409"/>
                </a:cxn>
                <a:cxn ang="0">
                  <a:pos x="1084" y="328"/>
                </a:cxn>
                <a:cxn ang="0">
                  <a:pos x="1036" y="251"/>
                </a:cxn>
                <a:cxn ang="0">
                  <a:pos x="1021" y="209"/>
                </a:cxn>
                <a:cxn ang="0">
                  <a:pos x="1054" y="115"/>
                </a:cxn>
                <a:cxn ang="0">
                  <a:pos x="1018" y="64"/>
                </a:cxn>
                <a:cxn ang="0">
                  <a:pos x="974" y="69"/>
                </a:cxn>
                <a:cxn ang="0">
                  <a:pos x="927" y="92"/>
                </a:cxn>
                <a:cxn ang="0">
                  <a:pos x="883" y="100"/>
                </a:cxn>
                <a:cxn ang="0">
                  <a:pos x="849" y="95"/>
                </a:cxn>
                <a:cxn ang="0">
                  <a:pos x="841" y="92"/>
                </a:cxn>
                <a:cxn ang="0">
                  <a:pos x="821" y="60"/>
                </a:cxn>
                <a:cxn ang="0">
                  <a:pos x="796" y="42"/>
                </a:cxn>
                <a:cxn ang="0">
                  <a:pos x="793" y="77"/>
                </a:cxn>
                <a:cxn ang="0">
                  <a:pos x="743" y="95"/>
                </a:cxn>
                <a:cxn ang="0">
                  <a:pos x="708" y="73"/>
                </a:cxn>
                <a:cxn ang="0">
                  <a:pos x="667" y="50"/>
                </a:cxn>
                <a:cxn ang="0">
                  <a:pos x="595" y="49"/>
                </a:cxn>
                <a:cxn ang="0">
                  <a:pos x="580" y="37"/>
                </a:cxn>
                <a:cxn ang="0">
                  <a:pos x="533" y="3"/>
                </a:cxn>
                <a:cxn ang="0">
                  <a:pos x="508" y="60"/>
                </a:cxn>
                <a:cxn ang="0">
                  <a:pos x="496" y="51"/>
                </a:cxn>
                <a:cxn ang="0">
                  <a:pos x="463" y="32"/>
                </a:cxn>
                <a:cxn ang="0">
                  <a:pos x="400" y="63"/>
                </a:cxn>
                <a:cxn ang="0">
                  <a:pos x="347" y="88"/>
                </a:cxn>
                <a:cxn ang="0">
                  <a:pos x="296" y="100"/>
                </a:cxn>
                <a:cxn ang="0">
                  <a:pos x="236" y="76"/>
                </a:cxn>
                <a:cxn ang="0">
                  <a:pos x="245" y="50"/>
                </a:cxn>
                <a:cxn ang="0">
                  <a:pos x="199" y="84"/>
                </a:cxn>
                <a:cxn ang="0">
                  <a:pos x="168" y="122"/>
                </a:cxn>
                <a:cxn ang="0">
                  <a:pos x="138" y="140"/>
                </a:cxn>
                <a:cxn ang="0">
                  <a:pos x="101" y="134"/>
                </a:cxn>
                <a:cxn ang="0">
                  <a:pos x="50" y="119"/>
                </a:cxn>
                <a:cxn ang="0">
                  <a:pos x="0" y="123"/>
                </a:cxn>
                <a:cxn ang="0">
                  <a:pos x="11" y="182"/>
                </a:cxn>
                <a:cxn ang="0">
                  <a:pos x="17" y="326"/>
                </a:cxn>
                <a:cxn ang="0">
                  <a:pos x="102" y="748"/>
                </a:cxn>
                <a:cxn ang="0">
                  <a:pos x="75" y="847"/>
                </a:cxn>
                <a:cxn ang="0">
                  <a:pos x="94" y="900"/>
                </a:cxn>
                <a:cxn ang="0">
                  <a:pos x="156" y="887"/>
                </a:cxn>
                <a:cxn ang="0">
                  <a:pos x="251" y="851"/>
                </a:cxn>
                <a:cxn ang="0">
                  <a:pos x="354" y="840"/>
                </a:cxn>
                <a:cxn ang="0">
                  <a:pos x="456" y="846"/>
                </a:cxn>
                <a:cxn ang="0">
                  <a:pos x="559" y="832"/>
                </a:cxn>
                <a:cxn ang="0">
                  <a:pos x="577" y="795"/>
                </a:cxn>
                <a:cxn ang="0">
                  <a:pos x="608" y="833"/>
                </a:cxn>
                <a:cxn ang="0">
                  <a:pos x="664" y="856"/>
                </a:cxn>
                <a:cxn ang="0">
                  <a:pos x="751" y="849"/>
                </a:cxn>
                <a:cxn ang="0">
                  <a:pos x="863" y="832"/>
                </a:cxn>
                <a:cxn ang="0">
                  <a:pos x="967" y="847"/>
                </a:cxn>
                <a:cxn ang="0">
                  <a:pos x="1052" y="870"/>
                </a:cxn>
                <a:cxn ang="0">
                  <a:pos x="1115" y="838"/>
                </a:cxn>
              </a:cxnLst>
              <a:rect l="0" t="0" r="r" b="b"/>
              <a:pathLst>
                <a:path w="1115" h="901">
                  <a:moveTo>
                    <a:pt x="1085" y="769"/>
                  </a:moveTo>
                  <a:lnTo>
                    <a:pt x="1082" y="763"/>
                  </a:lnTo>
                  <a:lnTo>
                    <a:pt x="1078" y="756"/>
                  </a:lnTo>
                  <a:lnTo>
                    <a:pt x="1074" y="750"/>
                  </a:lnTo>
                  <a:lnTo>
                    <a:pt x="1071" y="744"/>
                  </a:lnTo>
                  <a:lnTo>
                    <a:pt x="1067" y="737"/>
                  </a:lnTo>
                  <a:lnTo>
                    <a:pt x="1064" y="732"/>
                  </a:lnTo>
                  <a:lnTo>
                    <a:pt x="1062" y="726"/>
                  </a:lnTo>
                  <a:lnTo>
                    <a:pt x="1059" y="721"/>
                  </a:lnTo>
                  <a:lnTo>
                    <a:pt x="1061" y="716"/>
                  </a:lnTo>
                  <a:lnTo>
                    <a:pt x="1064" y="713"/>
                  </a:lnTo>
                  <a:lnTo>
                    <a:pt x="1069" y="710"/>
                  </a:lnTo>
                  <a:lnTo>
                    <a:pt x="1075" y="708"/>
                  </a:lnTo>
                  <a:lnTo>
                    <a:pt x="1080" y="705"/>
                  </a:lnTo>
                  <a:lnTo>
                    <a:pt x="1085" y="699"/>
                  </a:lnTo>
                  <a:lnTo>
                    <a:pt x="1089" y="690"/>
                  </a:lnTo>
                  <a:lnTo>
                    <a:pt x="1090" y="677"/>
                  </a:lnTo>
                  <a:lnTo>
                    <a:pt x="1090" y="665"/>
                  </a:lnTo>
                  <a:lnTo>
                    <a:pt x="1089" y="657"/>
                  </a:lnTo>
                  <a:lnTo>
                    <a:pt x="1086" y="650"/>
                  </a:lnTo>
                  <a:lnTo>
                    <a:pt x="1083" y="645"/>
                  </a:lnTo>
                  <a:lnTo>
                    <a:pt x="1079" y="641"/>
                  </a:lnTo>
                  <a:lnTo>
                    <a:pt x="1074" y="637"/>
                  </a:lnTo>
                  <a:lnTo>
                    <a:pt x="1070" y="633"/>
                  </a:lnTo>
                  <a:lnTo>
                    <a:pt x="1065" y="629"/>
                  </a:lnTo>
                  <a:lnTo>
                    <a:pt x="1062" y="621"/>
                  </a:lnTo>
                  <a:lnTo>
                    <a:pt x="1059" y="612"/>
                  </a:lnTo>
                  <a:lnTo>
                    <a:pt x="1055" y="603"/>
                  </a:lnTo>
                  <a:lnTo>
                    <a:pt x="1051" y="593"/>
                  </a:lnTo>
                  <a:lnTo>
                    <a:pt x="1052" y="584"/>
                  </a:lnTo>
                  <a:lnTo>
                    <a:pt x="1055" y="574"/>
                  </a:lnTo>
                  <a:lnTo>
                    <a:pt x="1058" y="565"/>
                  </a:lnTo>
                  <a:lnTo>
                    <a:pt x="1062" y="557"/>
                  </a:lnTo>
                  <a:lnTo>
                    <a:pt x="1067" y="547"/>
                  </a:lnTo>
                  <a:lnTo>
                    <a:pt x="1071" y="538"/>
                  </a:lnTo>
                  <a:lnTo>
                    <a:pt x="1075" y="529"/>
                  </a:lnTo>
                  <a:lnTo>
                    <a:pt x="1078" y="519"/>
                  </a:lnTo>
                  <a:lnTo>
                    <a:pt x="1080" y="508"/>
                  </a:lnTo>
                  <a:lnTo>
                    <a:pt x="1078" y="500"/>
                  </a:lnTo>
                  <a:lnTo>
                    <a:pt x="1074" y="493"/>
                  </a:lnTo>
                  <a:lnTo>
                    <a:pt x="1069" y="486"/>
                  </a:lnTo>
                  <a:lnTo>
                    <a:pt x="1063" y="480"/>
                  </a:lnTo>
                  <a:lnTo>
                    <a:pt x="1058" y="471"/>
                  </a:lnTo>
                  <a:lnTo>
                    <a:pt x="1055" y="461"/>
                  </a:lnTo>
                  <a:lnTo>
                    <a:pt x="1054" y="447"/>
                  </a:lnTo>
                  <a:lnTo>
                    <a:pt x="1056" y="432"/>
                  </a:lnTo>
                  <a:lnTo>
                    <a:pt x="1060" y="420"/>
                  </a:lnTo>
                  <a:lnTo>
                    <a:pt x="1065" y="409"/>
                  </a:lnTo>
                  <a:lnTo>
                    <a:pt x="1070" y="398"/>
                  </a:lnTo>
                  <a:lnTo>
                    <a:pt x="1076" y="387"/>
                  </a:lnTo>
                  <a:lnTo>
                    <a:pt x="1081" y="375"/>
                  </a:lnTo>
                  <a:lnTo>
                    <a:pt x="1084" y="361"/>
                  </a:lnTo>
                  <a:lnTo>
                    <a:pt x="1085" y="344"/>
                  </a:lnTo>
                  <a:lnTo>
                    <a:pt x="1084" y="328"/>
                  </a:lnTo>
                  <a:lnTo>
                    <a:pt x="1079" y="313"/>
                  </a:lnTo>
                  <a:lnTo>
                    <a:pt x="1073" y="299"/>
                  </a:lnTo>
                  <a:lnTo>
                    <a:pt x="1064" y="286"/>
                  </a:lnTo>
                  <a:lnTo>
                    <a:pt x="1054" y="274"/>
                  </a:lnTo>
                  <a:lnTo>
                    <a:pt x="1045" y="262"/>
                  </a:lnTo>
                  <a:lnTo>
                    <a:pt x="1036" y="251"/>
                  </a:lnTo>
                  <a:lnTo>
                    <a:pt x="1028" y="241"/>
                  </a:lnTo>
                  <a:lnTo>
                    <a:pt x="1025" y="236"/>
                  </a:lnTo>
                  <a:lnTo>
                    <a:pt x="1023" y="231"/>
                  </a:lnTo>
                  <a:lnTo>
                    <a:pt x="1021" y="226"/>
                  </a:lnTo>
                  <a:lnTo>
                    <a:pt x="1019" y="221"/>
                  </a:lnTo>
                  <a:lnTo>
                    <a:pt x="1021" y="209"/>
                  </a:lnTo>
                  <a:lnTo>
                    <a:pt x="1026" y="196"/>
                  </a:lnTo>
                  <a:lnTo>
                    <a:pt x="1034" y="182"/>
                  </a:lnTo>
                  <a:lnTo>
                    <a:pt x="1042" y="167"/>
                  </a:lnTo>
                  <a:lnTo>
                    <a:pt x="1049" y="151"/>
                  </a:lnTo>
                  <a:lnTo>
                    <a:pt x="1054" y="134"/>
                  </a:lnTo>
                  <a:lnTo>
                    <a:pt x="1054" y="115"/>
                  </a:lnTo>
                  <a:lnTo>
                    <a:pt x="1048" y="96"/>
                  </a:lnTo>
                  <a:lnTo>
                    <a:pt x="1043" y="86"/>
                  </a:lnTo>
                  <a:lnTo>
                    <a:pt x="1037" y="78"/>
                  </a:lnTo>
                  <a:lnTo>
                    <a:pt x="1030" y="72"/>
                  </a:lnTo>
                  <a:lnTo>
                    <a:pt x="1024" y="67"/>
                  </a:lnTo>
                  <a:lnTo>
                    <a:pt x="1018" y="64"/>
                  </a:lnTo>
                  <a:lnTo>
                    <a:pt x="1011" y="62"/>
                  </a:lnTo>
                  <a:lnTo>
                    <a:pt x="1004" y="62"/>
                  </a:lnTo>
                  <a:lnTo>
                    <a:pt x="997" y="62"/>
                  </a:lnTo>
                  <a:lnTo>
                    <a:pt x="989" y="64"/>
                  </a:lnTo>
                  <a:lnTo>
                    <a:pt x="982" y="66"/>
                  </a:lnTo>
                  <a:lnTo>
                    <a:pt x="974" y="69"/>
                  </a:lnTo>
                  <a:lnTo>
                    <a:pt x="966" y="72"/>
                  </a:lnTo>
                  <a:lnTo>
                    <a:pt x="959" y="76"/>
                  </a:lnTo>
                  <a:lnTo>
                    <a:pt x="951" y="80"/>
                  </a:lnTo>
                  <a:lnTo>
                    <a:pt x="943" y="85"/>
                  </a:lnTo>
                  <a:lnTo>
                    <a:pt x="935" y="89"/>
                  </a:lnTo>
                  <a:lnTo>
                    <a:pt x="927" y="92"/>
                  </a:lnTo>
                  <a:lnTo>
                    <a:pt x="920" y="95"/>
                  </a:lnTo>
                  <a:lnTo>
                    <a:pt x="912" y="97"/>
                  </a:lnTo>
                  <a:lnTo>
                    <a:pt x="905" y="99"/>
                  </a:lnTo>
                  <a:lnTo>
                    <a:pt x="897" y="99"/>
                  </a:lnTo>
                  <a:lnTo>
                    <a:pt x="890" y="100"/>
                  </a:lnTo>
                  <a:lnTo>
                    <a:pt x="883" y="100"/>
                  </a:lnTo>
                  <a:lnTo>
                    <a:pt x="876" y="99"/>
                  </a:lnTo>
                  <a:lnTo>
                    <a:pt x="870" y="99"/>
                  </a:lnTo>
                  <a:lnTo>
                    <a:pt x="864" y="98"/>
                  </a:lnTo>
                  <a:lnTo>
                    <a:pt x="858" y="97"/>
                  </a:lnTo>
                  <a:lnTo>
                    <a:pt x="853" y="96"/>
                  </a:lnTo>
                  <a:lnTo>
                    <a:pt x="849" y="95"/>
                  </a:lnTo>
                  <a:lnTo>
                    <a:pt x="846" y="94"/>
                  </a:lnTo>
                  <a:lnTo>
                    <a:pt x="843" y="93"/>
                  </a:lnTo>
                  <a:lnTo>
                    <a:pt x="841" y="92"/>
                  </a:lnTo>
                  <a:lnTo>
                    <a:pt x="841" y="92"/>
                  </a:lnTo>
                  <a:lnTo>
                    <a:pt x="841" y="92"/>
                  </a:lnTo>
                  <a:lnTo>
                    <a:pt x="841" y="92"/>
                  </a:lnTo>
                  <a:lnTo>
                    <a:pt x="840" y="91"/>
                  </a:lnTo>
                  <a:lnTo>
                    <a:pt x="839" y="88"/>
                  </a:lnTo>
                  <a:lnTo>
                    <a:pt x="837" y="82"/>
                  </a:lnTo>
                  <a:lnTo>
                    <a:pt x="833" y="74"/>
                  </a:lnTo>
                  <a:lnTo>
                    <a:pt x="826" y="65"/>
                  </a:lnTo>
                  <a:lnTo>
                    <a:pt x="821" y="60"/>
                  </a:lnTo>
                  <a:lnTo>
                    <a:pt x="816" y="55"/>
                  </a:lnTo>
                  <a:lnTo>
                    <a:pt x="811" y="51"/>
                  </a:lnTo>
                  <a:lnTo>
                    <a:pt x="806" y="47"/>
                  </a:lnTo>
                  <a:lnTo>
                    <a:pt x="802" y="45"/>
                  </a:lnTo>
                  <a:lnTo>
                    <a:pt x="799" y="43"/>
                  </a:lnTo>
                  <a:lnTo>
                    <a:pt x="796" y="42"/>
                  </a:lnTo>
                  <a:lnTo>
                    <a:pt x="796" y="41"/>
                  </a:lnTo>
                  <a:lnTo>
                    <a:pt x="796" y="43"/>
                  </a:lnTo>
                  <a:lnTo>
                    <a:pt x="797" y="49"/>
                  </a:lnTo>
                  <a:lnTo>
                    <a:pt x="797" y="58"/>
                  </a:lnTo>
                  <a:lnTo>
                    <a:pt x="796" y="67"/>
                  </a:lnTo>
                  <a:lnTo>
                    <a:pt x="793" y="77"/>
                  </a:lnTo>
                  <a:lnTo>
                    <a:pt x="787" y="86"/>
                  </a:lnTo>
                  <a:lnTo>
                    <a:pt x="778" y="94"/>
                  </a:lnTo>
                  <a:lnTo>
                    <a:pt x="764" y="97"/>
                  </a:lnTo>
                  <a:lnTo>
                    <a:pt x="756" y="97"/>
                  </a:lnTo>
                  <a:lnTo>
                    <a:pt x="749" y="96"/>
                  </a:lnTo>
                  <a:lnTo>
                    <a:pt x="743" y="95"/>
                  </a:lnTo>
                  <a:lnTo>
                    <a:pt x="736" y="92"/>
                  </a:lnTo>
                  <a:lnTo>
                    <a:pt x="730" y="89"/>
                  </a:lnTo>
                  <a:lnTo>
                    <a:pt x="725" y="86"/>
                  </a:lnTo>
                  <a:lnTo>
                    <a:pt x="719" y="82"/>
                  </a:lnTo>
                  <a:lnTo>
                    <a:pt x="714" y="78"/>
                  </a:lnTo>
                  <a:lnTo>
                    <a:pt x="708" y="73"/>
                  </a:lnTo>
                  <a:lnTo>
                    <a:pt x="702" y="69"/>
                  </a:lnTo>
                  <a:lnTo>
                    <a:pt x="696" y="65"/>
                  </a:lnTo>
                  <a:lnTo>
                    <a:pt x="690" y="60"/>
                  </a:lnTo>
                  <a:lnTo>
                    <a:pt x="683" y="57"/>
                  </a:lnTo>
                  <a:lnTo>
                    <a:pt x="675" y="53"/>
                  </a:lnTo>
                  <a:lnTo>
                    <a:pt x="667" y="50"/>
                  </a:lnTo>
                  <a:lnTo>
                    <a:pt x="658" y="47"/>
                  </a:lnTo>
                  <a:lnTo>
                    <a:pt x="641" y="45"/>
                  </a:lnTo>
                  <a:lnTo>
                    <a:pt x="626" y="44"/>
                  </a:lnTo>
                  <a:lnTo>
                    <a:pt x="613" y="45"/>
                  </a:lnTo>
                  <a:lnTo>
                    <a:pt x="604" y="47"/>
                  </a:lnTo>
                  <a:lnTo>
                    <a:pt x="595" y="49"/>
                  </a:lnTo>
                  <a:lnTo>
                    <a:pt x="590" y="52"/>
                  </a:lnTo>
                  <a:lnTo>
                    <a:pt x="587" y="53"/>
                  </a:lnTo>
                  <a:lnTo>
                    <a:pt x="586" y="54"/>
                  </a:lnTo>
                  <a:lnTo>
                    <a:pt x="585" y="52"/>
                  </a:lnTo>
                  <a:lnTo>
                    <a:pt x="583" y="45"/>
                  </a:lnTo>
                  <a:lnTo>
                    <a:pt x="580" y="37"/>
                  </a:lnTo>
                  <a:lnTo>
                    <a:pt x="575" y="27"/>
                  </a:lnTo>
                  <a:lnTo>
                    <a:pt x="570" y="17"/>
                  </a:lnTo>
                  <a:lnTo>
                    <a:pt x="562" y="9"/>
                  </a:lnTo>
                  <a:lnTo>
                    <a:pt x="553" y="3"/>
                  </a:lnTo>
                  <a:lnTo>
                    <a:pt x="543" y="0"/>
                  </a:lnTo>
                  <a:lnTo>
                    <a:pt x="533" y="3"/>
                  </a:lnTo>
                  <a:lnTo>
                    <a:pt x="525" y="10"/>
                  </a:lnTo>
                  <a:lnTo>
                    <a:pt x="519" y="20"/>
                  </a:lnTo>
                  <a:lnTo>
                    <a:pt x="515" y="31"/>
                  </a:lnTo>
                  <a:lnTo>
                    <a:pt x="511" y="43"/>
                  </a:lnTo>
                  <a:lnTo>
                    <a:pt x="510" y="53"/>
                  </a:lnTo>
                  <a:lnTo>
                    <a:pt x="508" y="60"/>
                  </a:lnTo>
                  <a:lnTo>
                    <a:pt x="508" y="62"/>
                  </a:lnTo>
                  <a:lnTo>
                    <a:pt x="508" y="62"/>
                  </a:lnTo>
                  <a:lnTo>
                    <a:pt x="506" y="60"/>
                  </a:lnTo>
                  <a:lnTo>
                    <a:pt x="503" y="58"/>
                  </a:lnTo>
                  <a:lnTo>
                    <a:pt x="500" y="54"/>
                  </a:lnTo>
                  <a:lnTo>
                    <a:pt x="496" y="51"/>
                  </a:lnTo>
                  <a:lnTo>
                    <a:pt x="491" y="46"/>
                  </a:lnTo>
                  <a:lnTo>
                    <a:pt x="485" y="42"/>
                  </a:lnTo>
                  <a:lnTo>
                    <a:pt x="478" y="37"/>
                  </a:lnTo>
                  <a:lnTo>
                    <a:pt x="473" y="33"/>
                  </a:lnTo>
                  <a:lnTo>
                    <a:pt x="468" y="31"/>
                  </a:lnTo>
                  <a:lnTo>
                    <a:pt x="463" y="32"/>
                  </a:lnTo>
                  <a:lnTo>
                    <a:pt x="458" y="34"/>
                  </a:lnTo>
                  <a:lnTo>
                    <a:pt x="451" y="38"/>
                  </a:lnTo>
                  <a:lnTo>
                    <a:pt x="441" y="43"/>
                  </a:lnTo>
                  <a:lnTo>
                    <a:pt x="428" y="50"/>
                  </a:lnTo>
                  <a:lnTo>
                    <a:pt x="410" y="58"/>
                  </a:lnTo>
                  <a:lnTo>
                    <a:pt x="400" y="63"/>
                  </a:lnTo>
                  <a:lnTo>
                    <a:pt x="391" y="68"/>
                  </a:lnTo>
                  <a:lnTo>
                    <a:pt x="381" y="72"/>
                  </a:lnTo>
                  <a:lnTo>
                    <a:pt x="372" y="76"/>
                  </a:lnTo>
                  <a:lnTo>
                    <a:pt x="364" y="80"/>
                  </a:lnTo>
                  <a:lnTo>
                    <a:pt x="356" y="84"/>
                  </a:lnTo>
                  <a:lnTo>
                    <a:pt x="347" y="88"/>
                  </a:lnTo>
                  <a:lnTo>
                    <a:pt x="339" y="91"/>
                  </a:lnTo>
                  <a:lnTo>
                    <a:pt x="330" y="94"/>
                  </a:lnTo>
                  <a:lnTo>
                    <a:pt x="321" y="96"/>
                  </a:lnTo>
                  <a:lnTo>
                    <a:pt x="313" y="98"/>
                  </a:lnTo>
                  <a:lnTo>
                    <a:pt x="304" y="100"/>
                  </a:lnTo>
                  <a:lnTo>
                    <a:pt x="296" y="100"/>
                  </a:lnTo>
                  <a:lnTo>
                    <a:pt x="286" y="100"/>
                  </a:lnTo>
                  <a:lnTo>
                    <a:pt x="276" y="99"/>
                  </a:lnTo>
                  <a:lnTo>
                    <a:pt x="266" y="97"/>
                  </a:lnTo>
                  <a:lnTo>
                    <a:pt x="249" y="91"/>
                  </a:lnTo>
                  <a:lnTo>
                    <a:pt x="240" y="84"/>
                  </a:lnTo>
                  <a:lnTo>
                    <a:pt x="236" y="76"/>
                  </a:lnTo>
                  <a:lnTo>
                    <a:pt x="236" y="69"/>
                  </a:lnTo>
                  <a:lnTo>
                    <a:pt x="238" y="61"/>
                  </a:lnTo>
                  <a:lnTo>
                    <a:pt x="242" y="56"/>
                  </a:lnTo>
                  <a:lnTo>
                    <a:pt x="245" y="52"/>
                  </a:lnTo>
                  <a:lnTo>
                    <a:pt x="246" y="50"/>
                  </a:lnTo>
                  <a:lnTo>
                    <a:pt x="245" y="50"/>
                  </a:lnTo>
                  <a:lnTo>
                    <a:pt x="241" y="53"/>
                  </a:lnTo>
                  <a:lnTo>
                    <a:pt x="234" y="57"/>
                  </a:lnTo>
                  <a:lnTo>
                    <a:pt x="227" y="62"/>
                  </a:lnTo>
                  <a:lnTo>
                    <a:pt x="218" y="69"/>
                  </a:lnTo>
                  <a:lnTo>
                    <a:pt x="208" y="76"/>
                  </a:lnTo>
                  <a:lnTo>
                    <a:pt x="199" y="84"/>
                  </a:lnTo>
                  <a:lnTo>
                    <a:pt x="191" y="92"/>
                  </a:lnTo>
                  <a:lnTo>
                    <a:pt x="184" y="100"/>
                  </a:lnTo>
                  <a:lnTo>
                    <a:pt x="178" y="107"/>
                  </a:lnTo>
                  <a:lnTo>
                    <a:pt x="175" y="113"/>
                  </a:lnTo>
                  <a:lnTo>
                    <a:pt x="171" y="118"/>
                  </a:lnTo>
                  <a:lnTo>
                    <a:pt x="168" y="122"/>
                  </a:lnTo>
                  <a:lnTo>
                    <a:pt x="164" y="127"/>
                  </a:lnTo>
                  <a:lnTo>
                    <a:pt x="159" y="131"/>
                  </a:lnTo>
                  <a:lnTo>
                    <a:pt x="152" y="135"/>
                  </a:lnTo>
                  <a:lnTo>
                    <a:pt x="148" y="138"/>
                  </a:lnTo>
                  <a:lnTo>
                    <a:pt x="143" y="139"/>
                  </a:lnTo>
                  <a:lnTo>
                    <a:pt x="138" y="140"/>
                  </a:lnTo>
                  <a:lnTo>
                    <a:pt x="133" y="140"/>
                  </a:lnTo>
                  <a:lnTo>
                    <a:pt x="128" y="140"/>
                  </a:lnTo>
                  <a:lnTo>
                    <a:pt x="121" y="139"/>
                  </a:lnTo>
                  <a:lnTo>
                    <a:pt x="115" y="138"/>
                  </a:lnTo>
                  <a:lnTo>
                    <a:pt x="109" y="136"/>
                  </a:lnTo>
                  <a:lnTo>
                    <a:pt x="101" y="134"/>
                  </a:lnTo>
                  <a:lnTo>
                    <a:pt x="94" y="132"/>
                  </a:lnTo>
                  <a:lnTo>
                    <a:pt x="86" y="130"/>
                  </a:lnTo>
                  <a:lnTo>
                    <a:pt x="77" y="127"/>
                  </a:lnTo>
                  <a:lnTo>
                    <a:pt x="69" y="125"/>
                  </a:lnTo>
                  <a:lnTo>
                    <a:pt x="60" y="122"/>
                  </a:lnTo>
                  <a:lnTo>
                    <a:pt x="50" y="119"/>
                  </a:lnTo>
                  <a:lnTo>
                    <a:pt x="41" y="116"/>
                  </a:lnTo>
                  <a:lnTo>
                    <a:pt x="24" y="112"/>
                  </a:lnTo>
                  <a:lnTo>
                    <a:pt x="12" y="111"/>
                  </a:lnTo>
                  <a:lnTo>
                    <a:pt x="5" y="114"/>
                  </a:lnTo>
                  <a:lnTo>
                    <a:pt x="1" y="118"/>
                  </a:lnTo>
                  <a:lnTo>
                    <a:pt x="0" y="123"/>
                  </a:lnTo>
                  <a:lnTo>
                    <a:pt x="0" y="130"/>
                  </a:lnTo>
                  <a:lnTo>
                    <a:pt x="0" y="137"/>
                  </a:lnTo>
                  <a:lnTo>
                    <a:pt x="0" y="144"/>
                  </a:lnTo>
                  <a:lnTo>
                    <a:pt x="0" y="153"/>
                  </a:lnTo>
                  <a:lnTo>
                    <a:pt x="4" y="166"/>
                  </a:lnTo>
                  <a:lnTo>
                    <a:pt x="11" y="182"/>
                  </a:lnTo>
                  <a:lnTo>
                    <a:pt x="19" y="198"/>
                  </a:lnTo>
                  <a:lnTo>
                    <a:pt x="26" y="213"/>
                  </a:lnTo>
                  <a:lnTo>
                    <a:pt x="34" y="226"/>
                  </a:lnTo>
                  <a:lnTo>
                    <a:pt x="39" y="235"/>
                  </a:lnTo>
                  <a:lnTo>
                    <a:pt x="41" y="238"/>
                  </a:lnTo>
                  <a:lnTo>
                    <a:pt x="17" y="326"/>
                  </a:lnTo>
                  <a:lnTo>
                    <a:pt x="45" y="465"/>
                  </a:lnTo>
                  <a:lnTo>
                    <a:pt x="49" y="544"/>
                  </a:lnTo>
                  <a:lnTo>
                    <a:pt x="79" y="591"/>
                  </a:lnTo>
                  <a:lnTo>
                    <a:pt x="81" y="686"/>
                  </a:lnTo>
                  <a:lnTo>
                    <a:pt x="103" y="745"/>
                  </a:lnTo>
                  <a:lnTo>
                    <a:pt x="102" y="748"/>
                  </a:lnTo>
                  <a:lnTo>
                    <a:pt x="98" y="756"/>
                  </a:lnTo>
                  <a:lnTo>
                    <a:pt x="94" y="769"/>
                  </a:lnTo>
                  <a:lnTo>
                    <a:pt x="88" y="785"/>
                  </a:lnTo>
                  <a:lnTo>
                    <a:pt x="83" y="804"/>
                  </a:lnTo>
                  <a:lnTo>
                    <a:pt x="78" y="825"/>
                  </a:lnTo>
                  <a:lnTo>
                    <a:pt x="75" y="847"/>
                  </a:lnTo>
                  <a:lnTo>
                    <a:pt x="75" y="870"/>
                  </a:lnTo>
                  <a:lnTo>
                    <a:pt x="76" y="880"/>
                  </a:lnTo>
                  <a:lnTo>
                    <a:pt x="78" y="887"/>
                  </a:lnTo>
                  <a:lnTo>
                    <a:pt x="82" y="894"/>
                  </a:lnTo>
                  <a:lnTo>
                    <a:pt x="87" y="898"/>
                  </a:lnTo>
                  <a:lnTo>
                    <a:pt x="94" y="900"/>
                  </a:lnTo>
                  <a:lnTo>
                    <a:pt x="102" y="901"/>
                  </a:lnTo>
                  <a:lnTo>
                    <a:pt x="110" y="900"/>
                  </a:lnTo>
                  <a:lnTo>
                    <a:pt x="121" y="898"/>
                  </a:lnTo>
                  <a:lnTo>
                    <a:pt x="132" y="896"/>
                  </a:lnTo>
                  <a:lnTo>
                    <a:pt x="143" y="891"/>
                  </a:lnTo>
                  <a:lnTo>
                    <a:pt x="156" y="887"/>
                  </a:lnTo>
                  <a:lnTo>
                    <a:pt x="170" y="882"/>
                  </a:lnTo>
                  <a:lnTo>
                    <a:pt x="185" y="876"/>
                  </a:lnTo>
                  <a:lnTo>
                    <a:pt x="200" y="870"/>
                  </a:lnTo>
                  <a:lnTo>
                    <a:pt x="217" y="863"/>
                  </a:lnTo>
                  <a:lnTo>
                    <a:pt x="234" y="857"/>
                  </a:lnTo>
                  <a:lnTo>
                    <a:pt x="251" y="851"/>
                  </a:lnTo>
                  <a:lnTo>
                    <a:pt x="268" y="847"/>
                  </a:lnTo>
                  <a:lnTo>
                    <a:pt x="286" y="844"/>
                  </a:lnTo>
                  <a:lnTo>
                    <a:pt x="302" y="841"/>
                  </a:lnTo>
                  <a:lnTo>
                    <a:pt x="320" y="840"/>
                  </a:lnTo>
                  <a:lnTo>
                    <a:pt x="337" y="840"/>
                  </a:lnTo>
                  <a:lnTo>
                    <a:pt x="354" y="840"/>
                  </a:lnTo>
                  <a:lnTo>
                    <a:pt x="371" y="840"/>
                  </a:lnTo>
                  <a:lnTo>
                    <a:pt x="388" y="841"/>
                  </a:lnTo>
                  <a:lnTo>
                    <a:pt x="405" y="843"/>
                  </a:lnTo>
                  <a:lnTo>
                    <a:pt x="422" y="844"/>
                  </a:lnTo>
                  <a:lnTo>
                    <a:pt x="440" y="845"/>
                  </a:lnTo>
                  <a:lnTo>
                    <a:pt x="456" y="846"/>
                  </a:lnTo>
                  <a:lnTo>
                    <a:pt x="474" y="847"/>
                  </a:lnTo>
                  <a:lnTo>
                    <a:pt x="491" y="847"/>
                  </a:lnTo>
                  <a:lnTo>
                    <a:pt x="508" y="846"/>
                  </a:lnTo>
                  <a:lnTo>
                    <a:pt x="530" y="844"/>
                  </a:lnTo>
                  <a:lnTo>
                    <a:pt x="546" y="839"/>
                  </a:lnTo>
                  <a:lnTo>
                    <a:pt x="559" y="832"/>
                  </a:lnTo>
                  <a:lnTo>
                    <a:pt x="567" y="824"/>
                  </a:lnTo>
                  <a:lnTo>
                    <a:pt x="572" y="816"/>
                  </a:lnTo>
                  <a:lnTo>
                    <a:pt x="575" y="807"/>
                  </a:lnTo>
                  <a:lnTo>
                    <a:pt x="575" y="798"/>
                  </a:lnTo>
                  <a:lnTo>
                    <a:pt x="574" y="791"/>
                  </a:lnTo>
                  <a:lnTo>
                    <a:pt x="577" y="795"/>
                  </a:lnTo>
                  <a:lnTo>
                    <a:pt x="580" y="801"/>
                  </a:lnTo>
                  <a:lnTo>
                    <a:pt x="584" y="807"/>
                  </a:lnTo>
                  <a:lnTo>
                    <a:pt x="589" y="813"/>
                  </a:lnTo>
                  <a:lnTo>
                    <a:pt x="594" y="820"/>
                  </a:lnTo>
                  <a:lnTo>
                    <a:pt x="600" y="826"/>
                  </a:lnTo>
                  <a:lnTo>
                    <a:pt x="608" y="833"/>
                  </a:lnTo>
                  <a:lnTo>
                    <a:pt x="616" y="840"/>
                  </a:lnTo>
                  <a:lnTo>
                    <a:pt x="623" y="845"/>
                  </a:lnTo>
                  <a:lnTo>
                    <a:pt x="632" y="850"/>
                  </a:lnTo>
                  <a:lnTo>
                    <a:pt x="642" y="853"/>
                  </a:lnTo>
                  <a:lnTo>
                    <a:pt x="652" y="855"/>
                  </a:lnTo>
                  <a:lnTo>
                    <a:pt x="664" y="856"/>
                  </a:lnTo>
                  <a:lnTo>
                    <a:pt x="676" y="856"/>
                  </a:lnTo>
                  <a:lnTo>
                    <a:pt x="690" y="856"/>
                  </a:lnTo>
                  <a:lnTo>
                    <a:pt x="703" y="855"/>
                  </a:lnTo>
                  <a:lnTo>
                    <a:pt x="718" y="854"/>
                  </a:lnTo>
                  <a:lnTo>
                    <a:pt x="734" y="852"/>
                  </a:lnTo>
                  <a:lnTo>
                    <a:pt x="751" y="849"/>
                  </a:lnTo>
                  <a:lnTo>
                    <a:pt x="768" y="847"/>
                  </a:lnTo>
                  <a:lnTo>
                    <a:pt x="786" y="844"/>
                  </a:lnTo>
                  <a:lnTo>
                    <a:pt x="804" y="841"/>
                  </a:lnTo>
                  <a:lnTo>
                    <a:pt x="823" y="837"/>
                  </a:lnTo>
                  <a:lnTo>
                    <a:pt x="844" y="835"/>
                  </a:lnTo>
                  <a:lnTo>
                    <a:pt x="863" y="832"/>
                  </a:lnTo>
                  <a:lnTo>
                    <a:pt x="882" y="832"/>
                  </a:lnTo>
                  <a:lnTo>
                    <a:pt x="901" y="833"/>
                  </a:lnTo>
                  <a:lnTo>
                    <a:pt x="918" y="836"/>
                  </a:lnTo>
                  <a:lnTo>
                    <a:pt x="935" y="839"/>
                  </a:lnTo>
                  <a:lnTo>
                    <a:pt x="951" y="843"/>
                  </a:lnTo>
                  <a:lnTo>
                    <a:pt x="967" y="847"/>
                  </a:lnTo>
                  <a:lnTo>
                    <a:pt x="982" y="852"/>
                  </a:lnTo>
                  <a:lnTo>
                    <a:pt x="997" y="856"/>
                  </a:lnTo>
                  <a:lnTo>
                    <a:pt x="1011" y="861"/>
                  </a:lnTo>
                  <a:lnTo>
                    <a:pt x="1025" y="864"/>
                  </a:lnTo>
                  <a:lnTo>
                    <a:pt x="1039" y="868"/>
                  </a:lnTo>
                  <a:lnTo>
                    <a:pt x="1052" y="870"/>
                  </a:lnTo>
                  <a:lnTo>
                    <a:pt x="1065" y="870"/>
                  </a:lnTo>
                  <a:lnTo>
                    <a:pt x="1078" y="868"/>
                  </a:lnTo>
                  <a:lnTo>
                    <a:pt x="1091" y="866"/>
                  </a:lnTo>
                  <a:lnTo>
                    <a:pt x="1105" y="859"/>
                  </a:lnTo>
                  <a:lnTo>
                    <a:pt x="1112" y="849"/>
                  </a:lnTo>
                  <a:lnTo>
                    <a:pt x="1115" y="838"/>
                  </a:lnTo>
                  <a:lnTo>
                    <a:pt x="1114" y="825"/>
                  </a:lnTo>
                  <a:lnTo>
                    <a:pt x="1109" y="812"/>
                  </a:lnTo>
                  <a:lnTo>
                    <a:pt x="1103" y="797"/>
                  </a:lnTo>
                  <a:lnTo>
                    <a:pt x="1094" y="783"/>
                  </a:lnTo>
                  <a:lnTo>
                    <a:pt x="1085" y="769"/>
                  </a:lnTo>
                  <a:close/>
                </a:path>
              </a:pathLst>
            </a:custGeom>
            <a:solidFill>
              <a:srgbClr val="F9E587"/>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51" name="Freeform 7"/>
            <p:cNvSpPr>
              <a:spLocks/>
            </p:cNvSpPr>
            <p:nvPr/>
          </p:nvSpPr>
          <p:spPr bwMode="auto">
            <a:xfrm>
              <a:off x="2230438" y="2043113"/>
              <a:ext cx="19050" cy="50800"/>
            </a:xfrm>
            <a:custGeom>
              <a:avLst/>
              <a:gdLst/>
              <a:ahLst/>
              <a:cxnLst>
                <a:cxn ang="0">
                  <a:pos x="0" y="32"/>
                </a:cxn>
                <a:cxn ang="0">
                  <a:pos x="1" y="22"/>
                </a:cxn>
                <a:cxn ang="0">
                  <a:pos x="4" y="14"/>
                </a:cxn>
                <a:cxn ang="0">
                  <a:pos x="8" y="7"/>
                </a:cxn>
                <a:cxn ang="0">
                  <a:pos x="12" y="0"/>
                </a:cxn>
                <a:cxn ang="0">
                  <a:pos x="9" y="8"/>
                </a:cxn>
                <a:cxn ang="0">
                  <a:pos x="7" y="16"/>
                </a:cxn>
                <a:cxn ang="0">
                  <a:pos x="4" y="24"/>
                </a:cxn>
                <a:cxn ang="0">
                  <a:pos x="0" y="32"/>
                </a:cxn>
              </a:cxnLst>
              <a:rect l="0" t="0" r="r" b="b"/>
              <a:pathLst>
                <a:path w="12" h="32">
                  <a:moveTo>
                    <a:pt x="0" y="32"/>
                  </a:moveTo>
                  <a:lnTo>
                    <a:pt x="1" y="22"/>
                  </a:lnTo>
                  <a:lnTo>
                    <a:pt x="4" y="14"/>
                  </a:lnTo>
                  <a:lnTo>
                    <a:pt x="8" y="7"/>
                  </a:lnTo>
                  <a:lnTo>
                    <a:pt x="12" y="0"/>
                  </a:lnTo>
                  <a:lnTo>
                    <a:pt x="9" y="8"/>
                  </a:lnTo>
                  <a:lnTo>
                    <a:pt x="7" y="16"/>
                  </a:lnTo>
                  <a:lnTo>
                    <a:pt x="4" y="24"/>
                  </a:lnTo>
                  <a:lnTo>
                    <a:pt x="0" y="32"/>
                  </a:lnTo>
                  <a:close/>
                </a:path>
              </a:pathLst>
            </a:custGeom>
            <a:solidFill>
              <a:srgbClr val="F9E587"/>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52" name="Freeform 8"/>
            <p:cNvSpPr>
              <a:spLocks/>
            </p:cNvSpPr>
            <p:nvPr/>
          </p:nvSpPr>
          <p:spPr bwMode="auto">
            <a:xfrm>
              <a:off x="1895475" y="1890713"/>
              <a:ext cx="33338" cy="39688"/>
            </a:xfrm>
            <a:custGeom>
              <a:avLst/>
              <a:gdLst/>
              <a:ahLst/>
              <a:cxnLst>
                <a:cxn ang="0">
                  <a:pos x="17" y="17"/>
                </a:cxn>
                <a:cxn ang="0">
                  <a:pos x="18" y="18"/>
                </a:cxn>
                <a:cxn ang="0">
                  <a:pos x="19" y="21"/>
                </a:cxn>
                <a:cxn ang="0">
                  <a:pos x="20" y="22"/>
                </a:cxn>
                <a:cxn ang="0">
                  <a:pos x="21" y="25"/>
                </a:cxn>
                <a:cxn ang="0">
                  <a:pos x="0" y="0"/>
                </a:cxn>
                <a:cxn ang="0">
                  <a:pos x="2" y="1"/>
                </a:cxn>
                <a:cxn ang="0">
                  <a:pos x="6" y="4"/>
                </a:cxn>
                <a:cxn ang="0">
                  <a:pos x="11" y="9"/>
                </a:cxn>
                <a:cxn ang="0">
                  <a:pos x="17" y="17"/>
                </a:cxn>
              </a:cxnLst>
              <a:rect l="0" t="0" r="r" b="b"/>
              <a:pathLst>
                <a:path w="21" h="25">
                  <a:moveTo>
                    <a:pt x="17" y="17"/>
                  </a:moveTo>
                  <a:lnTo>
                    <a:pt x="18" y="18"/>
                  </a:lnTo>
                  <a:lnTo>
                    <a:pt x="19" y="21"/>
                  </a:lnTo>
                  <a:lnTo>
                    <a:pt x="20" y="22"/>
                  </a:lnTo>
                  <a:lnTo>
                    <a:pt x="21" y="25"/>
                  </a:lnTo>
                  <a:lnTo>
                    <a:pt x="0" y="0"/>
                  </a:lnTo>
                  <a:lnTo>
                    <a:pt x="2" y="1"/>
                  </a:lnTo>
                  <a:lnTo>
                    <a:pt x="6" y="4"/>
                  </a:lnTo>
                  <a:lnTo>
                    <a:pt x="11" y="9"/>
                  </a:lnTo>
                  <a:lnTo>
                    <a:pt x="17" y="17"/>
                  </a:lnTo>
                  <a:close/>
                </a:path>
              </a:pathLst>
            </a:custGeom>
            <a:solidFill>
              <a:srgbClr val="F9E587"/>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53" name="Freeform 9"/>
            <p:cNvSpPr>
              <a:spLocks/>
            </p:cNvSpPr>
            <p:nvPr/>
          </p:nvSpPr>
          <p:spPr bwMode="auto">
            <a:xfrm>
              <a:off x="1533525" y="3051176"/>
              <a:ext cx="41275" cy="60325"/>
            </a:xfrm>
            <a:custGeom>
              <a:avLst/>
              <a:gdLst/>
              <a:ahLst/>
              <a:cxnLst>
                <a:cxn ang="0">
                  <a:pos x="3" y="9"/>
                </a:cxn>
                <a:cxn ang="0">
                  <a:pos x="1" y="5"/>
                </a:cxn>
                <a:cxn ang="0">
                  <a:pos x="0" y="2"/>
                </a:cxn>
                <a:cxn ang="0">
                  <a:pos x="0" y="0"/>
                </a:cxn>
                <a:cxn ang="0">
                  <a:pos x="0" y="0"/>
                </a:cxn>
                <a:cxn ang="0">
                  <a:pos x="0" y="0"/>
                </a:cxn>
                <a:cxn ang="0">
                  <a:pos x="1" y="3"/>
                </a:cxn>
                <a:cxn ang="0">
                  <a:pos x="3" y="6"/>
                </a:cxn>
                <a:cxn ang="0">
                  <a:pos x="6" y="11"/>
                </a:cxn>
                <a:cxn ang="0">
                  <a:pos x="10" y="17"/>
                </a:cxn>
                <a:cxn ang="0">
                  <a:pos x="15" y="23"/>
                </a:cxn>
                <a:cxn ang="0">
                  <a:pos x="20" y="30"/>
                </a:cxn>
                <a:cxn ang="0">
                  <a:pos x="26" y="38"/>
                </a:cxn>
                <a:cxn ang="0">
                  <a:pos x="22" y="34"/>
                </a:cxn>
                <a:cxn ang="0">
                  <a:pos x="18" y="30"/>
                </a:cxn>
                <a:cxn ang="0">
                  <a:pos x="15" y="26"/>
                </a:cxn>
                <a:cxn ang="0">
                  <a:pos x="12" y="22"/>
                </a:cxn>
                <a:cxn ang="0">
                  <a:pos x="9" y="19"/>
                </a:cxn>
                <a:cxn ang="0">
                  <a:pos x="7" y="15"/>
                </a:cxn>
                <a:cxn ang="0">
                  <a:pos x="4" y="12"/>
                </a:cxn>
                <a:cxn ang="0">
                  <a:pos x="3" y="9"/>
                </a:cxn>
              </a:cxnLst>
              <a:rect l="0" t="0" r="r" b="b"/>
              <a:pathLst>
                <a:path w="26" h="38">
                  <a:moveTo>
                    <a:pt x="3" y="9"/>
                  </a:moveTo>
                  <a:lnTo>
                    <a:pt x="1" y="5"/>
                  </a:lnTo>
                  <a:lnTo>
                    <a:pt x="0" y="2"/>
                  </a:lnTo>
                  <a:lnTo>
                    <a:pt x="0" y="0"/>
                  </a:lnTo>
                  <a:lnTo>
                    <a:pt x="0" y="0"/>
                  </a:lnTo>
                  <a:lnTo>
                    <a:pt x="0" y="0"/>
                  </a:lnTo>
                  <a:lnTo>
                    <a:pt x="1" y="3"/>
                  </a:lnTo>
                  <a:lnTo>
                    <a:pt x="3" y="6"/>
                  </a:lnTo>
                  <a:lnTo>
                    <a:pt x="6" y="11"/>
                  </a:lnTo>
                  <a:lnTo>
                    <a:pt x="10" y="17"/>
                  </a:lnTo>
                  <a:lnTo>
                    <a:pt x="15" y="23"/>
                  </a:lnTo>
                  <a:lnTo>
                    <a:pt x="20" y="30"/>
                  </a:lnTo>
                  <a:lnTo>
                    <a:pt x="26" y="38"/>
                  </a:lnTo>
                  <a:lnTo>
                    <a:pt x="22" y="34"/>
                  </a:lnTo>
                  <a:lnTo>
                    <a:pt x="18" y="30"/>
                  </a:lnTo>
                  <a:lnTo>
                    <a:pt x="15" y="26"/>
                  </a:lnTo>
                  <a:lnTo>
                    <a:pt x="12" y="22"/>
                  </a:lnTo>
                  <a:lnTo>
                    <a:pt x="9" y="19"/>
                  </a:lnTo>
                  <a:lnTo>
                    <a:pt x="7" y="15"/>
                  </a:lnTo>
                  <a:lnTo>
                    <a:pt x="4" y="12"/>
                  </a:lnTo>
                  <a:lnTo>
                    <a:pt x="3" y="9"/>
                  </a:lnTo>
                  <a:close/>
                </a:path>
              </a:pathLst>
            </a:custGeom>
            <a:solidFill>
              <a:srgbClr val="F9E587"/>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54" name="Freeform 10"/>
            <p:cNvSpPr>
              <a:spLocks/>
            </p:cNvSpPr>
            <p:nvPr/>
          </p:nvSpPr>
          <p:spPr bwMode="auto">
            <a:xfrm>
              <a:off x="2171700" y="3122613"/>
              <a:ext cx="119063" cy="31750"/>
            </a:xfrm>
            <a:custGeom>
              <a:avLst/>
              <a:gdLst/>
              <a:ahLst/>
              <a:cxnLst>
                <a:cxn ang="0">
                  <a:pos x="0" y="0"/>
                </a:cxn>
                <a:cxn ang="0">
                  <a:pos x="11" y="2"/>
                </a:cxn>
                <a:cxn ang="0">
                  <a:pos x="22" y="5"/>
                </a:cxn>
                <a:cxn ang="0">
                  <a:pos x="32" y="7"/>
                </a:cxn>
                <a:cxn ang="0">
                  <a:pos x="42" y="10"/>
                </a:cxn>
                <a:cxn ang="0">
                  <a:pos x="51" y="12"/>
                </a:cxn>
                <a:cxn ang="0">
                  <a:pos x="59" y="14"/>
                </a:cxn>
                <a:cxn ang="0">
                  <a:pos x="67" y="17"/>
                </a:cxn>
                <a:cxn ang="0">
                  <a:pos x="75" y="20"/>
                </a:cxn>
                <a:cxn ang="0">
                  <a:pos x="72" y="19"/>
                </a:cxn>
                <a:cxn ang="0">
                  <a:pos x="70" y="19"/>
                </a:cxn>
                <a:cxn ang="0">
                  <a:pos x="67" y="19"/>
                </a:cxn>
                <a:cxn ang="0">
                  <a:pos x="65" y="18"/>
                </a:cxn>
                <a:cxn ang="0">
                  <a:pos x="57" y="17"/>
                </a:cxn>
                <a:cxn ang="0">
                  <a:pos x="50" y="15"/>
                </a:cxn>
                <a:cxn ang="0">
                  <a:pos x="42" y="13"/>
                </a:cxn>
                <a:cxn ang="0">
                  <a:pos x="34" y="11"/>
                </a:cxn>
                <a:cxn ang="0">
                  <a:pos x="26" y="8"/>
                </a:cxn>
                <a:cxn ang="0">
                  <a:pos x="18" y="6"/>
                </a:cxn>
                <a:cxn ang="0">
                  <a:pos x="9" y="3"/>
                </a:cxn>
                <a:cxn ang="0">
                  <a:pos x="0" y="0"/>
                </a:cxn>
              </a:cxnLst>
              <a:rect l="0" t="0" r="r" b="b"/>
              <a:pathLst>
                <a:path w="75" h="20">
                  <a:moveTo>
                    <a:pt x="0" y="0"/>
                  </a:moveTo>
                  <a:lnTo>
                    <a:pt x="11" y="2"/>
                  </a:lnTo>
                  <a:lnTo>
                    <a:pt x="22" y="5"/>
                  </a:lnTo>
                  <a:lnTo>
                    <a:pt x="32" y="7"/>
                  </a:lnTo>
                  <a:lnTo>
                    <a:pt x="42" y="10"/>
                  </a:lnTo>
                  <a:lnTo>
                    <a:pt x="51" y="12"/>
                  </a:lnTo>
                  <a:lnTo>
                    <a:pt x="59" y="14"/>
                  </a:lnTo>
                  <a:lnTo>
                    <a:pt x="67" y="17"/>
                  </a:lnTo>
                  <a:lnTo>
                    <a:pt x="75" y="20"/>
                  </a:lnTo>
                  <a:lnTo>
                    <a:pt x="72" y="19"/>
                  </a:lnTo>
                  <a:lnTo>
                    <a:pt x="70" y="19"/>
                  </a:lnTo>
                  <a:lnTo>
                    <a:pt x="67" y="19"/>
                  </a:lnTo>
                  <a:lnTo>
                    <a:pt x="65" y="18"/>
                  </a:lnTo>
                  <a:lnTo>
                    <a:pt x="57" y="17"/>
                  </a:lnTo>
                  <a:lnTo>
                    <a:pt x="50" y="15"/>
                  </a:lnTo>
                  <a:lnTo>
                    <a:pt x="42" y="13"/>
                  </a:lnTo>
                  <a:lnTo>
                    <a:pt x="34" y="11"/>
                  </a:lnTo>
                  <a:lnTo>
                    <a:pt x="26" y="8"/>
                  </a:lnTo>
                  <a:lnTo>
                    <a:pt x="18" y="6"/>
                  </a:lnTo>
                  <a:lnTo>
                    <a:pt x="9" y="3"/>
                  </a:lnTo>
                  <a:lnTo>
                    <a:pt x="0" y="0"/>
                  </a:lnTo>
                  <a:close/>
                </a:path>
              </a:pathLst>
            </a:custGeom>
            <a:solidFill>
              <a:srgbClr val="F9E587"/>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55" name="Freeform 11"/>
            <p:cNvSpPr>
              <a:spLocks/>
            </p:cNvSpPr>
            <p:nvPr/>
          </p:nvSpPr>
          <p:spPr bwMode="auto">
            <a:xfrm>
              <a:off x="749300" y="2047876"/>
              <a:ext cx="1447800" cy="965200"/>
            </a:xfrm>
            <a:custGeom>
              <a:avLst/>
              <a:gdLst/>
              <a:ahLst/>
              <a:cxnLst>
                <a:cxn ang="0">
                  <a:pos x="0" y="43"/>
                </a:cxn>
                <a:cxn ang="0">
                  <a:pos x="6" y="42"/>
                </a:cxn>
                <a:cxn ang="0">
                  <a:pos x="18" y="41"/>
                </a:cxn>
                <a:cxn ang="0">
                  <a:pos x="33" y="40"/>
                </a:cxn>
                <a:cxn ang="0">
                  <a:pos x="54" y="38"/>
                </a:cxn>
                <a:cxn ang="0">
                  <a:pos x="79" y="36"/>
                </a:cxn>
                <a:cxn ang="0">
                  <a:pos x="108" y="33"/>
                </a:cxn>
                <a:cxn ang="0">
                  <a:pos x="139" y="30"/>
                </a:cxn>
                <a:cxn ang="0">
                  <a:pos x="174" y="27"/>
                </a:cxn>
                <a:cxn ang="0">
                  <a:pos x="212" y="24"/>
                </a:cxn>
                <a:cxn ang="0">
                  <a:pos x="251" y="21"/>
                </a:cxn>
                <a:cxn ang="0">
                  <a:pos x="292" y="18"/>
                </a:cxn>
                <a:cxn ang="0">
                  <a:pos x="334" y="14"/>
                </a:cxn>
                <a:cxn ang="0">
                  <a:pos x="377" y="11"/>
                </a:cxn>
                <a:cxn ang="0">
                  <a:pos x="420" y="8"/>
                </a:cxn>
                <a:cxn ang="0">
                  <a:pos x="464" y="6"/>
                </a:cxn>
                <a:cxn ang="0">
                  <a:pos x="507" y="3"/>
                </a:cxn>
                <a:cxn ang="0">
                  <a:pos x="548" y="2"/>
                </a:cxn>
                <a:cxn ang="0">
                  <a:pos x="588" y="0"/>
                </a:cxn>
                <a:cxn ang="0">
                  <a:pos x="626" y="0"/>
                </a:cxn>
                <a:cxn ang="0">
                  <a:pos x="662" y="0"/>
                </a:cxn>
                <a:cxn ang="0">
                  <a:pos x="696" y="0"/>
                </a:cxn>
                <a:cxn ang="0">
                  <a:pos x="727" y="0"/>
                </a:cxn>
                <a:cxn ang="0">
                  <a:pos x="756" y="1"/>
                </a:cxn>
                <a:cxn ang="0">
                  <a:pos x="783" y="2"/>
                </a:cxn>
                <a:cxn ang="0">
                  <a:pos x="806" y="3"/>
                </a:cxn>
                <a:cxn ang="0">
                  <a:pos x="827" y="4"/>
                </a:cxn>
                <a:cxn ang="0">
                  <a:pos x="844" y="6"/>
                </a:cxn>
                <a:cxn ang="0">
                  <a:pos x="859" y="7"/>
                </a:cxn>
                <a:cxn ang="0">
                  <a:pos x="870" y="7"/>
                </a:cxn>
                <a:cxn ang="0">
                  <a:pos x="878" y="8"/>
                </a:cxn>
                <a:cxn ang="0">
                  <a:pos x="881" y="8"/>
                </a:cxn>
                <a:cxn ang="0">
                  <a:pos x="912" y="572"/>
                </a:cxn>
                <a:cxn ang="0">
                  <a:pos x="0" y="43"/>
                </a:cxn>
              </a:cxnLst>
              <a:rect l="0" t="0" r="r" b="b"/>
              <a:pathLst>
                <a:path w="912" h="608">
                  <a:moveTo>
                    <a:pt x="0" y="43"/>
                  </a:moveTo>
                  <a:lnTo>
                    <a:pt x="0" y="43"/>
                  </a:lnTo>
                  <a:lnTo>
                    <a:pt x="3" y="42"/>
                  </a:lnTo>
                  <a:lnTo>
                    <a:pt x="6" y="42"/>
                  </a:lnTo>
                  <a:lnTo>
                    <a:pt x="11" y="42"/>
                  </a:lnTo>
                  <a:lnTo>
                    <a:pt x="18" y="41"/>
                  </a:lnTo>
                  <a:lnTo>
                    <a:pt x="25" y="41"/>
                  </a:lnTo>
                  <a:lnTo>
                    <a:pt x="33" y="40"/>
                  </a:lnTo>
                  <a:lnTo>
                    <a:pt x="43" y="39"/>
                  </a:lnTo>
                  <a:lnTo>
                    <a:pt x="54" y="38"/>
                  </a:lnTo>
                  <a:lnTo>
                    <a:pt x="66" y="37"/>
                  </a:lnTo>
                  <a:lnTo>
                    <a:pt x="79" y="36"/>
                  </a:lnTo>
                  <a:lnTo>
                    <a:pt x="93" y="34"/>
                  </a:lnTo>
                  <a:lnTo>
                    <a:pt x="108" y="33"/>
                  </a:lnTo>
                  <a:lnTo>
                    <a:pt x="123" y="31"/>
                  </a:lnTo>
                  <a:lnTo>
                    <a:pt x="139" y="30"/>
                  </a:lnTo>
                  <a:lnTo>
                    <a:pt x="156" y="29"/>
                  </a:lnTo>
                  <a:lnTo>
                    <a:pt x="174" y="27"/>
                  </a:lnTo>
                  <a:lnTo>
                    <a:pt x="193" y="25"/>
                  </a:lnTo>
                  <a:lnTo>
                    <a:pt x="212" y="24"/>
                  </a:lnTo>
                  <a:lnTo>
                    <a:pt x="231" y="22"/>
                  </a:lnTo>
                  <a:lnTo>
                    <a:pt x="251" y="21"/>
                  </a:lnTo>
                  <a:lnTo>
                    <a:pt x="271" y="19"/>
                  </a:lnTo>
                  <a:lnTo>
                    <a:pt x="292" y="18"/>
                  </a:lnTo>
                  <a:lnTo>
                    <a:pt x="313" y="16"/>
                  </a:lnTo>
                  <a:lnTo>
                    <a:pt x="334" y="14"/>
                  </a:lnTo>
                  <a:lnTo>
                    <a:pt x="355" y="13"/>
                  </a:lnTo>
                  <a:lnTo>
                    <a:pt x="377" y="11"/>
                  </a:lnTo>
                  <a:lnTo>
                    <a:pt x="399" y="10"/>
                  </a:lnTo>
                  <a:lnTo>
                    <a:pt x="420" y="8"/>
                  </a:lnTo>
                  <a:lnTo>
                    <a:pt x="442" y="7"/>
                  </a:lnTo>
                  <a:lnTo>
                    <a:pt x="464" y="6"/>
                  </a:lnTo>
                  <a:lnTo>
                    <a:pt x="486" y="4"/>
                  </a:lnTo>
                  <a:lnTo>
                    <a:pt x="507" y="3"/>
                  </a:lnTo>
                  <a:lnTo>
                    <a:pt x="528" y="2"/>
                  </a:lnTo>
                  <a:lnTo>
                    <a:pt x="548" y="2"/>
                  </a:lnTo>
                  <a:lnTo>
                    <a:pt x="569" y="1"/>
                  </a:lnTo>
                  <a:lnTo>
                    <a:pt x="588" y="0"/>
                  </a:lnTo>
                  <a:lnTo>
                    <a:pt x="607" y="0"/>
                  </a:lnTo>
                  <a:lnTo>
                    <a:pt x="626" y="0"/>
                  </a:lnTo>
                  <a:lnTo>
                    <a:pt x="644" y="0"/>
                  </a:lnTo>
                  <a:lnTo>
                    <a:pt x="662" y="0"/>
                  </a:lnTo>
                  <a:lnTo>
                    <a:pt x="679" y="0"/>
                  </a:lnTo>
                  <a:lnTo>
                    <a:pt x="696" y="0"/>
                  </a:lnTo>
                  <a:lnTo>
                    <a:pt x="712" y="0"/>
                  </a:lnTo>
                  <a:lnTo>
                    <a:pt x="727" y="0"/>
                  </a:lnTo>
                  <a:lnTo>
                    <a:pt x="742" y="1"/>
                  </a:lnTo>
                  <a:lnTo>
                    <a:pt x="756" y="1"/>
                  </a:lnTo>
                  <a:lnTo>
                    <a:pt x="769" y="2"/>
                  </a:lnTo>
                  <a:lnTo>
                    <a:pt x="783" y="2"/>
                  </a:lnTo>
                  <a:lnTo>
                    <a:pt x="795" y="3"/>
                  </a:lnTo>
                  <a:lnTo>
                    <a:pt x="806" y="3"/>
                  </a:lnTo>
                  <a:lnTo>
                    <a:pt x="817" y="4"/>
                  </a:lnTo>
                  <a:lnTo>
                    <a:pt x="827" y="4"/>
                  </a:lnTo>
                  <a:lnTo>
                    <a:pt x="836" y="5"/>
                  </a:lnTo>
                  <a:lnTo>
                    <a:pt x="844" y="6"/>
                  </a:lnTo>
                  <a:lnTo>
                    <a:pt x="852" y="6"/>
                  </a:lnTo>
                  <a:lnTo>
                    <a:pt x="859" y="7"/>
                  </a:lnTo>
                  <a:lnTo>
                    <a:pt x="865" y="7"/>
                  </a:lnTo>
                  <a:lnTo>
                    <a:pt x="870" y="7"/>
                  </a:lnTo>
                  <a:lnTo>
                    <a:pt x="874" y="8"/>
                  </a:lnTo>
                  <a:lnTo>
                    <a:pt x="878" y="8"/>
                  </a:lnTo>
                  <a:lnTo>
                    <a:pt x="880" y="8"/>
                  </a:lnTo>
                  <a:lnTo>
                    <a:pt x="881" y="8"/>
                  </a:lnTo>
                  <a:lnTo>
                    <a:pt x="882" y="8"/>
                  </a:lnTo>
                  <a:lnTo>
                    <a:pt x="912" y="572"/>
                  </a:lnTo>
                  <a:lnTo>
                    <a:pt x="101" y="608"/>
                  </a:lnTo>
                  <a:lnTo>
                    <a:pt x="0" y="43"/>
                  </a:lnTo>
                  <a:close/>
                </a:path>
              </a:pathLst>
            </a:custGeom>
            <a:solidFill>
              <a:srgbClr val="3FF2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56" name="Freeform 12"/>
            <p:cNvSpPr>
              <a:spLocks/>
            </p:cNvSpPr>
            <p:nvPr/>
          </p:nvSpPr>
          <p:spPr bwMode="auto">
            <a:xfrm>
              <a:off x="749300" y="2047876"/>
              <a:ext cx="1420813" cy="598488"/>
            </a:xfrm>
            <a:custGeom>
              <a:avLst/>
              <a:gdLst/>
              <a:ahLst/>
              <a:cxnLst>
                <a:cxn ang="0">
                  <a:pos x="9" y="41"/>
                </a:cxn>
                <a:cxn ang="0">
                  <a:pos x="41" y="36"/>
                </a:cxn>
                <a:cxn ang="0">
                  <a:pos x="100" y="29"/>
                </a:cxn>
                <a:cxn ang="0">
                  <a:pos x="181" y="19"/>
                </a:cxn>
                <a:cxn ang="0">
                  <a:pos x="285" y="11"/>
                </a:cxn>
                <a:cxn ang="0">
                  <a:pos x="411" y="4"/>
                </a:cxn>
                <a:cxn ang="0">
                  <a:pos x="552" y="1"/>
                </a:cxn>
                <a:cxn ang="0">
                  <a:pos x="670" y="0"/>
                </a:cxn>
                <a:cxn ang="0">
                  <a:pos x="757" y="2"/>
                </a:cxn>
                <a:cxn ang="0">
                  <a:pos x="818" y="4"/>
                </a:cxn>
                <a:cxn ang="0">
                  <a:pos x="858" y="7"/>
                </a:cxn>
                <a:cxn ang="0">
                  <a:pos x="878" y="10"/>
                </a:cxn>
                <a:cxn ang="0">
                  <a:pos x="884" y="11"/>
                </a:cxn>
                <a:cxn ang="0">
                  <a:pos x="881" y="252"/>
                </a:cxn>
                <a:cxn ang="0">
                  <a:pos x="859" y="286"/>
                </a:cxn>
                <a:cxn ang="0">
                  <a:pos x="853" y="291"/>
                </a:cxn>
                <a:cxn ang="0">
                  <a:pos x="823" y="274"/>
                </a:cxn>
                <a:cxn ang="0">
                  <a:pos x="805" y="289"/>
                </a:cxn>
                <a:cxn ang="0">
                  <a:pos x="776" y="260"/>
                </a:cxn>
                <a:cxn ang="0">
                  <a:pos x="738" y="269"/>
                </a:cxn>
                <a:cxn ang="0">
                  <a:pos x="713" y="285"/>
                </a:cxn>
                <a:cxn ang="0">
                  <a:pos x="689" y="258"/>
                </a:cxn>
                <a:cxn ang="0">
                  <a:pos x="640" y="255"/>
                </a:cxn>
                <a:cxn ang="0">
                  <a:pos x="596" y="282"/>
                </a:cxn>
                <a:cxn ang="0">
                  <a:pos x="556" y="308"/>
                </a:cxn>
                <a:cxn ang="0">
                  <a:pos x="539" y="319"/>
                </a:cxn>
                <a:cxn ang="0">
                  <a:pos x="528" y="331"/>
                </a:cxn>
                <a:cxn ang="0">
                  <a:pos x="494" y="317"/>
                </a:cxn>
                <a:cxn ang="0">
                  <a:pos x="433" y="302"/>
                </a:cxn>
                <a:cxn ang="0">
                  <a:pos x="356" y="294"/>
                </a:cxn>
                <a:cxn ang="0">
                  <a:pos x="316" y="290"/>
                </a:cxn>
                <a:cxn ang="0">
                  <a:pos x="303" y="289"/>
                </a:cxn>
                <a:cxn ang="0">
                  <a:pos x="306" y="282"/>
                </a:cxn>
                <a:cxn ang="0">
                  <a:pos x="307" y="244"/>
                </a:cxn>
                <a:cxn ang="0">
                  <a:pos x="271" y="234"/>
                </a:cxn>
                <a:cxn ang="0">
                  <a:pos x="269" y="229"/>
                </a:cxn>
                <a:cxn ang="0">
                  <a:pos x="303" y="178"/>
                </a:cxn>
                <a:cxn ang="0">
                  <a:pos x="238" y="172"/>
                </a:cxn>
                <a:cxn ang="0">
                  <a:pos x="221" y="197"/>
                </a:cxn>
                <a:cxn ang="0">
                  <a:pos x="223" y="165"/>
                </a:cxn>
                <a:cxn ang="0">
                  <a:pos x="178" y="169"/>
                </a:cxn>
                <a:cxn ang="0">
                  <a:pos x="161" y="206"/>
                </a:cxn>
                <a:cxn ang="0">
                  <a:pos x="164" y="178"/>
                </a:cxn>
                <a:cxn ang="0">
                  <a:pos x="121" y="219"/>
                </a:cxn>
                <a:cxn ang="0">
                  <a:pos x="138" y="269"/>
                </a:cxn>
                <a:cxn ang="0">
                  <a:pos x="131" y="284"/>
                </a:cxn>
                <a:cxn ang="0">
                  <a:pos x="133" y="342"/>
                </a:cxn>
                <a:cxn ang="0">
                  <a:pos x="179" y="362"/>
                </a:cxn>
                <a:cxn ang="0">
                  <a:pos x="182" y="357"/>
                </a:cxn>
                <a:cxn ang="0">
                  <a:pos x="153" y="359"/>
                </a:cxn>
                <a:cxn ang="0">
                  <a:pos x="114" y="363"/>
                </a:cxn>
                <a:cxn ang="0">
                  <a:pos x="82" y="367"/>
                </a:cxn>
                <a:cxn ang="0">
                  <a:pos x="60" y="376"/>
                </a:cxn>
              </a:cxnLst>
              <a:rect l="0" t="0" r="r" b="b"/>
              <a:pathLst>
                <a:path w="895" h="377">
                  <a:moveTo>
                    <a:pt x="0" y="43"/>
                  </a:moveTo>
                  <a:lnTo>
                    <a:pt x="0" y="43"/>
                  </a:lnTo>
                  <a:lnTo>
                    <a:pt x="2" y="42"/>
                  </a:lnTo>
                  <a:lnTo>
                    <a:pt x="5" y="42"/>
                  </a:lnTo>
                  <a:lnTo>
                    <a:pt x="9" y="41"/>
                  </a:lnTo>
                  <a:lnTo>
                    <a:pt x="13" y="41"/>
                  </a:lnTo>
                  <a:lnTo>
                    <a:pt x="18" y="40"/>
                  </a:lnTo>
                  <a:lnTo>
                    <a:pt x="25" y="39"/>
                  </a:lnTo>
                  <a:lnTo>
                    <a:pt x="33" y="37"/>
                  </a:lnTo>
                  <a:lnTo>
                    <a:pt x="41" y="36"/>
                  </a:lnTo>
                  <a:lnTo>
                    <a:pt x="51" y="35"/>
                  </a:lnTo>
                  <a:lnTo>
                    <a:pt x="62" y="33"/>
                  </a:lnTo>
                  <a:lnTo>
                    <a:pt x="74" y="31"/>
                  </a:lnTo>
                  <a:lnTo>
                    <a:pt x="86" y="30"/>
                  </a:lnTo>
                  <a:lnTo>
                    <a:pt x="100" y="29"/>
                  </a:lnTo>
                  <a:lnTo>
                    <a:pt x="114" y="27"/>
                  </a:lnTo>
                  <a:lnTo>
                    <a:pt x="130" y="25"/>
                  </a:lnTo>
                  <a:lnTo>
                    <a:pt x="146" y="23"/>
                  </a:lnTo>
                  <a:lnTo>
                    <a:pt x="163" y="21"/>
                  </a:lnTo>
                  <a:lnTo>
                    <a:pt x="181" y="19"/>
                  </a:lnTo>
                  <a:lnTo>
                    <a:pt x="200" y="18"/>
                  </a:lnTo>
                  <a:lnTo>
                    <a:pt x="220" y="16"/>
                  </a:lnTo>
                  <a:lnTo>
                    <a:pt x="241" y="14"/>
                  </a:lnTo>
                  <a:lnTo>
                    <a:pt x="262" y="13"/>
                  </a:lnTo>
                  <a:lnTo>
                    <a:pt x="285" y="11"/>
                  </a:lnTo>
                  <a:lnTo>
                    <a:pt x="309" y="10"/>
                  </a:lnTo>
                  <a:lnTo>
                    <a:pt x="333" y="8"/>
                  </a:lnTo>
                  <a:lnTo>
                    <a:pt x="358" y="7"/>
                  </a:lnTo>
                  <a:lnTo>
                    <a:pt x="384" y="6"/>
                  </a:lnTo>
                  <a:lnTo>
                    <a:pt x="411" y="4"/>
                  </a:lnTo>
                  <a:lnTo>
                    <a:pt x="438" y="4"/>
                  </a:lnTo>
                  <a:lnTo>
                    <a:pt x="466" y="3"/>
                  </a:lnTo>
                  <a:lnTo>
                    <a:pt x="495" y="2"/>
                  </a:lnTo>
                  <a:lnTo>
                    <a:pt x="524" y="2"/>
                  </a:lnTo>
                  <a:lnTo>
                    <a:pt x="552" y="1"/>
                  </a:lnTo>
                  <a:lnTo>
                    <a:pt x="578" y="1"/>
                  </a:lnTo>
                  <a:lnTo>
                    <a:pt x="603" y="0"/>
                  </a:lnTo>
                  <a:lnTo>
                    <a:pt x="626" y="0"/>
                  </a:lnTo>
                  <a:lnTo>
                    <a:pt x="649" y="0"/>
                  </a:lnTo>
                  <a:lnTo>
                    <a:pt x="670" y="0"/>
                  </a:lnTo>
                  <a:lnTo>
                    <a:pt x="690" y="1"/>
                  </a:lnTo>
                  <a:lnTo>
                    <a:pt x="708" y="1"/>
                  </a:lnTo>
                  <a:lnTo>
                    <a:pt x="726" y="2"/>
                  </a:lnTo>
                  <a:lnTo>
                    <a:pt x="742" y="2"/>
                  </a:lnTo>
                  <a:lnTo>
                    <a:pt x="757" y="2"/>
                  </a:lnTo>
                  <a:lnTo>
                    <a:pt x="772" y="3"/>
                  </a:lnTo>
                  <a:lnTo>
                    <a:pt x="785" y="3"/>
                  </a:lnTo>
                  <a:lnTo>
                    <a:pt x="797" y="3"/>
                  </a:lnTo>
                  <a:lnTo>
                    <a:pt x="809" y="4"/>
                  </a:lnTo>
                  <a:lnTo>
                    <a:pt x="818" y="4"/>
                  </a:lnTo>
                  <a:lnTo>
                    <a:pt x="828" y="5"/>
                  </a:lnTo>
                  <a:lnTo>
                    <a:pt x="837" y="6"/>
                  </a:lnTo>
                  <a:lnTo>
                    <a:pt x="844" y="6"/>
                  </a:lnTo>
                  <a:lnTo>
                    <a:pt x="851" y="7"/>
                  </a:lnTo>
                  <a:lnTo>
                    <a:pt x="858" y="7"/>
                  </a:lnTo>
                  <a:lnTo>
                    <a:pt x="863" y="8"/>
                  </a:lnTo>
                  <a:lnTo>
                    <a:pt x="868" y="8"/>
                  </a:lnTo>
                  <a:lnTo>
                    <a:pt x="872" y="9"/>
                  </a:lnTo>
                  <a:lnTo>
                    <a:pt x="876" y="10"/>
                  </a:lnTo>
                  <a:lnTo>
                    <a:pt x="878" y="10"/>
                  </a:lnTo>
                  <a:lnTo>
                    <a:pt x="881" y="10"/>
                  </a:lnTo>
                  <a:lnTo>
                    <a:pt x="882" y="10"/>
                  </a:lnTo>
                  <a:lnTo>
                    <a:pt x="883" y="11"/>
                  </a:lnTo>
                  <a:lnTo>
                    <a:pt x="884" y="11"/>
                  </a:lnTo>
                  <a:lnTo>
                    <a:pt x="884" y="11"/>
                  </a:lnTo>
                  <a:lnTo>
                    <a:pt x="895" y="251"/>
                  </a:lnTo>
                  <a:lnTo>
                    <a:pt x="894" y="251"/>
                  </a:lnTo>
                  <a:lnTo>
                    <a:pt x="891" y="251"/>
                  </a:lnTo>
                  <a:lnTo>
                    <a:pt x="887" y="251"/>
                  </a:lnTo>
                  <a:lnTo>
                    <a:pt x="881" y="252"/>
                  </a:lnTo>
                  <a:lnTo>
                    <a:pt x="876" y="255"/>
                  </a:lnTo>
                  <a:lnTo>
                    <a:pt x="870" y="259"/>
                  </a:lnTo>
                  <a:lnTo>
                    <a:pt x="866" y="265"/>
                  </a:lnTo>
                  <a:lnTo>
                    <a:pt x="863" y="272"/>
                  </a:lnTo>
                  <a:lnTo>
                    <a:pt x="859" y="286"/>
                  </a:lnTo>
                  <a:lnTo>
                    <a:pt x="857" y="293"/>
                  </a:lnTo>
                  <a:lnTo>
                    <a:pt x="857" y="295"/>
                  </a:lnTo>
                  <a:lnTo>
                    <a:pt x="857" y="296"/>
                  </a:lnTo>
                  <a:lnTo>
                    <a:pt x="855" y="294"/>
                  </a:lnTo>
                  <a:lnTo>
                    <a:pt x="853" y="291"/>
                  </a:lnTo>
                  <a:lnTo>
                    <a:pt x="848" y="286"/>
                  </a:lnTo>
                  <a:lnTo>
                    <a:pt x="842" y="281"/>
                  </a:lnTo>
                  <a:lnTo>
                    <a:pt x="836" y="277"/>
                  </a:lnTo>
                  <a:lnTo>
                    <a:pt x="829" y="274"/>
                  </a:lnTo>
                  <a:lnTo>
                    <a:pt x="823" y="274"/>
                  </a:lnTo>
                  <a:lnTo>
                    <a:pt x="818" y="277"/>
                  </a:lnTo>
                  <a:lnTo>
                    <a:pt x="810" y="284"/>
                  </a:lnTo>
                  <a:lnTo>
                    <a:pt x="806" y="288"/>
                  </a:lnTo>
                  <a:lnTo>
                    <a:pt x="805" y="289"/>
                  </a:lnTo>
                  <a:lnTo>
                    <a:pt x="805" y="289"/>
                  </a:lnTo>
                  <a:lnTo>
                    <a:pt x="803" y="287"/>
                  </a:lnTo>
                  <a:lnTo>
                    <a:pt x="799" y="282"/>
                  </a:lnTo>
                  <a:lnTo>
                    <a:pt x="793" y="275"/>
                  </a:lnTo>
                  <a:lnTo>
                    <a:pt x="785" y="267"/>
                  </a:lnTo>
                  <a:lnTo>
                    <a:pt x="776" y="260"/>
                  </a:lnTo>
                  <a:lnTo>
                    <a:pt x="768" y="255"/>
                  </a:lnTo>
                  <a:lnTo>
                    <a:pt x="759" y="254"/>
                  </a:lnTo>
                  <a:lnTo>
                    <a:pt x="751" y="257"/>
                  </a:lnTo>
                  <a:lnTo>
                    <a:pt x="744" y="263"/>
                  </a:lnTo>
                  <a:lnTo>
                    <a:pt x="738" y="269"/>
                  </a:lnTo>
                  <a:lnTo>
                    <a:pt x="733" y="274"/>
                  </a:lnTo>
                  <a:lnTo>
                    <a:pt x="727" y="278"/>
                  </a:lnTo>
                  <a:lnTo>
                    <a:pt x="722" y="282"/>
                  </a:lnTo>
                  <a:lnTo>
                    <a:pt x="718" y="284"/>
                  </a:lnTo>
                  <a:lnTo>
                    <a:pt x="713" y="285"/>
                  </a:lnTo>
                  <a:lnTo>
                    <a:pt x="708" y="285"/>
                  </a:lnTo>
                  <a:lnTo>
                    <a:pt x="704" y="282"/>
                  </a:lnTo>
                  <a:lnTo>
                    <a:pt x="699" y="275"/>
                  </a:lnTo>
                  <a:lnTo>
                    <a:pt x="694" y="267"/>
                  </a:lnTo>
                  <a:lnTo>
                    <a:pt x="689" y="258"/>
                  </a:lnTo>
                  <a:lnTo>
                    <a:pt x="682" y="251"/>
                  </a:lnTo>
                  <a:lnTo>
                    <a:pt x="673" y="246"/>
                  </a:lnTo>
                  <a:lnTo>
                    <a:pt x="662" y="246"/>
                  </a:lnTo>
                  <a:lnTo>
                    <a:pt x="648" y="251"/>
                  </a:lnTo>
                  <a:lnTo>
                    <a:pt x="640" y="255"/>
                  </a:lnTo>
                  <a:lnTo>
                    <a:pt x="632" y="260"/>
                  </a:lnTo>
                  <a:lnTo>
                    <a:pt x="623" y="266"/>
                  </a:lnTo>
                  <a:lnTo>
                    <a:pt x="614" y="271"/>
                  </a:lnTo>
                  <a:lnTo>
                    <a:pt x="604" y="277"/>
                  </a:lnTo>
                  <a:lnTo>
                    <a:pt x="596" y="282"/>
                  </a:lnTo>
                  <a:lnTo>
                    <a:pt x="587" y="288"/>
                  </a:lnTo>
                  <a:lnTo>
                    <a:pt x="578" y="293"/>
                  </a:lnTo>
                  <a:lnTo>
                    <a:pt x="570" y="298"/>
                  </a:lnTo>
                  <a:lnTo>
                    <a:pt x="562" y="303"/>
                  </a:lnTo>
                  <a:lnTo>
                    <a:pt x="556" y="308"/>
                  </a:lnTo>
                  <a:lnTo>
                    <a:pt x="550" y="311"/>
                  </a:lnTo>
                  <a:lnTo>
                    <a:pt x="545" y="315"/>
                  </a:lnTo>
                  <a:lnTo>
                    <a:pt x="542" y="317"/>
                  </a:lnTo>
                  <a:lnTo>
                    <a:pt x="539" y="318"/>
                  </a:lnTo>
                  <a:lnTo>
                    <a:pt x="539" y="319"/>
                  </a:lnTo>
                  <a:lnTo>
                    <a:pt x="536" y="336"/>
                  </a:lnTo>
                  <a:lnTo>
                    <a:pt x="536" y="335"/>
                  </a:lnTo>
                  <a:lnTo>
                    <a:pt x="535" y="335"/>
                  </a:lnTo>
                  <a:lnTo>
                    <a:pt x="532" y="333"/>
                  </a:lnTo>
                  <a:lnTo>
                    <a:pt x="528" y="331"/>
                  </a:lnTo>
                  <a:lnTo>
                    <a:pt x="524" y="329"/>
                  </a:lnTo>
                  <a:lnTo>
                    <a:pt x="518" y="326"/>
                  </a:lnTo>
                  <a:lnTo>
                    <a:pt x="511" y="323"/>
                  </a:lnTo>
                  <a:lnTo>
                    <a:pt x="503" y="320"/>
                  </a:lnTo>
                  <a:lnTo>
                    <a:pt x="494" y="317"/>
                  </a:lnTo>
                  <a:lnTo>
                    <a:pt x="484" y="313"/>
                  </a:lnTo>
                  <a:lnTo>
                    <a:pt x="473" y="311"/>
                  </a:lnTo>
                  <a:lnTo>
                    <a:pt x="461" y="308"/>
                  </a:lnTo>
                  <a:lnTo>
                    <a:pt x="447" y="305"/>
                  </a:lnTo>
                  <a:lnTo>
                    <a:pt x="433" y="302"/>
                  </a:lnTo>
                  <a:lnTo>
                    <a:pt x="417" y="300"/>
                  </a:lnTo>
                  <a:lnTo>
                    <a:pt x="400" y="298"/>
                  </a:lnTo>
                  <a:lnTo>
                    <a:pt x="383" y="296"/>
                  </a:lnTo>
                  <a:lnTo>
                    <a:pt x="369" y="295"/>
                  </a:lnTo>
                  <a:lnTo>
                    <a:pt x="356" y="294"/>
                  </a:lnTo>
                  <a:lnTo>
                    <a:pt x="345" y="293"/>
                  </a:lnTo>
                  <a:lnTo>
                    <a:pt x="335" y="292"/>
                  </a:lnTo>
                  <a:lnTo>
                    <a:pt x="328" y="292"/>
                  </a:lnTo>
                  <a:lnTo>
                    <a:pt x="321" y="291"/>
                  </a:lnTo>
                  <a:lnTo>
                    <a:pt x="316" y="290"/>
                  </a:lnTo>
                  <a:lnTo>
                    <a:pt x="311" y="290"/>
                  </a:lnTo>
                  <a:lnTo>
                    <a:pt x="309" y="290"/>
                  </a:lnTo>
                  <a:lnTo>
                    <a:pt x="306" y="289"/>
                  </a:lnTo>
                  <a:lnTo>
                    <a:pt x="304" y="289"/>
                  </a:lnTo>
                  <a:lnTo>
                    <a:pt x="303" y="289"/>
                  </a:lnTo>
                  <a:lnTo>
                    <a:pt x="303" y="289"/>
                  </a:lnTo>
                  <a:lnTo>
                    <a:pt x="303" y="289"/>
                  </a:lnTo>
                  <a:lnTo>
                    <a:pt x="303" y="289"/>
                  </a:lnTo>
                  <a:lnTo>
                    <a:pt x="304" y="288"/>
                  </a:lnTo>
                  <a:lnTo>
                    <a:pt x="306" y="282"/>
                  </a:lnTo>
                  <a:lnTo>
                    <a:pt x="309" y="275"/>
                  </a:lnTo>
                  <a:lnTo>
                    <a:pt x="312" y="266"/>
                  </a:lnTo>
                  <a:lnTo>
                    <a:pt x="313" y="258"/>
                  </a:lnTo>
                  <a:lnTo>
                    <a:pt x="312" y="250"/>
                  </a:lnTo>
                  <a:lnTo>
                    <a:pt x="307" y="244"/>
                  </a:lnTo>
                  <a:lnTo>
                    <a:pt x="299" y="240"/>
                  </a:lnTo>
                  <a:lnTo>
                    <a:pt x="288" y="239"/>
                  </a:lnTo>
                  <a:lnTo>
                    <a:pt x="281" y="237"/>
                  </a:lnTo>
                  <a:lnTo>
                    <a:pt x="275" y="236"/>
                  </a:lnTo>
                  <a:lnTo>
                    <a:pt x="271" y="234"/>
                  </a:lnTo>
                  <a:lnTo>
                    <a:pt x="269" y="233"/>
                  </a:lnTo>
                  <a:lnTo>
                    <a:pt x="267" y="232"/>
                  </a:lnTo>
                  <a:lnTo>
                    <a:pt x="266" y="232"/>
                  </a:lnTo>
                  <a:lnTo>
                    <a:pt x="266" y="232"/>
                  </a:lnTo>
                  <a:lnTo>
                    <a:pt x="269" y="229"/>
                  </a:lnTo>
                  <a:lnTo>
                    <a:pt x="277" y="222"/>
                  </a:lnTo>
                  <a:lnTo>
                    <a:pt x="286" y="212"/>
                  </a:lnTo>
                  <a:lnTo>
                    <a:pt x="295" y="201"/>
                  </a:lnTo>
                  <a:lnTo>
                    <a:pt x="301" y="189"/>
                  </a:lnTo>
                  <a:lnTo>
                    <a:pt x="303" y="178"/>
                  </a:lnTo>
                  <a:lnTo>
                    <a:pt x="297" y="170"/>
                  </a:lnTo>
                  <a:lnTo>
                    <a:pt x="281" y="165"/>
                  </a:lnTo>
                  <a:lnTo>
                    <a:pt x="263" y="164"/>
                  </a:lnTo>
                  <a:lnTo>
                    <a:pt x="249" y="167"/>
                  </a:lnTo>
                  <a:lnTo>
                    <a:pt x="238" y="172"/>
                  </a:lnTo>
                  <a:lnTo>
                    <a:pt x="231" y="179"/>
                  </a:lnTo>
                  <a:lnTo>
                    <a:pt x="225" y="185"/>
                  </a:lnTo>
                  <a:lnTo>
                    <a:pt x="223" y="191"/>
                  </a:lnTo>
                  <a:lnTo>
                    <a:pt x="221" y="195"/>
                  </a:lnTo>
                  <a:lnTo>
                    <a:pt x="221" y="197"/>
                  </a:lnTo>
                  <a:lnTo>
                    <a:pt x="222" y="195"/>
                  </a:lnTo>
                  <a:lnTo>
                    <a:pt x="223" y="189"/>
                  </a:lnTo>
                  <a:lnTo>
                    <a:pt x="224" y="182"/>
                  </a:lnTo>
                  <a:lnTo>
                    <a:pt x="224" y="173"/>
                  </a:lnTo>
                  <a:lnTo>
                    <a:pt x="223" y="165"/>
                  </a:lnTo>
                  <a:lnTo>
                    <a:pt x="219" y="158"/>
                  </a:lnTo>
                  <a:lnTo>
                    <a:pt x="211" y="155"/>
                  </a:lnTo>
                  <a:lnTo>
                    <a:pt x="199" y="156"/>
                  </a:lnTo>
                  <a:lnTo>
                    <a:pt x="187" y="162"/>
                  </a:lnTo>
                  <a:lnTo>
                    <a:pt x="178" y="169"/>
                  </a:lnTo>
                  <a:lnTo>
                    <a:pt x="171" y="178"/>
                  </a:lnTo>
                  <a:lnTo>
                    <a:pt x="167" y="186"/>
                  </a:lnTo>
                  <a:lnTo>
                    <a:pt x="164" y="195"/>
                  </a:lnTo>
                  <a:lnTo>
                    <a:pt x="162" y="202"/>
                  </a:lnTo>
                  <a:lnTo>
                    <a:pt x="161" y="206"/>
                  </a:lnTo>
                  <a:lnTo>
                    <a:pt x="161" y="208"/>
                  </a:lnTo>
                  <a:lnTo>
                    <a:pt x="161" y="205"/>
                  </a:lnTo>
                  <a:lnTo>
                    <a:pt x="163" y="197"/>
                  </a:lnTo>
                  <a:lnTo>
                    <a:pt x="164" y="187"/>
                  </a:lnTo>
                  <a:lnTo>
                    <a:pt x="164" y="178"/>
                  </a:lnTo>
                  <a:lnTo>
                    <a:pt x="161" y="172"/>
                  </a:lnTo>
                  <a:lnTo>
                    <a:pt x="156" y="172"/>
                  </a:lnTo>
                  <a:lnTo>
                    <a:pt x="147" y="179"/>
                  </a:lnTo>
                  <a:lnTo>
                    <a:pt x="133" y="197"/>
                  </a:lnTo>
                  <a:lnTo>
                    <a:pt x="121" y="219"/>
                  </a:lnTo>
                  <a:lnTo>
                    <a:pt x="116" y="236"/>
                  </a:lnTo>
                  <a:lnTo>
                    <a:pt x="118" y="249"/>
                  </a:lnTo>
                  <a:lnTo>
                    <a:pt x="123" y="259"/>
                  </a:lnTo>
                  <a:lnTo>
                    <a:pt x="130" y="265"/>
                  </a:lnTo>
                  <a:lnTo>
                    <a:pt x="138" y="269"/>
                  </a:lnTo>
                  <a:lnTo>
                    <a:pt x="144" y="271"/>
                  </a:lnTo>
                  <a:lnTo>
                    <a:pt x="146" y="272"/>
                  </a:lnTo>
                  <a:lnTo>
                    <a:pt x="144" y="274"/>
                  </a:lnTo>
                  <a:lnTo>
                    <a:pt x="138" y="278"/>
                  </a:lnTo>
                  <a:lnTo>
                    <a:pt x="131" y="284"/>
                  </a:lnTo>
                  <a:lnTo>
                    <a:pt x="125" y="293"/>
                  </a:lnTo>
                  <a:lnTo>
                    <a:pt x="120" y="303"/>
                  </a:lnTo>
                  <a:lnTo>
                    <a:pt x="119" y="315"/>
                  </a:lnTo>
                  <a:lnTo>
                    <a:pt x="123" y="328"/>
                  </a:lnTo>
                  <a:lnTo>
                    <a:pt x="133" y="342"/>
                  </a:lnTo>
                  <a:lnTo>
                    <a:pt x="146" y="354"/>
                  </a:lnTo>
                  <a:lnTo>
                    <a:pt x="157" y="361"/>
                  </a:lnTo>
                  <a:lnTo>
                    <a:pt x="167" y="364"/>
                  </a:lnTo>
                  <a:lnTo>
                    <a:pt x="174" y="364"/>
                  </a:lnTo>
                  <a:lnTo>
                    <a:pt x="179" y="362"/>
                  </a:lnTo>
                  <a:lnTo>
                    <a:pt x="182" y="360"/>
                  </a:lnTo>
                  <a:lnTo>
                    <a:pt x="184" y="358"/>
                  </a:lnTo>
                  <a:lnTo>
                    <a:pt x="184" y="357"/>
                  </a:lnTo>
                  <a:lnTo>
                    <a:pt x="184" y="357"/>
                  </a:lnTo>
                  <a:lnTo>
                    <a:pt x="182" y="357"/>
                  </a:lnTo>
                  <a:lnTo>
                    <a:pt x="178" y="358"/>
                  </a:lnTo>
                  <a:lnTo>
                    <a:pt x="173" y="358"/>
                  </a:lnTo>
                  <a:lnTo>
                    <a:pt x="167" y="358"/>
                  </a:lnTo>
                  <a:lnTo>
                    <a:pt x="160" y="359"/>
                  </a:lnTo>
                  <a:lnTo>
                    <a:pt x="153" y="359"/>
                  </a:lnTo>
                  <a:lnTo>
                    <a:pt x="145" y="360"/>
                  </a:lnTo>
                  <a:lnTo>
                    <a:pt x="137" y="361"/>
                  </a:lnTo>
                  <a:lnTo>
                    <a:pt x="130" y="361"/>
                  </a:lnTo>
                  <a:lnTo>
                    <a:pt x="122" y="362"/>
                  </a:lnTo>
                  <a:lnTo>
                    <a:pt x="114" y="363"/>
                  </a:lnTo>
                  <a:lnTo>
                    <a:pt x="107" y="363"/>
                  </a:lnTo>
                  <a:lnTo>
                    <a:pt x="100" y="364"/>
                  </a:lnTo>
                  <a:lnTo>
                    <a:pt x="94" y="365"/>
                  </a:lnTo>
                  <a:lnTo>
                    <a:pt x="90" y="366"/>
                  </a:lnTo>
                  <a:lnTo>
                    <a:pt x="82" y="367"/>
                  </a:lnTo>
                  <a:lnTo>
                    <a:pt x="76" y="369"/>
                  </a:lnTo>
                  <a:lnTo>
                    <a:pt x="70" y="372"/>
                  </a:lnTo>
                  <a:lnTo>
                    <a:pt x="66" y="373"/>
                  </a:lnTo>
                  <a:lnTo>
                    <a:pt x="63" y="374"/>
                  </a:lnTo>
                  <a:lnTo>
                    <a:pt x="60" y="376"/>
                  </a:lnTo>
                  <a:lnTo>
                    <a:pt x="59" y="377"/>
                  </a:lnTo>
                  <a:lnTo>
                    <a:pt x="58" y="377"/>
                  </a:lnTo>
                  <a:lnTo>
                    <a:pt x="0" y="43"/>
                  </a:lnTo>
                  <a:close/>
                </a:path>
              </a:pathLst>
            </a:custGeom>
            <a:solidFill>
              <a:srgbClr val="33F2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57" name="Freeform 13"/>
            <p:cNvSpPr>
              <a:spLocks/>
            </p:cNvSpPr>
            <p:nvPr/>
          </p:nvSpPr>
          <p:spPr bwMode="auto">
            <a:xfrm>
              <a:off x="960438" y="2703513"/>
              <a:ext cx="1227138" cy="300038"/>
            </a:xfrm>
            <a:custGeom>
              <a:avLst/>
              <a:gdLst/>
              <a:ahLst/>
              <a:cxnLst>
                <a:cxn ang="0">
                  <a:pos x="4" y="181"/>
                </a:cxn>
                <a:cxn ang="0">
                  <a:pos x="12" y="174"/>
                </a:cxn>
                <a:cxn ang="0">
                  <a:pos x="28" y="161"/>
                </a:cxn>
                <a:cxn ang="0">
                  <a:pos x="49" y="144"/>
                </a:cxn>
                <a:cxn ang="0">
                  <a:pos x="75" y="125"/>
                </a:cxn>
                <a:cxn ang="0">
                  <a:pos x="104" y="104"/>
                </a:cxn>
                <a:cxn ang="0">
                  <a:pos x="135" y="84"/>
                </a:cxn>
                <a:cxn ang="0">
                  <a:pos x="166" y="66"/>
                </a:cxn>
                <a:cxn ang="0">
                  <a:pos x="195" y="51"/>
                </a:cxn>
                <a:cxn ang="0">
                  <a:pos x="221" y="38"/>
                </a:cxn>
                <a:cxn ang="0">
                  <a:pos x="243" y="28"/>
                </a:cxn>
                <a:cxn ang="0">
                  <a:pos x="261" y="18"/>
                </a:cxn>
                <a:cxn ang="0">
                  <a:pos x="276" y="11"/>
                </a:cxn>
                <a:cxn ang="0">
                  <a:pos x="287" y="6"/>
                </a:cxn>
                <a:cxn ang="0">
                  <a:pos x="294" y="2"/>
                </a:cxn>
                <a:cxn ang="0">
                  <a:pos x="298" y="0"/>
                </a:cxn>
                <a:cxn ang="0">
                  <a:pos x="297" y="2"/>
                </a:cxn>
                <a:cxn ang="0">
                  <a:pos x="286" y="14"/>
                </a:cxn>
                <a:cxn ang="0">
                  <a:pos x="278" y="34"/>
                </a:cxn>
                <a:cxn ang="0">
                  <a:pos x="286" y="55"/>
                </a:cxn>
                <a:cxn ang="0">
                  <a:pos x="312" y="69"/>
                </a:cxn>
                <a:cxn ang="0">
                  <a:pos x="341" y="79"/>
                </a:cxn>
                <a:cxn ang="0">
                  <a:pos x="379" y="89"/>
                </a:cxn>
                <a:cxn ang="0">
                  <a:pos x="424" y="98"/>
                </a:cxn>
                <a:cxn ang="0">
                  <a:pos x="472" y="106"/>
                </a:cxn>
                <a:cxn ang="0">
                  <a:pos x="523" y="112"/>
                </a:cxn>
                <a:cxn ang="0">
                  <a:pos x="574" y="115"/>
                </a:cxn>
                <a:cxn ang="0">
                  <a:pos x="621" y="115"/>
                </a:cxn>
                <a:cxn ang="0">
                  <a:pos x="665" y="112"/>
                </a:cxn>
                <a:cxn ang="0">
                  <a:pos x="699" y="109"/>
                </a:cxn>
                <a:cxn ang="0">
                  <a:pos x="725" y="106"/>
                </a:cxn>
                <a:cxn ang="0">
                  <a:pos x="744" y="104"/>
                </a:cxn>
                <a:cxn ang="0">
                  <a:pos x="756" y="102"/>
                </a:cxn>
                <a:cxn ang="0">
                  <a:pos x="764" y="102"/>
                </a:cxn>
                <a:cxn ang="0">
                  <a:pos x="769" y="101"/>
                </a:cxn>
                <a:cxn ang="0">
                  <a:pos x="771" y="101"/>
                </a:cxn>
                <a:cxn ang="0">
                  <a:pos x="773" y="152"/>
                </a:cxn>
                <a:cxn ang="0">
                  <a:pos x="2" y="182"/>
                </a:cxn>
              </a:cxnLst>
              <a:rect l="0" t="0" r="r" b="b"/>
              <a:pathLst>
                <a:path w="773" h="189">
                  <a:moveTo>
                    <a:pt x="2" y="182"/>
                  </a:moveTo>
                  <a:lnTo>
                    <a:pt x="4" y="181"/>
                  </a:lnTo>
                  <a:lnTo>
                    <a:pt x="7" y="178"/>
                  </a:lnTo>
                  <a:lnTo>
                    <a:pt x="12" y="174"/>
                  </a:lnTo>
                  <a:lnTo>
                    <a:pt x="19" y="169"/>
                  </a:lnTo>
                  <a:lnTo>
                    <a:pt x="28" y="161"/>
                  </a:lnTo>
                  <a:lnTo>
                    <a:pt x="38" y="153"/>
                  </a:lnTo>
                  <a:lnTo>
                    <a:pt x="49" y="144"/>
                  </a:lnTo>
                  <a:lnTo>
                    <a:pt x="62" y="135"/>
                  </a:lnTo>
                  <a:lnTo>
                    <a:pt x="75" y="125"/>
                  </a:lnTo>
                  <a:lnTo>
                    <a:pt x="90" y="114"/>
                  </a:lnTo>
                  <a:lnTo>
                    <a:pt x="104" y="104"/>
                  </a:lnTo>
                  <a:lnTo>
                    <a:pt x="120" y="94"/>
                  </a:lnTo>
                  <a:lnTo>
                    <a:pt x="135" y="84"/>
                  </a:lnTo>
                  <a:lnTo>
                    <a:pt x="150" y="75"/>
                  </a:lnTo>
                  <a:lnTo>
                    <a:pt x="166" y="66"/>
                  </a:lnTo>
                  <a:lnTo>
                    <a:pt x="181" y="58"/>
                  </a:lnTo>
                  <a:lnTo>
                    <a:pt x="195" y="51"/>
                  </a:lnTo>
                  <a:lnTo>
                    <a:pt x="208" y="44"/>
                  </a:lnTo>
                  <a:lnTo>
                    <a:pt x="221" y="38"/>
                  </a:lnTo>
                  <a:lnTo>
                    <a:pt x="233" y="33"/>
                  </a:lnTo>
                  <a:lnTo>
                    <a:pt x="243" y="28"/>
                  </a:lnTo>
                  <a:lnTo>
                    <a:pt x="253" y="23"/>
                  </a:lnTo>
                  <a:lnTo>
                    <a:pt x="261" y="18"/>
                  </a:lnTo>
                  <a:lnTo>
                    <a:pt x="269" y="14"/>
                  </a:lnTo>
                  <a:lnTo>
                    <a:pt x="276" y="11"/>
                  </a:lnTo>
                  <a:lnTo>
                    <a:pt x="282" y="8"/>
                  </a:lnTo>
                  <a:lnTo>
                    <a:pt x="287" y="6"/>
                  </a:lnTo>
                  <a:lnTo>
                    <a:pt x="291" y="3"/>
                  </a:lnTo>
                  <a:lnTo>
                    <a:pt x="294" y="2"/>
                  </a:lnTo>
                  <a:lnTo>
                    <a:pt x="297" y="1"/>
                  </a:lnTo>
                  <a:lnTo>
                    <a:pt x="298" y="0"/>
                  </a:lnTo>
                  <a:lnTo>
                    <a:pt x="298" y="0"/>
                  </a:lnTo>
                  <a:lnTo>
                    <a:pt x="297" y="2"/>
                  </a:lnTo>
                  <a:lnTo>
                    <a:pt x="292" y="7"/>
                  </a:lnTo>
                  <a:lnTo>
                    <a:pt x="286" y="14"/>
                  </a:lnTo>
                  <a:lnTo>
                    <a:pt x="281" y="24"/>
                  </a:lnTo>
                  <a:lnTo>
                    <a:pt x="278" y="34"/>
                  </a:lnTo>
                  <a:lnTo>
                    <a:pt x="280" y="44"/>
                  </a:lnTo>
                  <a:lnTo>
                    <a:pt x="286" y="55"/>
                  </a:lnTo>
                  <a:lnTo>
                    <a:pt x="301" y="64"/>
                  </a:lnTo>
                  <a:lnTo>
                    <a:pt x="312" y="69"/>
                  </a:lnTo>
                  <a:lnTo>
                    <a:pt x="325" y="74"/>
                  </a:lnTo>
                  <a:lnTo>
                    <a:pt x="341" y="79"/>
                  </a:lnTo>
                  <a:lnTo>
                    <a:pt x="359" y="83"/>
                  </a:lnTo>
                  <a:lnTo>
                    <a:pt x="379" y="89"/>
                  </a:lnTo>
                  <a:lnTo>
                    <a:pt x="400" y="93"/>
                  </a:lnTo>
                  <a:lnTo>
                    <a:pt x="424" y="98"/>
                  </a:lnTo>
                  <a:lnTo>
                    <a:pt x="447" y="102"/>
                  </a:lnTo>
                  <a:lnTo>
                    <a:pt x="472" y="106"/>
                  </a:lnTo>
                  <a:lnTo>
                    <a:pt x="497" y="109"/>
                  </a:lnTo>
                  <a:lnTo>
                    <a:pt x="523" y="112"/>
                  </a:lnTo>
                  <a:lnTo>
                    <a:pt x="548" y="114"/>
                  </a:lnTo>
                  <a:lnTo>
                    <a:pt x="574" y="115"/>
                  </a:lnTo>
                  <a:lnTo>
                    <a:pt x="598" y="116"/>
                  </a:lnTo>
                  <a:lnTo>
                    <a:pt x="621" y="115"/>
                  </a:lnTo>
                  <a:lnTo>
                    <a:pt x="644" y="114"/>
                  </a:lnTo>
                  <a:lnTo>
                    <a:pt x="665" y="112"/>
                  </a:lnTo>
                  <a:lnTo>
                    <a:pt x="683" y="110"/>
                  </a:lnTo>
                  <a:lnTo>
                    <a:pt x="699" y="109"/>
                  </a:lnTo>
                  <a:lnTo>
                    <a:pt x="713" y="107"/>
                  </a:lnTo>
                  <a:lnTo>
                    <a:pt x="725" y="106"/>
                  </a:lnTo>
                  <a:lnTo>
                    <a:pt x="735" y="105"/>
                  </a:lnTo>
                  <a:lnTo>
                    <a:pt x="744" y="104"/>
                  </a:lnTo>
                  <a:lnTo>
                    <a:pt x="751" y="103"/>
                  </a:lnTo>
                  <a:lnTo>
                    <a:pt x="756" y="102"/>
                  </a:lnTo>
                  <a:lnTo>
                    <a:pt x="761" y="102"/>
                  </a:lnTo>
                  <a:lnTo>
                    <a:pt x="764" y="102"/>
                  </a:lnTo>
                  <a:lnTo>
                    <a:pt x="767" y="101"/>
                  </a:lnTo>
                  <a:lnTo>
                    <a:pt x="769" y="101"/>
                  </a:lnTo>
                  <a:lnTo>
                    <a:pt x="770" y="101"/>
                  </a:lnTo>
                  <a:lnTo>
                    <a:pt x="771" y="101"/>
                  </a:lnTo>
                  <a:lnTo>
                    <a:pt x="771" y="101"/>
                  </a:lnTo>
                  <a:lnTo>
                    <a:pt x="773" y="152"/>
                  </a:lnTo>
                  <a:lnTo>
                    <a:pt x="0" y="189"/>
                  </a:lnTo>
                  <a:lnTo>
                    <a:pt x="2" y="182"/>
                  </a:lnTo>
                  <a:close/>
                </a:path>
              </a:pathLst>
            </a:custGeom>
            <a:solidFill>
              <a:srgbClr val="7F99B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58" name="Freeform 14"/>
            <p:cNvSpPr>
              <a:spLocks/>
            </p:cNvSpPr>
            <p:nvPr/>
          </p:nvSpPr>
          <p:spPr bwMode="auto">
            <a:xfrm>
              <a:off x="749300" y="2033588"/>
              <a:ext cx="1455738" cy="996950"/>
            </a:xfrm>
            <a:custGeom>
              <a:avLst/>
              <a:gdLst/>
              <a:ahLst/>
              <a:cxnLst>
                <a:cxn ang="0">
                  <a:pos x="6" y="151"/>
                </a:cxn>
                <a:cxn ang="0">
                  <a:pos x="40" y="414"/>
                </a:cxn>
                <a:cxn ang="0">
                  <a:pos x="88" y="607"/>
                </a:cxn>
                <a:cxn ang="0">
                  <a:pos x="100" y="627"/>
                </a:cxn>
                <a:cxn ang="0">
                  <a:pos x="130" y="623"/>
                </a:cxn>
                <a:cxn ang="0">
                  <a:pos x="184" y="618"/>
                </a:cxn>
                <a:cxn ang="0">
                  <a:pos x="258" y="610"/>
                </a:cxn>
                <a:cxn ang="0">
                  <a:pos x="349" y="603"/>
                </a:cxn>
                <a:cxn ang="0">
                  <a:pos x="453" y="597"/>
                </a:cxn>
                <a:cxn ang="0">
                  <a:pos x="588" y="592"/>
                </a:cxn>
                <a:cxn ang="0">
                  <a:pos x="769" y="589"/>
                </a:cxn>
                <a:cxn ang="0">
                  <a:pos x="880" y="587"/>
                </a:cxn>
                <a:cxn ang="0">
                  <a:pos x="917" y="587"/>
                </a:cxn>
                <a:cxn ang="0">
                  <a:pos x="910" y="203"/>
                </a:cxn>
                <a:cxn ang="0">
                  <a:pos x="889" y="30"/>
                </a:cxn>
                <a:cxn ang="0">
                  <a:pos x="881" y="11"/>
                </a:cxn>
                <a:cxn ang="0">
                  <a:pos x="853" y="8"/>
                </a:cxn>
                <a:cxn ang="0">
                  <a:pos x="801" y="5"/>
                </a:cxn>
                <a:cxn ang="0">
                  <a:pos x="728" y="1"/>
                </a:cxn>
                <a:cxn ang="0">
                  <a:pos x="640" y="0"/>
                </a:cxn>
                <a:cxn ang="0">
                  <a:pos x="538" y="3"/>
                </a:cxn>
                <a:cxn ang="0">
                  <a:pos x="426" y="9"/>
                </a:cxn>
                <a:cxn ang="0">
                  <a:pos x="320" y="17"/>
                </a:cxn>
                <a:cxn ang="0">
                  <a:pos x="227" y="26"/>
                </a:cxn>
                <a:cxn ang="0">
                  <a:pos x="151" y="33"/>
                </a:cxn>
                <a:cxn ang="0">
                  <a:pos x="92" y="39"/>
                </a:cxn>
                <a:cxn ang="0">
                  <a:pos x="54" y="43"/>
                </a:cxn>
                <a:cxn ang="0">
                  <a:pos x="37" y="46"/>
                </a:cxn>
                <a:cxn ang="0">
                  <a:pos x="45" y="45"/>
                </a:cxn>
                <a:cxn ang="0">
                  <a:pos x="78" y="41"/>
                </a:cxn>
                <a:cxn ang="0">
                  <a:pos x="134" y="35"/>
                </a:cxn>
                <a:cxn ang="0">
                  <a:pos x="210" y="29"/>
                </a:cxn>
                <a:cxn ang="0">
                  <a:pos x="304" y="23"/>
                </a:cxn>
                <a:cxn ang="0">
                  <a:pos x="414" y="18"/>
                </a:cxn>
                <a:cxn ang="0">
                  <a:pos x="533" y="15"/>
                </a:cxn>
                <a:cxn ang="0">
                  <a:pos x="638" y="14"/>
                </a:cxn>
                <a:cxn ang="0">
                  <a:pos x="724" y="15"/>
                </a:cxn>
                <a:cxn ang="0">
                  <a:pos x="790" y="17"/>
                </a:cxn>
                <a:cxn ang="0">
                  <a:pos x="838" y="19"/>
                </a:cxn>
                <a:cxn ang="0">
                  <a:pos x="866" y="22"/>
                </a:cxn>
                <a:cxn ang="0">
                  <a:pos x="876" y="22"/>
                </a:cxn>
                <a:cxn ang="0">
                  <a:pos x="900" y="574"/>
                </a:cxn>
                <a:cxn ang="0">
                  <a:pos x="880" y="574"/>
                </a:cxn>
                <a:cxn ang="0">
                  <a:pos x="840" y="576"/>
                </a:cxn>
                <a:cxn ang="0">
                  <a:pos x="780" y="577"/>
                </a:cxn>
                <a:cxn ang="0">
                  <a:pos x="699" y="579"/>
                </a:cxn>
                <a:cxn ang="0">
                  <a:pos x="594" y="582"/>
                </a:cxn>
                <a:cxn ang="0">
                  <a:pos x="468" y="587"/>
                </a:cxn>
                <a:cxn ang="0">
                  <a:pos x="355" y="592"/>
                </a:cxn>
                <a:cxn ang="0">
                  <a:pos x="264" y="598"/>
                </a:cxn>
                <a:cxn ang="0">
                  <a:pos x="194" y="603"/>
                </a:cxn>
                <a:cxn ang="0">
                  <a:pos x="144" y="607"/>
                </a:cxn>
                <a:cxn ang="0">
                  <a:pos x="115" y="610"/>
                </a:cxn>
                <a:cxn ang="0">
                  <a:pos x="105" y="611"/>
                </a:cxn>
              </a:cxnLst>
              <a:rect l="0" t="0" r="r" b="b"/>
              <a:pathLst>
                <a:path w="917" h="628">
                  <a:moveTo>
                    <a:pt x="0" y="54"/>
                  </a:moveTo>
                  <a:lnTo>
                    <a:pt x="0" y="61"/>
                  </a:lnTo>
                  <a:lnTo>
                    <a:pt x="1" y="81"/>
                  </a:lnTo>
                  <a:lnTo>
                    <a:pt x="3" y="112"/>
                  </a:lnTo>
                  <a:lnTo>
                    <a:pt x="6" y="151"/>
                  </a:lnTo>
                  <a:lnTo>
                    <a:pt x="10" y="198"/>
                  </a:lnTo>
                  <a:lnTo>
                    <a:pt x="15" y="249"/>
                  </a:lnTo>
                  <a:lnTo>
                    <a:pt x="22" y="304"/>
                  </a:lnTo>
                  <a:lnTo>
                    <a:pt x="30" y="360"/>
                  </a:lnTo>
                  <a:lnTo>
                    <a:pt x="40" y="414"/>
                  </a:lnTo>
                  <a:lnTo>
                    <a:pt x="50" y="465"/>
                  </a:lnTo>
                  <a:lnTo>
                    <a:pt x="60" y="511"/>
                  </a:lnTo>
                  <a:lnTo>
                    <a:pt x="71" y="550"/>
                  </a:lnTo>
                  <a:lnTo>
                    <a:pt x="80" y="582"/>
                  </a:lnTo>
                  <a:lnTo>
                    <a:pt x="88" y="607"/>
                  </a:lnTo>
                  <a:lnTo>
                    <a:pt x="93" y="623"/>
                  </a:lnTo>
                  <a:lnTo>
                    <a:pt x="94" y="628"/>
                  </a:lnTo>
                  <a:lnTo>
                    <a:pt x="95" y="628"/>
                  </a:lnTo>
                  <a:lnTo>
                    <a:pt x="97" y="627"/>
                  </a:lnTo>
                  <a:lnTo>
                    <a:pt x="100" y="627"/>
                  </a:lnTo>
                  <a:lnTo>
                    <a:pt x="104" y="627"/>
                  </a:lnTo>
                  <a:lnTo>
                    <a:pt x="109" y="626"/>
                  </a:lnTo>
                  <a:lnTo>
                    <a:pt x="115" y="625"/>
                  </a:lnTo>
                  <a:lnTo>
                    <a:pt x="122" y="624"/>
                  </a:lnTo>
                  <a:lnTo>
                    <a:pt x="130" y="623"/>
                  </a:lnTo>
                  <a:lnTo>
                    <a:pt x="139" y="622"/>
                  </a:lnTo>
                  <a:lnTo>
                    <a:pt x="149" y="621"/>
                  </a:lnTo>
                  <a:lnTo>
                    <a:pt x="160" y="620"/>
                  </a:lnTo>
                  <a:lnTo>
                    <a:pt x="171" y="619"/>
                  </a:lnTo>
                  <a:lnTo>
                    <a:pt x="184" y="618"/>
                  </a:lnTo>
                  <a:lnTo>
                    <a:pt x="197" y="616"/>
                  </a:lnTo>
                  <a:lnTo>
                    <a:pt x="212" y="615"/>
                  </a:lnTo>
                  <a:lnTo>
                    <a:pt x="226" y="613"/>
                  </a:lnTo>
                  <a:lnTo>
                    <a:pt x="242" y="612"/>
                  </a:lnTo>
                  <a:lnTo>
                    <a:pt x="258" y="610"/>
                  </a:lnTo>
                  <a:lnTo>
                    <a:pt x="275" y="608"/>
                  </a:lnTo>
                  <a:lnTo>
                    <a:pt x="293" y="607"/>
                  </a:lnTo>
                  <a:lnTo>
                    <a:pt x="311" y="605"/>
                  </a:lnTo>
                  <a:lnTo>
                    <a:pt x="330" y="604"/>
                  </a:lnTo>
                  <a:lnTo>
                    <a:pt x="349" y="603"/>
                  </a:lnTo>
                  <a:lnTo>
                    <a:pt x="369" y="601"/>
                  </a:lnTo>
                  <a:lnTo>
                    <a:pt x="389" y="600"/>
                  </a:lnTo>
                  <a:lnTo>
                    <a:pt x="410" y="599"/>
                  </a:lnTo>
                  <a:lnTo>
                    <a:pt x="431" y="598"/>
                  </a:lnTo>
                  <a:lnTo>
                    <a:pt x="453" y="597"/>
                  </a:lnTo>
                  <a:lnTo>
                    <a:pt x="475" y="596"/>
                  </a:lnTo>
                  <a:lnTo>
                    <a:pt x="497" y="595"/>
                  </a:lnTo>
                  <a:lnTo>
                    <a:pt x="520" y="594"/>
                  </a:lnTo>
                  <a:lnTo>
                    <a:pt x="543" y="593"/>
                  </a:lnTo>
                  <a:lnTo>
                    <a:pt x="588" y="592"/>
                  </a:lnTo>
                  <a:lnTo>
                    <a:pt x="630" y="591"/>
                  </a:lnTo>
                  <a:lnTo>
                    <a:pt x="669" y="591"/>
                  </a:lnTo>
                  <a:lnTo>
                    <a:pt x="705" y="590"/>
                  </a:lnTo>
                  <a:lnTo>
                    <a:pt x="739" y="589"/>
                  </a:lnTo>
                  <a:lnTo>
                    <a:pt x="769" y="589"/>
                  </a:lnTo>
                  <a:lnTo>
                    <a:pt x="797" y="588"/>
                  </a:lnTo>
                  <a:lnTo>
                    <a:pt x="823" y="588"/>
                  </a:lnTo>
                  <a:lnTo>
                    <a:pt x="844" y="588"/>
                  </a:lnTo>
                  <a:lnTo>
                    <a:pt x="863" y="588"/>
                  </a:lnTo>
                  <a:lnTo>
                    <a:pt x="880" y="587"/>
                  </a:lnTo>
                  <a:lnTo>
                    <a:pt x="893" y="587"/>
                  </a:lnTo>
                  <a:lnTo>
                    <a:pt x="903" y="587"/>
                  </a:lnTo>
                  <a:lnTo>
                    <a:pt x="911" y="587"/>
                  </a:lnTo>
                  <a:lnTo>
                    <a:pt x="915" y="587"/>
                  </a:lnTo>
                  <a:lnTo>
                    <a:pt x="917" y="587"/>
                  </a:lnTo>
                  <a:lnTo>
                    <a:pt x="917" y="553"/>
                  </a:lnTo>
                  <a:lnTo>
                    <a:pt x="917" y="469"/>
                  </a:lnTo>
                  <a:lnTo>
                    <a:pt x="916" y="359"/>
                  </a:lnTo>
                  <a:lnTo>
                    <a:pt x="912" y="251"/>
                  </a:lnTo>
                  <a:lnTo>
                    <a:pt x="910" y="203"/>
                  </a:lnTo>
                  <a:lnTo>
                    <a:pt x="906" y="157"/>
                  </a:lnTo>
                  <a:lnTo>
                    <a:pt x="901" y="117"/>
                  </a:lnTo>
                  <a:lnTo>
                    <a:pt x="897" y="81"/>
                  </a:lnTo>
                  <a:lnTo>
                    <a:pt x="893" y="52"/>
                  </a:lnTo>
                  <a:lnTo>
                    <a:pt x="889" y="30"/>
                  </a:lnTo>
                  <a:lnTo>
                    <a:pt x="887" y="16"/>
                  </a:lnTo>
                  <a:lnTo>
                    <a:pt x="887" y="11"/>
                  </a:lnTo>
                  <a:lnTo>
                    <a:pt x="886" y="11"/>
                  </a:lnTo>
                  <a:lnTo>
                    <a:pt x="884" y="11"/>
                  </a:lnTo>
                  <a:lnTo>
                    <a:pt x="881" y="11"/>
                  </a:lnTo>
                  <a:lnTo>
                    <a:pt x="878" y="10"/>
                  </a:lnTo>
                  <a:lnTo>
                    <a:pt x="873" y="10"/>
                  </a:lnTo>
                  <a:lnTo>
                    <a:pt x="867" y="9"/>
                  </a:lnTo>
                  <a:lnTo>
                    <a:pt x="860" y="9"/>
                  </a:lnTo>
                  <a:lnTo>
                    <a:pt x="853" y="8"/>
                  </a:lnTo>
                  <a:lnTo>
                    <a:pt x="844" y="8"/>
                  </a:lnTo>
                  <a:lnTo>
                    <a:pt x="834" y="7"/>
                  </a:lnTo>
                  <a:lnTo>
                    <a:pt x="824" y="6"/>
                  </a:lnTo>
                  <a:lnTo>
                    <a:pt x="813" y="5"/>
                  </a:lnTo>
                  <a:lnTo>
                    <a:pt x="801" y="5"/>
                  </a:lnTo>
                  <a:lnTo>
                    <a:pt x="787" y="4"/>
                  </a:lnTo>
                  <a:lnTo>
                    <a:pt x="774" y="3"/>
                  </a:lnTo>
                  <a:lnTo>
                    <a:pt x="760" y="3"/>
                  </a:lnTo>
                  <a:lnTo>
                    <a:pt x="744" y="2"/>
                  </a:lnTo>
                  <a:lnTo>
                    <a:pt x="728" y="1"/>
                  </a:lnTo>
                  <a:lnTo>
                    <a:pt x="712" y="1"/>
                  </a:lnTo>
                  <a:lnTo>
                    <a:pt x="694" y="1"/>
                  </a:lnTo>
                  <a:lnTo>
                    <a:pt x="677" y="1"/>
                  </a:lnTo>
                  <a:lnTo>
                    <a:pt x="659" y="0"/>
                  </a:lnTo>
                  <a:lnTo>
                    <a:pt x="640" y="0"/>
                  </a:lnTo>
                  <a:lnTo>
                    <a:pt x="620" y="0"/>
                  </a:lnTo>
                  <a:lnTo>
                    <a:pt x="600" y="1"/>
                  </a:lnTo>
                  <a:lnTo>
                    <a:pt x="580" y="1"/>
                  </a:lnTo>
                  <a:lnTo>
                    <a:pt x="559" y="1"/>
                  </a:lnTo>
                  <a:lnTo>
                    <a:pt x="538" y="3"/>
                  </a:lnTo>
                  <a:lnTo>
                    <a:pt x="516" y="3"/>
                  </a:lnTo>
                  <a:lnTo>
                    <a:pt x="494" y="4"/>
                  </a:lnTo>
                  <a:lnTo>
                    <a:pt x="471" y="5"/>
                  </a:lnTo>
                  <a:lnTo>
                    <a:pt x="449" y="7"/>
                  </a:lnTo>
                  <a:lnTo>
                    <a:pt x="426" y="9"/>
                  </a:lnTo>
                  <a:lnTo>
                    <a:pt x="404" y="11"/>
                  </a:lnTo>
                  <a:lnTo>
                    <a:pt x="382" y="12"/>
                  </a:lnTo>
                  <a:lnTo>
                    <a:pt x="361" y="13"/>
                  </a:lnTo>
                  <a:lnTo>
                    <a:pt x="340" y="15"/>
                  </a:lnTo>
                  <a:lnTo>
                    <a:pt x="320" y="17"/>
                  </a:lnTo>
                  <a:lnTo>
                    <a:pt x="300" y="19"/>
                  </a:lnTo>
                  <a:lnTo>
                    <a:pt x="281" y="20"/>
                  </a:lnTo>
                  <a:lnTo>
                    <a:pt x="262" y="22"/>
                  </a:lnTo>
                  <a:lnTo>
                    <a:pt x="244" y="24"/>
                  </a:lnTo>
                  <a:lnTo>
                    <a:pt x="227" y="26"/>
                  </a:lnTo>
                  <a:lnTo>
                    <a:pt x="210" y="27"/>
                  </a:lnTo>
                  <a:lnTo>
                    <a:pt x="195" y="28"/>
                  </a:lnTo>
                  <a:lnTo>
                    <a:pt x="179" y="30"/>
                  </a:lnTo>
                  <a:lnTo>
                    <a:pt x="165" y="31"/>
                  </a:lnTo>
                  <a:lnTo>
                    <a:pt x="151" y="33"/>
                  </a:lnTo>
                  <a:lnTo>
                    <a:pt x="138" y="34"/>
                  </a:lnTo>
                  <a:lnTo>
                    <a:pt x="125" y="35"/>
                  </a:lnTo>
                  <a:lnTo>
                    <a:pt x="113" y="37"/>
                  </a:lnTo>
                  <a:lnTo>
                    <a:pt x="102" y="38"/>
                  </a:lnTo>
                  <a:lnTo>
                    <a:pt x="92" y="39"/>
                  </a:lnTo>
                  <a:lnTo>
                    <a:pt x="82" y="40"/>
                  </a:lnTo>
                  <a:lnTo>
                    <a:pt x="74" y="41"/>
                  </a:lnTo>
                  <a:lnTo>
                    <a:pt x="66" y="42"/>
                  </a:lnTo>
                  <a:lnTo>
                    <a:pt x="59" y="43"/>
                  </a:lnTo>
                  <a:lnTo>
                    <a:pt x="54" y="43"/>
                  </a:lnTo>
                  <a:lnTo>
                    <a:pt x="48" y="44"/>
                  </a:lnTo>
                  <a:lnTo>
                    <a:pt x="44" y="45"/>
                  </a:lnTo>
                  <a:lnTo>
                    <a:pt x="41" y="45"/>
                  </a:lnTo>
                  <a:lnTo>
                    <a:pt x="38" y="46"/>
                  </a:lnTo>
                  <a:lnTo>
                    <a:pt x="37" y="46"/>
                  </a:lnTo>
                  <a:lnTo>
                    <a:pt x="36" y="46"/>
                  </a:lnTo>
                  <a:lnTo>
                    <a:pt x="37" y="46"/>
                  </a:lnTo>
                  <a:lnTo>
                    <a:pt x="39" y="46"/>
                  </a:lnTo>
                  <a:lnTo>
                    <a:pt x="41" y="45"/>
                  </a:lnTo>
                  <a:lnTo>
                    <a:pt x="45" y="45"/>
                  </a:lnTo>
                  <a:lnTo>
                    <a:pt x="49" y="44"/>
                  </a:lnTo>
                  <a:lnTo>
                    <a:pt x="55" y="43"/>
                  </a:lnTo>
                  <a:lnTo>
                    <a:pt x="62" y="43"/>
                  </a:lnTo>
                  <a:lnTo>
                    <a:pt x="70" y="42"/>
                  </a:lnTo>
                  <a:lnTo>
                    <a:pt x="78" y="41"/>
                  </a:lnTo>
                  <a:lnTo>
                    <a:pt x="88" y="40"/>
                  </a:lnTo>
                  <a:lnTo>
                    <a:pt x="98" y="39"/>
                  </a:lnTo>
                  <a:lnTo>
                    <a:pt x="109" y="38"/>
                  </a:lnTo>
                  <a:lnTo>
                    <a:pt x="121" y="36"/>
                  </a:lnTo>
                  <a:lnTo>
                    <a:pt x="134" y="35"/>
                  </a:lnTo>
                  <a:lnTo>
                    <a:pt x="148" y="34"/>
                  </a:lnTo>
                  <a:lnTo>
                    <a:pt x="163" y="33"/>
                  </a:lnTo>
                  <a:lnTo>
                    <a:pt x="178" y="32"/>
                  </a:lnTo>
                  <a:lnTo>
                    <a:pt x="194" y="31"/>
                  </a:lnTo>
                  <a:lnTo>
                    <a:pt x="210" y="29"/>
                  </a:lnTo>
                  <a:lnTo>
                    <a:pt x="228" y="28"/>
                  </a:lnTo>
                  <a:lnTo>
                    <a:pt x="246" y="27"/>
                  </a:lnTo>
                  <a:lnTo>
                    <a:pt x="265" y="26"/>
                  </a:lnTo>
                  <a:lnTo>
                    <a:pt x="284" y="24"/>
                  </a:lnTo>
                  <a:lnTo>
                    <a:pt x="304" y="23"/>
                  </a:lnTo>
                  <a:lnTo>
                    <a:pt x="325" y="22"/>
                  </a:lnTo>
                  <a:lnTo>
                    <a:pt x="347" y="21"/>
                  </a:lnTo>
                  <a:lnTo>
                    <a:pt x="369" y="20"/>
                  </a:lnTo>
                  <a:lnTo>
                    <a:pt x="391" y="19"/>
                  </a:lnTo>
                  <a:lnTo>
                    <a:pt x="414" y="18"/>
                  </a:lnTo>
                  <a:lnTo>
                    <a:pt x="437" y="17"/>
                  </a:lnTo>
                  <a:lnTo>
                    <a:pt x="461" y="16"/>
                  </a:lnTo>
                  <a:lnTo>
                    <a:pt x="486" y="16"/>
                  </a:lnTo>
                  <a:lnTo>
                    <a:pt x="510" y="15"/>
                  </a:lnTo>
                  <a:lnTo>
                    <a:pt x="533" y="15"/>
                  </a:lnTo>
                  <a:lnTo>
                    <a:pt x="555" y="15"/>
                  </a:lnTo>
                  <a:lnTo>
                    <a:pt x="577" y="14"/>
                  </a:lnTo>
                  <a:lnTo>
                    <a:pt x="599" y="14"/>
                  </a:lnTo>
                  <a:lnTo>
                    <a:pt x="619" y="14"/>
                  </a:lnTo>
                  <a:lnTo>
                    <a:pt x="638" y="14"/>
                  </a:lnTo>
                  <a:lnTo>
                    <a:pt x="657" y="14"/>
                  </a:lnTo>
                  <a:lnTo>
                    <a:pt x="675" y="14"/>
                  </a:lnTo>
                  <a:lnTo>
                    <a:pt x="692" y="15"/>
                  </a:lnTo>
                  <a:lnTo>
                    <a:pt x="708" y="15"/>
                  </a:lnTo>
                  <a:lnTo>
                    <a:pt x="724" y="15"/>
                  </a:lnTo>
                  <a:lnTo>
                    <a:pt x="739" y="15"/>
                  </a:lnTo>
                  <a:lnTo>
                    <a:pt x="753" y="16"/>
                  </a:lnTo>
                  <a:lnTo>
                    <a:pt x="766" y="16"/>
                  </a:lnTo>
                  <a:lnTo>
                    <a:pt x="779" y="16"/>
                  </a:lnTo>
                  <a:lnTo>
                    <a:pt x="790" y="17"/>
                  </a:lnTo>
                  <a:lnTo>
                    <a:pt x="801" y="17"/>
                  </a:lnTo>
                  <a:lnTo>
                    <a:pt x="812" y="18"/>
                  </a:lnTo>
                  <a:lnTo>
                    <a:pt x="821" y="19"/>
                  </a:lnTo>
                  <a:lnTo>
                    <a:pt x="830" y="19"/>
                  </a:lnTo>
                  <a:lnTo>
                    <a:pt x="838" y="19"/>
                  </a:lnTo>
                  <a:lnTo>
                    <a:pt x="845" y="20"/>
                  </a:lnTo>
                  <a:lnTo>
                    <a:pt x="851" y="20"/>
                  </a:lnTo>
                  <a:lnTo>
                    <a:pt x="857" y="20"/>
                  </a:lnTo>
                  <a:lnTo>
                    <a:pt x="862" y="21"/>
                  </a:lnTo>
                  <a:lnTo>
                    <a:pt x="866" y="22"/>
                  </a:lnTo>
                  <a:lnTo>
                    <a:pt x="870" y="22"/>
                  </a:lnTo>
                  <a:lnTo>
                    <a:pt x="872" y="22"/>
                  </a:lnTo>
                  <a:lnTo>
                    <a:pt x="874" y="22"/>
                  </a:lnTo>
                  <a:lnTo>
                    <a:pt x="875" y="22"/>
                  </a:lnTo>
                  <a:lnTo>
                    <a:pt x="876" y="22"/>
                  </a:lnTo>
                  <a:lnTo>
                    <a:pt x="906" y="574"/>
                  </a:lnTo>
                  <a:lnTo>
                    <a:pt x="905" y="574"/>
                  </a:lnTo>
                  <a:lnTo>
                    <a:pt x="904" y="574"/>
                  </a:lnTo>
                  <a:lnTo>
                    <a:pt x="903" y="574"/>
                  </a:lnTo>
                  <a:lnTo>
                    <a:pt x="900" y="574"/>
                  </a:lnTo>
                  <a:lnTo>
                    <a:pt x="897" y="574"/>
                  </a:lnTo>
                  <a:lnTo>
                    <a:pt x="894" y="574"/>
                  </a:lnTo>
                  <a:lnTo>
                    <a:pt x="890" y="574"/>
                  </a:lnTo>
                  <a:lnTo>
                    <a:pt x="885" y="574"/>
                  </a:lnTo>
                  <a:lnTo>
                    <a:pt x="880" y="574"/>
                  </a:lnTo>
                  <a:lnTo>
                    <a:pt x="873" y="575"/>
                  </a:lnTo>
                  <a:lnTo>
                    <a:pt x="866" y="575"/>
                  </a:lnTo>
                  <a:lnTo>
                    <a:pt x="858" y="575"/>
                  </a:lnTo>
                  <a:lnTo>
                    <a:pt x="850" y="575"/>
                  </a:lnTo>
                  <a:lnTo>
                    <a:pt x="840" y="576"/>
                  </a:lnTo>
                  <a:lnTo>
                    <a:pt x="830" y="576"/>
                  </a:lnTo>
                  <a:lnTo>
                    <a:pt x="819" y="576"/>
                  </a:lnTo>
                  <a:lnTo>
                    <a:pt x="807" y="576"/>
                  </a:lnTo>
                  <a:lnTo>
                    <a:pt x="794" y="576"/>
                  </a:lnTo>
                  <a:lnTo>
                    <a:pt x="780" y="577"/>
                  </a:lnTo>
                  <a:lnTo>
                    <a:pt x="766" y="577"/>
                  </a:lnTo>
                  <a:lnTo>
                    <a:pt x="751" y="577"/>
                  </a:lnTo>
                  <a:lnTo>
                    <a:pt x="734" y="578"/>
                  </a:lnTo>
                  <a:lnTo>
                    <a:pt x="718" y="578"/>
                  </a:lnTo>
                  <a:lnTo>
                    <a:pt x="699" y="579"/>
                  </a:lnTo>
                  <a:lnTo>
                    <a:pt x="680" y="580"/>
                  </a:lnTo>
                  <a:lnTo>
                    <a:pt x="660" y="580"/>
                  </a:lnTo>
                  <a:lnTo>
                    <a:pt x="639" y="581"/>
                  </a:lnTo>
                  <a:lnTo>
                    <a:pt x="617" y="581"/>
                  </a:lnTo>
                  <a:lnTo>
                    <a:pt x="594" y="582"/>
                  </a:lnTo>
                  <a:lnTo>
                    <a:pt x="570" y="583"/>
                  </a:lnTo>
                  <a:lnTo>
                    <a:pt x="545" y="584"/>
                  </a:lnTo>
                  <a:lnTo>
                    <a:pt x="519" y="585"/>
                  </a:lnTo>
                  <a:lnTo>
                    <a:pt x="493" y="586"/>
                  </a:lnTo>
                  <a:lnTo>
                    <a:pt x="468" y="587"/>
                  </a:lnTo>
                  <a:lnTo>
                    <a:pt x="443" y="588"/>
                  </a:lnTo>
                  <a:lnTo>
                    <a:pt x="420" y="589"/>
                  </a:lnTo>
                  <a:lnTo>
                    <a:pt x="397" y="590"/>
                  </a:lnTo>
                  <a:lnTo>
                    <a:pt x="376" y="591"/>
                  </a:lnTo>
                  <a:lnTo>
                    <a:pt x="355" y="592"/>
                  </a:lnTo>
                  <a:lnTo>
                    <a:pt x="335" y="593"/>
                  </a:lnTo>
                  <a:lnTo>
                    <a:pt x="316" y="595"/>
                  </a:lnTo>
                  <a:lnTo>
                    <a:pt x="298" y="596"/>
                  </a:lnTo>
                  <a:lnTo>
                    <a:pt x="280" y="597"/>
                  </a:lnTo>
                  <a:lnTo>
                    <a:pt x="264" y="598"/>
                  </a:lnTo>
                  <a:lnTo>
                    <a:pt x="248" y="599"/>
                  </a:lnTo>
                  <a:lnTo>
                    <a:pt x="233" y="600"/>
                  </a:lnTo>
                  <a:lnTo>
                    <a:pt x="219" y="601"/>
                  </a:lnTo>
                  <a:lnTo>
                    <a:pt x="206" y="602"/>
                  </a:lnTo>
                  <a:lnTo>
                    <a:pt x="194" y="603"/>
                  </a:lnTo>
                  <a:lnTo>
                    <a:pt x="182" y="604"/>
                  </a:lnTo>
                  <a:lnTo>
                    <a:pt x="171" y="604"/>
                  </a:lnTo>
                  <a:lnTo>
                    <a:pt x="161" y="605"/>
                  </a:lnTo>
                  <a:lnTo>
                    <a:pt x="152" y="606"/>
                  </a:lnTo>
                  <a:lnTo>
                    <a:pt x="144" y="607"/>
                  </a:lnTo>
                  <a:lnTo>
                    <a:pt x="137" y="608"/>
                  </a:lnTo>
                  <a:lnTo>
                    <a:pt x="130" y="608"/>
                  </a:lnTo>
                  <a:lnTo>
                    <a:pt x="124" y="609"/>
                  </a:lnTo>
                  <a:lnTo>
                    <a:pt x="119" y="609"/>
                  </a:lnTo>
                  <a:lnTo>
                    <a:pt x="115" y="610"/>
                  </a:lnTo>
                  <a:lnTo>
                    <a:pt x="111" y="610"/>
                  </a:lnTo>
                  <a:lnTo>
                    <a:pt x="108" y="610"/>
                  </a:lnTo>
                  <a:lnTo>
                    <a:pt x="107" y="611"/>
                  </a:lnTo>
                  <a:lnTo>
                    <a:pt x="105" y="611"/>
                  </a:lnTo>
                  <a:lnTo>
                    <a:pt x="105" y="61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59" name="Freeform 15"/>
            <p:cNvSpPr>
              <a:spLocks/>
            </p:cNvSpPr>
            <p:nvPr/>
          </p:nvSpPr>
          <p:spPr bwMode="auto">
            <a:xfrm>
              <a:off x="1000125" y="1857376"/>
              <a:ext cx="400050" cy="161925"/>
            </a:xfrm>
            <a:custGeom>
              <a:avLst/>
              <a:gdLst/>
              <a:ahLst/>
              <a:cxnLst>
                <a:cxn ang="0">
                  <a:pos x="251" y="18"/>
                </a:cxn>
                <a:cxn ang="0">
                  <a:pos x="246" y="9"/>
                </a:cxn>
                <a:cxn ang="0">
                  <a:pos x="231" y="0"/>
                </a:cxn>
                <a:cxn ang="0">
                  <a:pos x="201" y="2"/>
                </a:cxn>
                <a:cxn ang="0">
                  <a:pos x="168" y="17"/>
                </a:cxn>
                <a:cxn ang="0">
                  <a:pos x="148" y="30"/>
                </a:cxn>
                <a:cxn ang="0">
                  <a:pos x="131" y="42"/>
                </a:cxn>
                <a:cxn ang="0">
                  <a:pos x="116" y="54"/>
                </a:cxn>
                <a:cxn ang="0">
                  <a:pos x="103" y="65"/>
                </a:cxn>
                <a:cxn ang="0">
                  <a:pos x="89" y="74"/>
                </a:cxn>
                <a:cxn ang="0">
                  <a:pos x="75" y="78"/>
                </a:cxn>
                <a:cxn ang="0">
                  <a:pos x="59" y="79"/>
                </a:cxn>
                <a:cxn ang="0">
                  <a:pos x="34" y="72"/>
                </a:cxn>
                <a:cxn ang="0">
                  <a:pos x="14" y="55"/>
                </a:cxn>
                <a:cxn ang="0">
                  <a:pos x="5" y="39"/>
                </a:cxn>
                <a:cxn ang="0">
                  <a:pos x="3" y="28"/>
                </a:cxn>
                <a:cxn ang="0">
                  <a:pos x="2" y="30"/>
                </a:cxn>
                <a:cxn ang="0">
                  <a:pos x="0" y="54"/>
                </a:cxn>
                <a:cxn ang="0">
                  <a:pos x="7" y="84"/>
                </a:cxn>
                <a:cxn ang="0">
                  <a:pos x="34" y="102"/>
                </a:cxn>
                <a:cxn ang="0">
                  <a:pos x="73" y="97"/>
                </a:cxn>
                <a:cxn ang="0">
                  <a:pos x="98" y="88"/>
                </a:cxn>
                <a:cxn ang="0">
                  <a:pos x="120" y="77"/>
                </a:cxn>
                <a:cxn ang="0">
                  <a:pos x="139" y="64"/>
                </a:cxn>
                <a:cxn ang="0">
                  <a:pos x="156" y="50"/>
                </a:cxn>
                <a:cxn ang="0">
                  <a:pos x="172" y="38"/>
                </a:cxn>
                <a:cxn ang="0">
                  <a:pos x="187" y="27"/>
                </a:cxn>
                <a:cxn ang="0">
                  <a:pos x="202" y="18"/>
                </a:cxn>
                <a:cxn ang="0">
                  <a:pos x="223" y="12"/>
                </a:cxn>
                <a:cxn ang="0">
                  <a:pos x="241" y="11"/>
                </a:cxn>
                <a:cxn ang="0">
                  <a:pos x="249" y="15"/>
                </a:cxn>
                <a:cxn ang="0">
                  <a:pos x="252" y="19"/>
                </a:cxn>
              </a:cxnLst>
              <a:rect l="0" t="0" r="r" b="b"/>
              <a:pathLst>
                <a:path w="252" h="102">
                  <a:moveTo>
                    <a:pt x="252" y="20"/>
                  </a:moveTo>
                  <a:lnTo>
                    <a:pt x="251" y="18"/>
                  </a:lnTo>
                  <a:lnTo>
                    <a:pt x="250" y="14"/>
                  </a:lnTo>
                  <a:lnTo>
                    <a:pt x="246" y="9"/>
                  </a:lnTo>
                  <a:lnTo>
                    <a:pt x="240" y="4"/>
                  </a:lnTo>
                  <a:lnTo>
                    <a:pt x="231" y="0"/>
                  </a:lnTo>
                  <a:lnTo>
                    <a:pt x="218" y="0"/>
                  </a:lnTo>
                  <a:lnTo>
                    <a:pt x="201" y="2"/>
                  </a:lnTo>
                  <a:lnTo>
                    <a:pt x="179" y="11"/>
                  </a:lnTo>
                  <a:lnTo>
                    <a:pt x="168" y="17"/>
                  </a:lnTo>
                  <a:lnTo>
                    <a:pt x="157" y="23"/>
                  </a:lnTo>
                  <a:lnTo>
                    <a:pt x="148" y="30"/>
                  </a:lnTo>
                  <a:lnTo>
                    <a:pt x="139" y="36"/>
                  </a:lnTo>
                  <a:lnTo>
                    <a:pt x="131" y="42"/>
                  </a:lnTo>
                  <a:lnTo>
                    <a:pt x="123" y="49"/>
                  </a:lnTo>
                  <a:lnTo>
                    <a:pt x="116" y="54"/>
                  </a:lnTo>
                  <a:lnTo>
                    <a:pt x="109" y="60"/>
                  </a:lnTo>
                  <a:lnTo>
                    <a:pt x="103" y="65"/>
                  </a:lnTo>
                  <a:lnTo>
                    <a:pt x="96" y="70"/>
                  </a:lnTo>
                  <a:lnTo>
                    <a:pt x="89" y="74"/>
                  </a:lnTo>
                  <a:lnTo>
                    <a:pt x="82" y="77"/>
                  </a:lnTo>
                  <a:lnTo>
                    <a:pt x="75" y="78"/>
                  </a:lnTo>
                  <a:lnTo>
                    <a:pt x="67" y="80"/>
                  </a:lnTo>
                  <a:lnTo>
                    <a:pt x="59" y="79"/>
                  </a:lnTo>
                  <a:lnTo>
                    <a:pt x="50" y="77"/>
                  </a:lnTo>
                  <a:lnTo>
                    <a:pt x="34" y="72"/>
                  </a:lnTo>
                  <a:lnTo>
                    <a:pt x="22" y="64"/>
                  </a:lnTo>
                  <a:lnTo>
                    <a:pt x="14" y="55"/>
                  </a:lnTo>
                  <a:lnTo>
                    <a:pt x="8" y="47"/>
                  </a:lnTo>
                  <a:lnTo>
                    <a:pt x="5" y="39"/>
                  </a:lnTo>
                  <a:lnTo>
                    <a:pt x="3" y="32"/>
                  </a:lnTo>
                  <a:lnTo>
                    <a:pt x="3" y="28"/>
                  </a:lnTo>
                  <a:lnTo>
                    <a:pt x="3" y="26"/>
                  </a:lnTo>
                  <a:lnTo>
                    <a:pt x="2" y="30"/>
                  </a:lnTo>
                  <a:lnTo>
                    <a:pt x="1" y="40"/>
                  </a:lnTo>
                  <a:lnTo>
                    <a:pt x="0" y="54"/>
                  </a:lnTo>
                  <a:lnTo>
                    <a:pt x="2" y="69"/>
                  </a:lnTo>
                  <a:lnTo>
                    <a:pt x="7" y="84"/>
                  </a:lnTo>
                  <a:lnTo>
                    <a:pt x="17" y="96"/>
                  </a:lnTo>
                  <a:lnTo>
                    <a:pt x="34" y="102"/>
                  </a:lnTo>
                  <a:lnTo>
                    <a:pt x="59" y="101"/>
                  </a:lnTo>
                  <a:lnTo>
                    <a:pt x="73" y="97"/>
                  </a:lnTo>
                  <a:lnTo>
                    <a:pt x="86" y="93"/>
                  </a:lnTo>
                  <a:lnTo>
                    <a:pt x="98" y="88"/>
                  </a:lnTo>
                  <a:lnTo>
                    <a:pt x="109" y="83"/>
                  </a:lnTo>
                  <a:lnTo>
                    <a:pt x="120" y="77"/>
                  </a:lnTo>
                  <a:lnTo>
                    <a:pt x="130" y="70"/>
                  </a:lnTo>
                  <a:lnTo>
                    <a:pt x="139" y="64"/>
                  </a:lnTo>
                  <a:lnTo>
                    <a:pt x="148" y="57"/>
                  </a:lnTo>
                  <a:lnTo>
                    <a:pt x="156" y="50"/>
                  </a:lnTo>
                  <a:lnTo>
                    <a:pt x="164" y="44"/>
                  </a:lnTo>
                  <a:lnTo>
                    <a:pt x="172" y="38"/>
                  </a:lnTo>
                  <a:lnTo>
                    <a:pt x="179" y="32"/>
                  </a:lnTo>
                  <a:lnTo>
                    <a:pt x="187" y="27"/>
                  </a:lnTo>
                  <a:lnTo>
                    <a:pt x="194" y="22"/>
                  </a:lnTo>
                  <a:lnTo>
                    <a:pt x="202" y="18"/>
                  </a:lnTo>
                  <a:lnTo>
                    <a:pt x="209" y="15"/>
                  </a:lnTo>
                  <a:lnTo>
                    <a:pt x="223" y="12"/>
                  </a:lnTo>
                  <a:lnTo>
                    <a:pt x="234" y="11"/>
                  </a:lnTo>
                  <a:lnTo>
                    <a:pt x="241" y="11"/>
                  </a:lnTo>
                  <a:lnTo>
                    <a:pt x="246" y="13"/>
                  </a:lnTo>
                  <a:lnTo>
                    <a:pt x="249" y="15"/>
                  </a:lnTo>
                  <a:lnTo>
                    <a:pt x="251" y="17"/>
                  </a:lnTo>
                  <a:lnTo>
                    <a:pt x="252" y="19"/>
                  </a:lnTo>
                  <a:lnTo>
                    <a:pt x="252"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60" name="Freeform 16"/>
            <p:cNvSpPr>
              <a:spLocks/>
            </p:cNvSpPr>
            <p:nvPr/>
          </p:nvSpPr>
          <p:spPr bwMode="auto">
            <a:xfrm>
              <a:off x="1563688" y="1874838"/>
              <a:ext cx="349250" cy="109538"/>
            </a:xfrm>
            <a:custGeom>
              <a:avLst/>
              <a:gdLst/>
              <a:ahLst/>
              <a:cxnLst>
                <a:cxn ang="0">
                  <a:pos x="1" y="12"/>
                </a:cxn>
                <a:cxn ang="0">
                  <a:pos x="11" y="8"/>
                </a:cxn>
                <a:cxn ang="0">
                  <a:pos x="30" y="2"/>
                </a:cxn>
                <a:cxn ang="0">
                  <a:pos x="56" y="0"/>
                </a:cxn>
                <a:cxn ang="0">
                  <a:pos x="78" y="1"/>
                </a:cxn>
                <a:cxn ang="0">
                  <a:pos x="94" y="7"/>
                </a:cxn>
                <a:cxn ang="0">
                  <a:pos x="109" y="16"/>
                </a:cxn>
                <a:cxn ang="0">
                  <a:pos x="124" y="26"/>
                </a:cxn>
                <a:cxn ang="0">
                  <a:pos x="138" y="36"/>
                </a:cxn>
                <a:cxn ang="0">
                  <a:pos x="151" y="45"/>
                </a:cxn>
                <a:cxn ang="0">
                  <a:pos x="164" y="51"/>
                </a:cxn>
                <a:cxn ang="0">
                  <a:pos x="175" y="52"/>
                </a:cxn>
                <a:cxn ang="0">
                  <a:pos x="188" y="46"/>
                </a:cxn>
                <a:cxn ang="0">
                  <a:pos x="198" y="32"/>
                </a:cxn>
                <a:cxn ang="0">
                  <a:pos x="202" y="16"/>
                </a:cxn>
                <a:cxn ang="0">
                  <a:pos x="202" y="6"/>
                </a:cxn>
                <a:cxn ang="0">
                  <a:pos x="204" y="7"/>
                </a:cxn>
                <a:cxn ang="0">
                  <a:pos x="214" y="24"/>
                </a:cxn>
                <a:cxn ang="0">
                  <a:pos x="220" y="48"/>
                </a:cxn>
                <a:cxn ang="0">
                  <a:pos x="205" y="66"/>
                </a:cxn>
                <a:cxn ang="0">
                  <a:pos x="172" y="68"/>
                </a:cxn>
                <a:cxn ang="0">
                  <a:pos x="153" y="63"/>
                </a:cxn>
                <a:cxn ang="0">
                  <a:pos x="138" y="56"/>
                </a:cxn>
                <a:cxn ang="0">
                  <a:pos x="125" y="47"/>
                </a:cxn>
                <a:cxn ang="0">
                  <a:pos x="114" y="36"/>
                </a:cxn>
                <a:cxn ang="0">
                  <a:pos x="102" y="26"/>
                </a:cxn>
                <a:cxn ang="0">
                  <a:pos x="87" y="17"/>
                </a:cxn>
                <a:cxn ang="0">
                  <a:pos x="69" y="12"/>
                </a:cxn>
                <a:cxn ang="0">
                  <a:pos x="37" y="9"/>
                </a:cxn>
                <a:cxn ang="0">
                  <a:pos x="11" y="9"/>
                </a:cxn>
                <a:cxn ang="0">
                  <a:pos x="1" y="11"/>
                </a:cxn>
                <a:cxn ang="0">
                  <a:pos x="0" y="13"/>
                </a:cxn>
              </a:cxnLst>
              <a:rect l="0" t="0" r="r" b="b"/>
              <a:pathLst>
                <a:path w="220" h="69">
                  <a:moveTo>
                    <a:pt x="0" y="13"/>
                  </a:moveTo>
                  <a:lnTo>
                    <a:pt x="1" y="12"/>
                  </a:lnTo>
                  <a:lnTo>
                    <a:pt x="5" y="10"/>
                  </a:lnTo>
                  <a:lnTo>
                    <a:pt x="11" y="8"/>
                  </a:lnTo>
                  <a:lnTo>
                    <a:pt x="20" y="5"/>
                  </a:lnTo>
                  <a:lnTo>
                    <a:pt x="30" y="2"/>
                  </a:lnTo>
                  <a:lnTo>
                    <a:pt x="42" y="0"/>
                  </a:lnTo>
                  <a:lnTo>
                    <a:pt x="56" y="0"/>
                  </a:lnTo>
                  <a:lnTo>
                    <a:pt x="71" y="0"/>
                  </a:lnTo>
                  <a:lnTo>
                    <a:pt x="78" y="1"/>
                  </a:lnTo>
                  <a:lnTo>
                    <a:pt x="86" y="4"/>
                  </a:lnTo>
                  <a:lnTo>
                    <a:pt x="94" y="7"/>
                  </a:lnTo>
                  <a:lnTo>
                    <a:pt x="101" y="12"/>
                  </a:lnTo>
                  <a:lnTo>
                    <a:pt x="109" y="16"/>
                  </a:lnTo>
                  <a:lnTo>
                    <a:pt x="116" y="21"/>
                  </a:lnTo>
                  <a:lnTo>
                    <a:pt x="124" y="26"/>
                  </a:lnTo>
                  <a:lnTo>
                    <a:pt x="131" y="31"/>
                  </a:lnTo>
                  <a:lnTo>
                    <a:pt x="138" y="36"/>
                  </a:lnTo>
                  <a:lnTo>
                    <a:pt x="145" y="41"/>
                  </a:lnTo>
                  <a:lnTo>
                    <a:pt x="151" y="45"/>
                  </a:lnTo>
                  <a:lnTo>
                    <a:pt x="158" y="48"/>
                  </a:lnTo>
                  <a:lnTo>
                    <a:pt x="164" y="51"/>
                  </a:lnTo>
                  <a:lnTo>
                    <a:pt x="170" y="52"/>
                  </a:lnTo>
                  <a:lnTo>
                    <a:pt x="175" y="52"/>
                  </a:lnTo>
                  <a:lnTo>
                    <a:pt x="180" y="51"/>
                  </a:lnTo>
                  <a:lnTo>
                    <a:pt x="188" y="46"/>
                  </a:lnTo>
                  <a:lnTo>
                    <a:pt x="194" y="39"/>
                  </a:lnTo>
                  <a:lnTo>
                    <a:pt x="198" y="32"/>
                  </a:lnTo>
                  <a:lnTo>
                    <a:pt x="200" y="24"/>
                  </a:lnTo>
                  <a:lnTo>
                    <a:pt x="202" y="16"/>
                  </a:lnTo>
                  <a:lnTo>
                    <a:pt x="202" y="10"/>
                  </a:lnTo>
                  <a:lnTo>
                    <a:pt x="202" y="6"/>
                  </a:lnTo>
                  <a:lnTo>
                    <a:pt x="202" y="4"/>
                  </a:lnTo>
                  <a:lnTo>
                    <a:pt x="204" y="7"/>
                  </a:lnTo>
                  <a:lnTo>
                    <a:pt x="209" y="14"/>
                  </a:lnTo>
                  <a:lnTo>
                    <a:pt x="214" y="24"/>
                  </a:lnTo>
                  <a:lnTo>
                    <a:pt x="219" y="36"/>
                  </a:lnTo>
                  <a:lnTo>
                    <a:pt x="220" y="48"/>
                  </a:lnTo>
                  <a:lnTo>
                    <a:pt x="216" y="58"/>
                  </a:lnTo>
                  <a:lnTo>
                    <a:pt x="205" y="66"/>
                  </a:lnTo>
                  <a:lnTo>
                    <a:pt x="184" y="69"/>
                  </a:lnTo>
                  <a:lnTo>
                    <a:pt x="172" y="68"/>
                  </a:lnTo>
                  <a:lnTo>
                    <a:pt x="162" y="66"/>
                  </a:lnTo>
                  <a:lnTo>
                    <a:pt x="153" y="63"/>
                  </a:lnTo>
                  <a:lnTo>
                    <a:pt x="145" y="60"/>
                  </a:lnTo>
                  <a:lnTo>
                    <a:pt x="138" y="56"/>
                  </a:lnTo>
                  <a:lnTo>
                    <a:pt x="131" y="51"/>
                  </a:lnTo>
                  <a:lnTo>
                    <a:pt x="125" y="47"/>
                  </a:lnTo>
                  <a:lnTo>
                    <a:pt x="120" y="41"/>
                  </a:lnTo>
                  <a:lnTo>
                    <a:pt x="114" y="36"/>
                  </a:lnTo>
                  <a:lnTo>
                    <a:pt x="108" y="31"/>
                  </a:lnTo>
                  <a:lnTo>
                    <a:pt x="102" y="26"/>
                  </a:lnTo>
                  <a:lnTo>
                    <a:pt x="95" y="21"/>
                  </a:lnTo>
                  <a:lnTo>
                    <a:pt x="87" y="17"/>
                  </a:lnTo>
                  <a:lnTo>
                    <a:pt x="79" y="15"/>
                  </a:lnTo>
                  <a:lnTo>
                    <a:pt x="69" y="12"/>
                  </a:lnTo>
                  <a:lnTo>
                    <a:pt x="58" y="10"/>
                  </a:lnTo>
                  <a:lnTo>
                    <a:pt x="37" y="9"/>
                  </a:lnTo>
                  <a:lnTo>
                    <a:pt x="22" y="9"/>
                  </a:lnTo>
                  <a:lnTo>
                    <a:pt x="11" y="9"/>
                  </a:lnTo>
                  <a:lnTo>
                    <a:pt x="5" y="10"/>
                  </a:lnTo>
                  <a:lnTo>
                    <a:pt x="1" y="11"/>
                  </a:lnTo>
                  <a:lnTo>
                    <a:pt x="0" y="12"/>
                  </a:lnTo>
                  <a:lnTo>
                    <a:pt x="0" y="13"/>
                  </a:lnTo>
                  <a:lnTo>
                    <a:pt x="0"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61" name="Freeform 17"/>
            <p:cNvSpPr>
              <a:spLocks/>
            </p:cNvSpPr>
            <p:nvPr/>
          </p:nvSpPr>
          <p:spPr bwMode="auto">
            <a:xfrm>
              <a:off x="1641475" y="1928813"/>
              <a:ext cx="139700" cy="74613"/>
            </a:xfrm>
            <a:custGeom>
              <a:avLst/>
              <a:gdLst/>
              <a:ahLst/>
              <a:cxnLst>
                <a:cxn ang="0">
                  <a:pos x="0" y="0"/>
                </a:cxn>
                <a:cxn ang="0">
                  <a:pos x="1" y="0"/>
                </a:cxn>
                <a:cxn ang="0">
                  <a:pos x="6" y="1"/>
                </a:cxn>
                <a:cxn ang="0">
                  <a:pos x="11" y="2"/>
                </a:cxn>
                <a:cxn ang="0">
                  <a:pos x="18" y="4"/>
                </a:cxn>
                <a:cxn ang="0">
                  <a:pos x="25" y="6"/>
                </a:cxn>
                <a:cxn ang="0">
                  <a:pos x="31" y="8"/>
                </a:cxn>
                <a:cxn ang="0">
                  <a:pos x="38" y="12"/>
                </a:cxn>
                <a:cxn ang="0">
                  <a:pos x="43" y="15"/>
                </a:cxn>
                <a:cxn ang="0">
                  <a:pos x="47" y="19"/>
                </a:cxn>
                <a:cxn ang="0">
                  <a:pos x="51" y="23"/>
                </a:cxn>
                <a:cxn ang="0">
                  <a:pos x="55" y="26"/>
                </a:cxn>
                <a:cxn ang="0">
                  <a:pos x="59" y="29"/>
                </a:cxn>
                <a:cxn ang="0">
                  <a:pos x="63" y="32"/>
                </a:cxn>
                <a:cxn ang="0">
                  <a:pos x="66" y="34"/>
                </a:cxn>
                <a:cxn ang="0">
                  <a:pos x="70" y="35"/>
                </a:cxn>
                <a:cxn ang="0">
                  <a:pos x="73" y="36"/>
                </a:cxn>
                <a:cxn ang="0">
                  <a:pos x="79" y="37"/>
                </a:cxn>
                <a:cxn ang="0">
                  <a:pos x="84" y="38"/>
                </a:cxn>
                <a:cxn ang="0">
                  <a:pos x="87" y="39"/>
                </a:cxn>
                <a:cxn ang="0">
                  <a:pos x="88" y="39"/>
                </a:cxn>
                <a:cxn ang="0">
                  <a:pos x="87" y="39"/>
                </a:cxn>
                <a:cxn ang="0">
                  <a:pos x="85" y="41"/>
                </a:cxn>
                <a:cxn ang="0">
                  <a:pos x="81" y="44"/>
                </a:cxn>
                <a:cxn ang="0">
                  <a:pos x="75" y="46"/>
                </a:cxn>
                <a:cxn ang="0">
                  <a:pos x="68" y="47"/>
                </a:cxn>
                <a:cxn ang="0">
                  <a:pos x="59" y="47"/>
                </a:cxn>
                <a:cxn ang="0">
                  <a:pos x="50" y="44"/>
                </a:cxn>
                <a:cxn ang="0">
                  <a:pos x="39" y="39"/>
                </a:cxn>
                <a:cxn ang="0">
                  <a:pos x="29" y="32"/>
                </a:cxn>
                <a:cxn ang="0">
                  <a:pos x="21" y="25"/>
                </a:cxn>
                <a:cxn ang="0">
                  <a:pos x="14" y="18"/>
                </a:cxn>
                <a:cxn ang="0">
                  <a:pos x="8" y="12"/>
                </a:cxn>
                <a:cxn ang="0">
                  <a:pos x="4" y="7"/>
                </a:cxn>
                <a:cxn ang="0">
                  <a:pos x="2" y="4"/>
                </a:cxn>
                <a:cxn ang="0">
                  <a:pos x="1" y="1"/>
                </a:cxn>
                <a:cxn ang="0">
                  <a:pos x="0" y="0"/>
                </a:cxn>
              </a:cxnLst>
              <a:rect l="0" t="0" r="r" b="b"/>
              <a:pathLst>
                <a:path w="88" h="47">
                  <a:moveTo>
                    <a:pt x="0" y="0"/>
                  </a:moveTo>
                  <a:lnTo>
                    <a:pt x="1" y="0"/>
                  </a:lnTo>
                  <a:lnTo>
                    <a:pt x="6" y="1"/>
                  </a:lnTo>
                  <a:lnTo>
                    <a:pt x="11" y="2"/>
                  </a:lnTo>
                  <a:lnTo>
                    <a:pt x="18" y="4"/>
                  </a:lnTo>
                  <a:lnTo>
                    <a:pt x="25" y="6"/>
                  </a:lnTo>
                  <a:lnTo>
                    <a:pt x="31" y="8"/>
                  </a:lnTo>
                  <a:lnTo>
                    <a:pt x="38" y="12"/>
                  </a:lnTo>
                  <a:lnTo>
                    <a:pt x="43" y="15"/>
                  </a:lnTo>
                  <a:lnTo>
                    <a:pt x="47" y="19"/>
                  </a:lnTo>
                  <a:lnTo>
                    <a:pt x="51" y="23"/>
                  </a:lnTo>
                  <a:lnTo>
                    <a:pt x="55" y="26"/>
                  </a:lnTo>
                  <a:lnTo>
                    <a:pt x="59" y="29"/>
                  </a:lnTo>
                  <a:lnTo>
                    <a:pt x="63" y="32"/>
                  </a:lnTo>
                  <a:lnTo>
                    <a:pt x="66" y="34"/>
                  </a:lnTo>
                  <a:lnTo>
                    <a:pt x="70" y="35"/>
                  </a:lnTo>
                  <a:lnTo>
                    <a:pt x="73" y="36"/>
                  </a:lnTo>
                  <a:lnTo>
                    <a:pt x="79" y="37"/>
                  </a:lnTo>
                  <a:lnTo>
                    <a:pt x="84" y="38"/>
                  </a:lnTo>
                  <a:lnTo>
                    <a:pt x="87" y="39"/>
                  </a:lnTo>
                  <a:lnTo>
                    <a:pt x="88" y="39"/>
                  </a:lnTo>
                  <a:lnTo>
                    <a:pt x="87" y="39"/>
                  </a:lnTo>
                  <a:lnTo>
                    <a:pt x="85" y="41"/>
                  </a:lnTo>
                  <a:lnTo>
                    <a:pt x="81" y="44"/>
                  </a:lnTo>
                  <a:lnTo>
                    <a:pt x="75" y="46"/>
                  </a:lnTo>
                  <a:lnTo>
                    <a:pt x="68" y="47"/>
                  </a:lnTo>
                  <a:lnTo>
                    <a:pt x="59" y="47"/>
                  </a:lnTo>
                  <a:lnTo>
                    <a:pt x="50" y="44"/>
                  </a:lnTo>
                  <a:lnTo>
                    <a:pt x="39" y="39"/>
                  </a:lnTo>
                  <a:lnTo>
                    <a:pt x="29" y="32"/>
                  </a:lnTo>
                  <a:lnTo>
                    <a:pt x="21" y="25"/>
                  </a:lnTo>
                  <a:lnTo>
                    <a:pt x="14" y="18"/>
                  </a:lnTo>
                  <a:lnTo>
                    <a:pt x="8" y="12"/>
                  </a:lnTo>
                  <a:lnTo>
                    <a:pt x="4" y="7"/>
                  </a:lnTo>
                  <a:lnTo>
                    <a:pt x="2" y="4"/>
                  </a:lnTo>
                  <a:lnTo>
                    <a:pt x="1" y="1"/>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62" name="Freeform 18"/>
            <p:cNvSpPr>
              <a:spLocks/>
            </p:cNvSpPr>
            <p:nvPr/>
          </p:nvSpPr>
          <p:spPr bwMode="auto">
            <a:xfrm>
              <a:off x="1204913" y="1922463"/>
              <a:ext cx="174625" cy="80963"/>
            </a:xfrm>
            <a:custGeom>
              <a:avLst/>
              <a:gdLst/>
              <a:ahLst/>
              <a:cxnLst>
                <a:cxn ang="0">
                  <a:pos x="110" y="24"/>
                </a:cxn>
                <a:cxn ang="0">
                  <a:pos x="109" y="20"/>
                </a:cxn>
                <a:cxn ang="0">
                  <a:pos x="107" y="12"/>
                </a:cxn>
                <a:cxn ang="0">
                  <a:pos x="102" y="3"/>
                </a:cxn>
                <a:cxn ang="0">
                  <a:pos x="95" y="0"/>
                </a:cxn>
                <a:cxn ang="0">
                  <a:pos x="91" y="1"/>
                </a:cxn>
                <a:cxn ang="0">
                  <a:pos x="86" y="1"/>
                </a:cxn>
                <a:cxn ang="0">
                  <a:pos x="82" y="3"/>
                </a:cxn>
                <a:cxn ang="0">
                  <a:pos x="76" y="5"/>
                </a:cxn>
                <a:cxn ang="0">
                  <a:pos x="70" y="8"/>
                </a:cxn>
                <a:cxn ang="0">
                  <a:pos x="64" y="12"/>
                </a:cxn>
                <a:cxn ang="0">
                  <a:pos x="57" y="16"/>
                </a:cxn>
                <a:cxn ang="0">
                  <a:pos x="50" y="21"/>
                </a:cxn>
                <a:cxn ang="0">
                  <a:pos x="43" y="27"/>
                </a:cxn>
                <a:cxn ang="0">
                  <a:pos x="37" y="32"/>
                </a:cxn>
                <a:cxn ang="0">
                  <a:pos x="31" y="37"/>
                </a:cxn>
                <a:cxn ang="0">
                  <a:pos x="26" y="42"/>
                </a:cxn>
                <a:cxn ang="0">
                  <a:pos x="20" y="45"/>
                </a:cxn>
                <a:cxn ang="0">
                  <a:pos x="15" y="49"/>
                </a:cxn>
                <a:cxn ang="0">
                  <a:pos x="9" y="51"/>
                </a:cxn>
                <a:cxn ang="0">
                  <a:pos x="3" y="51"/>
                </a:cxn>
                <a:cxn ang="0">
                  <a:pos x="0" y="51"/>
                </a:cxn>
                <a:cxn ang="0">
                  <a:pos x="3" y="50"/>
                </a:cxn>
                <a:cxn ang="0">
                  <a:pos x="11" y="48"/>
                </a:cxn>
                <a:cxn ang="0">
                  <a:pos x="21" y="45"/>
                </a:cxn>
                <a:cxn ang="0">
                  <a:pos x="33" y="43"/>
                </a:cxn>
                <a:cxn ang="0">
                  <a:pos x="45" y="40"/>
                </a:cxn>
                <a:cxn ang="0">
                  <a:pos x="56" y="36"/>
                </a:cxn>
                <a:cxn ang="0">
                  <a:pos x="63" y="32"/>
                </a:cxn>
                <a:cxn ang="0">
                  <a:pos x="68" y="29"/>
                </a:cxn>
                <a:cxn ang="0">
                  <a:pos x="73" y="26"/>
                </a:cxn>
                <a:cxn ang="0">
                  <a:pos x="77" y="24"/>
                </a:cxn>
                <a:cxn ang="0">
                  <a:pos x="80" y="22"/>
                </a:cxn>
                <a:cxn ang="0">
                  <a:pos x="83" y="22"/>
                </a:cxn>
                <a:cxn ang="0">
                  <a:pos x="86" y="21"/>
                </a:cxn>
                <a:cxn ang="0">
                  <a:pos x="88" y="21"/>
                </a:cxn>
                <a:cxn ang="0">
                  <a:pos x="91" y="21"/>
                </a:cxn>
                <a:cxn ang="0">
                  <a:pos x="94" y="21"/>
                </a:cxn>
                <a:cxn ang="0">
                  <a:pos x="97" y="22"/>
                </a:cxn>
                <a:cxn ang="0">
                  <a:pos x="100" y="22"/>
                </a:cxn>
                <a:cxn ang="0">
                  <a:pos x="103" y="22"/>
                </a:cxn>
                <a:cxn ang="0">
                  <a:pos x="106" y="23"/>
                </a:cxn>
                <a:cxn ang="0">
                  <a:pos x="108" y="23"/>
                </a:cxn>
                <a:cxn ang="0">
                  <a:pos x="110" y="24"/>
                </a:cxn>
                <a:cxn ang="0">
                  <a:pos x="110" y="24"/>
                </a:cxn>
              </a:cxnLst>
              <a:rect l="0" t="0" r="r" b="b"/>
              <a:pathLst>
                <a:path w="110" h="51">
                  <a:moveTo>
                    <a:pt x="110" y="24"/>
                  </a:moveTo>
                  <a:lnTo>
                    <a:pt x="109" y="20"/>
                  </a:lnTo>
                  <a:lnTo>
                    <a:pt x="107" y="12"/>
                  </a:lnTo>
                  <a:lnTo>
                    <a:pt x="102" y="3"/>
                  </a:lnTo>
                  <a:lnTo>
                    <a:pt x="95" y="0"/>
                  </a:lnTo>
                  <a:lnTo>
                    <a:pt x="91" y="1"/>
                  </a:lnTo>
                  <a:lnTo>
                    <a:pt x="86" y="1"/>
                  </a:lnTo>
                  <a:lnTo>
                    <a:pt x="82" y="3"/>
                  </a:lnTo>
                  <a:lnTo>
                    <a:pt x="76" y="5"/>
                  </a:lnTo>
                  <a:lnTo>
                    <a:pt x="70" y="8"/>
                  </a:lnTo>
                  <a:lnTo>
                    <a:pt x="64" y="12"/>
                  </a:lnTo>
                  <a:lnTo>
                    <a:pt x="57" y="16"/>
                  </a:lnTo>
                  <a:lnTo>
                    <a:pt x="50" y="21"/>
                  </a:lnTo>
                  <a:lnTo>
                    <a:pt x="43" y="27"/>
                  </a:lnTo>
                  <a:lnTo>
                    <a:pt x="37" y="32"/>
                  </a:lnTo>
                  <a:lnTo>
                    <a:pt x="31" y="37"/>
                  </a:lnTo>
                  <a:lnTo>
                    <a:pt x="26" y="42"/>
                  </a:lnTo>
                  <a:lnTo>
                    <a:pt x="20" y="45"/>
                  </a:lnTo>
                  <a:lnTo>
                    <a:pt x="15" y="49"/>
                  </a:lnTo>
                  <a:lnTo>
                    <a:pt x="9" y="51"/>
                  </a:lnTo>
                  <a:lnTo>
                    <a:pt x="3" y="51"/>
                  </a:lnTo>
                  <a:lnTo>
                    <a:pt x="0" y="51"/>
                  </a:lnTo>
                  <a:lnTo>
                    <a:pt x="3" y="50"/>
                  </a:lnTo>
                  <a:lnTo>
                    <a:pt x="11" y="48"/>
                  </a:lnTo>
                  <a:lnTo>
                    <a:pt x="21" y="45"/>
                  </a:lnTo>
                  <a:lnTo>
                    <a:pt x="33" y="43"/>
                  </a:lnTo>
                  <a:lnTo>
                    <a:pt x="45" y="40"/>
                  </a:lnTo>
                  <a:lnTo>
                    <a:pt x="56" y="36"/>
                  </a:lnTo>
                  <a:lnTo>
                    <a:pt x="63" y="32"/>
                  </a:lnTo>
                  <a:lnTo>
                    <a:pt x="68" y="29"/>
                  </a:lnTo>
                  <a:lnTo>
                    <a:pt x="73" y="26"/>
                  </a:lnTo>
                  <a:lnTo>
                    <a:pt x="77" y="24"/>
                  </a:lnTo>
                  <a:lnTo>
                    <a:pt x="80" y="22"/>
                  </a:lnTo>
                  <a:lnTo>
                    <a:pt x="83" y="22"/>
                  </a:lnTo>
                  <a:lnTo>
                    <a:pt x="86" y="21"/>
                  </a:lnTo>
                  <a:lnTo>
                    <a:pt x="88" y="21"/>
                  </a:lnTo>
                  <a:lnTo>
                    <a:pt x="91" y="21"/>
                  </a:lnTo>
                  <a:lnTo>
                    <a:pt x="94" y="21"/>
                  </a:lnTo>
                  <a:lnTo>
                    <a:pt x="97" y="22"/>
                  </a:lnTo>
                  <a:lnTo>
                    <a:pt x="100" y="22"/>
                  </a:lnTo>
                  <a:lnTo>
                    <a:pt x="103" y="22"/>
                  </a:lnTo>
                  <a:lnTo>
                    <a:pt x="106" y="23"/>
                  </a:lnTo>
                  <a:lnTo>
                    <a:pt x="108" y="23"/>
                  </a:lnTo>
                  <a:lnTo>
                    <a:pt x="110" y="24"/>
                  </a:lnTo>
                  <a:lnTo>
                    <a:pt x="110" y="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63" name="Freeform 19"/>
            <p:cNvSpPr>
              <a:spLocks/>
            </p:cNvSpPr>
            <p:nvPr/>
          </p:nvSpPr>
          <p:spPr bwMode="auto">
            <a:xfrm>
              <a:off x="592138" y="1912938"/>
              <a:ext cx="935038" cy="1344613"/>
            </a:xfrm>
            <a:custGeom>
              <a:avLst/>
              <a:gdLst/>
              <a:ahLst/>
              <a:cxnLst>
                <a:cxn ang="0">
                  <a:pos x="221" y="7"/>
                </a:cxn>
                <a:cxn ang="0">
                  <a:pos x="201" y="36"/>
                </a:cxn>
                <a:cxn ang="0">
                  <a:pos x="190" y="57"/>
                </a:cxn>
                <a:cxn ang="0">
                  <a:pos x="124" y="62"/>
                </a:cxn>
                <a:cxn ang="0">
                  <a:pos x="74" y="43"/>
                </a:cxn>
                <a:cxn ang="0">
                  <a:pos x="37" y="35"/>
                </a:cxn>
                <a:cxn ang="0">
                  <a:pos x="9" y="54"/>
                </a:cxn>
                <a:cxn ang="0">
                  <a:pos x="14" y="131"/>
                </a:cxn>
                <a:cxn ang="0">
                  <a:pos x="54" y="203"/>
                </a:cxn>
                <a:cxn ang="0">
                  <a:pos x="21" y="271"/>
                </a:cxn>
                <a:cxn ang="0">
                  <a:pos x="26" y="354"/>
                </a:cxn>
                <a:cxn ang="0">
                  <a:pos x="60" y="409"/>
                </a:cxn>
                <a:cxn ang="0">
                  <a:pos x="59" y="465"/>
                </a:cxn>
                <a:cxn ang="0">
                  <a:pos x="63" y="509"/>
                </a:cxn>
                <a:cxn ang="0">
                  <a:pos x="94" y="564"/>
                </a:cxn>
                <a:cxn ang="0">
                  <a:pos x="85" y="613"/>
                </a:cxn>
                <a:cxn ang="0">
                  <a:pos x="75" y="657"/>
                </a:cxn>
                <a:cxn ang="0">
                  <a:pos x="105" y="690"/>
                </a:cxn>
                <a:cxn ang="0">
                  <a:pos x="104" y="734"/>
                </a:cxn>
                <a:cxn ang="0">
                  <a:pos x="92" y="835"/>
                </a:cxn>
                <a:cxn ang="0">
                  <a:pos x="161" y="843"/>
                </a:cxn>
                <a:cxn ang="0">
                  <a:pos x="225" y="818"/>
                </a:cxn>
                <a:cxn ang="0">
                  <a:pos x="303" y="797"/>
                </a:cxn>
                <a:cxn ang="0">
                  <a:pos x="396" y="801"/>
                </a:cxn>
                <a:cxn ang="0">
                  <a:pos x="476" y="807"/>
                </a:cxn>
                <a:cxn ang="0">
                  <a:pos x="534" y="799"/>
                </a:cxn>
                <a:cxn ang="0">
                  <a:pos x="574" y="760"/>
                </a:cxn>
                <a:cxn ang="0">
                  <a:pos x="589" y="721"/>
                </a:cxn>
                <a:cxn ang="0">
                  <a:pos x="577" y="747"/>
                </a:cxn>
                <a:cxn ang="0">
                  <a:pos x="521" y="784"/>
                </a:cxn>
                <a:cxn ang="0">
                  <a:pos x="465" y="780"/>
                </a:cxn>
                <a:cxn ang="0">
                  <a:pos x="397" y="770"/>
                </a:cxn>
                <a:cxn ang="0">
                  <a:pos x="322" y="766"/>
                </a:cxn>
                <a:cxn ang="0">
                  <a:pos x="257" y="779"/>
                </a:cxn>
                <a:cxn ang="0">
                  <a:pos x="206" y="798"/>
                </a:cxn>
                <a:cxn ang="0">
                  <a:pos x="165" y="815"/>
                </a:cxn>
                <a:cxn ang="0">
                  <a:pos x="110" y="809"/>
                </a:cxn>
                <a:cxn ang="0">
                  <a:pos x="114" y="743"/>
                </a:cxn>
                <a:cxn ang="0">
                  <a:pos x="136" y="679"/>
                </a:cxn>
                <a:cxn ang="0">
                  <a:pos x="114" y="634"/>
                </a:cxn>
                <a:cxn ang="0">
                  <a:pos x="108" y="597"/>
                </a:cxn>
                <a:cxn ang="0">
                  <a:pos x="109" y="550"/>
                </a:cxn>
                <a:cxn ang="0">
                  <a:pos x="88" y="490"/>
                </a:cxn>
                <a:cxn ang="0">
                  <a:pos x="92" y="452"/>
                </a:cxn>
                <a:cxn ang="0">
                  <a:pos x="56" y="345"/>
                </a:cxn>
                <a:cxn ang="0">
                  <a:pos x="52" y="274"/>
                </a:cxn>
                <a:cxn ang="0">
                  <a:pos x="69" y="199"/>
                </a:cxn>
                <a:cxn ang="0">
                  <a:pos x="49" y="142"/>
                </a:cxn>
                <a:cxn ang="0">
                  <a:pos x="34" y="87"/>
                </a:cxn>
                <a:cxn ang="0">
                  <a:pos x="67" y="74"/>
                </a:cxn>
                <a:cxn ang="0">
                  <a:pos x="110" y="85"/>
                </a:cxn>
                <a:cxn ang="0">
                  <a:pos x="157" y="89"/>
                </a:cxn>
                <a:cxn ang="0">
                  <a:pos x="205" y="57"/>
                </a:cxn>
                <a:cxn ang="0">
                  <a:pos x="215" y="23"/>
                </a:cxn>
                <a:cxn ang="0">
                  <a:pos x="230" y="0"/>
                </a:cxn>
              </a:cxnLst>
              <a:rect l="0" t="0" r="r" b="b"/>
              <a:pathLst>
                <a:path w="589" h="847">
                  <a:moveTo>
                    <a:pt x="230" y="0"/>
                  </a:moveTo>
                  <a:lnTo>
                    <a:pt x="229" y="0"/>
                  </a:lnTo>
                  <a:lnTo>
                    <a:pt x="228" y="1"/>
                  </a:lnTo>
                  <a:lnTo>
                    <a:pt x="225" y="4"/>
                  </a:lnTo>
                  <a:lnTo>
                    <a:pt x="221" y="7"/>
                  </a:lnTo>
                  <a:lnTo>
                    <a:pt x="218" y="11"/>
                  </a:lnTo>
                  <a:lnTo>
                    <a:pt x="214" y="15"/>
                  </a:lnTo>
                  <a:lnTo>
                    <a:pt x="210" y="20"/>
                  </a:lnTo>
                  <a:lnTo>
                    <a:pt x="206" y="25"/>
                  </a:lnTo>
                  <a:lnTo>
                    <a:pt x="201" y="36"/>
                  </a:lnTo>
                  <a:lnTo>
                    <a:pt x="199" y="45"/>
                  </a:lnTo>
                  <a:lnTo>
                    <a:pt x="198" y="51"/>
                  </a:lnTo>
                  <a:lnTo>
                    <a:pt x="198" y="53"/>
                  </a:lnTo>
                  <a:lnTo>
                    <a:pt x="195" y="54"/>
                  </a:lnTo>
                  <a:lnTo>
                    <a:pt x="190" y="57"/>
                  </a:lnTo>
                  <a:lnTo>
                    <a:pt x="181" y="60"/>
                  </a:lnTo>
                  <a:lnTo>
                    <a:pt x="169" y="62"/>
                  </a:lnTo>
                  <a:lnTo>
                    <a:pt x="156" y="65"/>
                  </a:lnTo>
                  <a:lnTo>
                    <a:pt x="140" y="65"/>
                  </a:lnTo>
                  <a:lnTo>
                    <a:pt x="124" y="62"/>
                  </a:lnTo>
                  <a:lnTo>
                    <a:pt x="108" y="57"/>
                  </a:lnTo>
                  <a:lnTo>
                    <a:pt x="99" y="54"/>
                  </a:lnTo>
                  <a:lnTo>
                    <a:pt x="91" y="50"/>
                  </a:lnTo>
                  <a:lnTo>
                    <a:pt x="82" y="46"/>
                  </a:lnTo>
                  <a:lnTo>
                    <a:pt x="74" y="43"/>
                  </a:lnTo>
                  <a:lnTo>
                    <a:pt x="66" y="40"/>
                  </a:lnTo>
                  <a:lnTo>
                    <a:pt x="59" y="38"/>
                  </a:lnTo>
                  <a:lnTo>
                    <a:pt x="51" y="36"/>
                  </a:lnTo>
                  <a:lnTo>
                    <a:pt x="44" y="35"/>
                  </a:lnTo>
                  <a:lnTo>
                    <a:pt x="37" y="35"/>
                  </a:lnTo>
                  <a:lnTo>
                    <a:pt x="30" y="36"/>
                  </a:lnTo>
                  <a:lnTo>
                    <a:pt x="24" y="38"/>
                  </a:lnTo>
                  <a:lnTo>
                    <a:pt x="19" y="42"/>
                  </a:lnTo>
                  <a:lnTo>
                    <a:pt x="14" y="47"/>
                  </a:lnTo>
                  <a:lnTo>
                    <a:pt x="9" y="54"/>
                  </a:lnTo>
                  <a:lnTo>
                    <a:pt x="5" y="62"/>
                  </a:lnTo>
                  <a:lnTo>
                    <a:pt x="2" y="72"/>
                  </a:lnTo>
                  <a:lnTo>
                    <a:pt x="0" y="93"/>
                  </a:lnTo>
                  <a:lnTo>
                    <a:pt x="5" y="113"/>
                  </a:lnTo>
                  <a:lnTo>
                    <a:pt x="14" y="131"/>
                  </a:lnTo>
                  <a:lnTo>
                    <a:pt x="24" y="148"/>
                  </a:lnTo>
                  <a:lnTo>
                    <a:pt x="37" y="163"/>
                  </a:lnTo>
                  <a:lnTo>
                    <a:pt x="46" y="177"/>
                  </a:lnTo>
                  <a:lnTo>
                    <a:pt x="53" y="190"/>
                  </a:lnTo>
                  <a:lnTo>
                    <a:pt x="54" y="203"/>
                  </a:lnTo>
                  <a:lnTo>
                    <a:pt x="50" y="215"/>
                  </a:lnTo>
                  <a:lnTo>
                    <a:pt x="44" y="228"/>
                  </a:lnTo>
                  <a:lnTo>
                    <a:pt x="36" y="241"/>
                  </a:lnTo>
                  <a:lnTo>
                    <a:pt x="28" y="256"/>
                  </a:lnTo>
                  <a:lnTo>
                    <a:pt x="21" y="271"/>
                  </a:lnTo>
                  <a:lnTo>
                    <a:pt x="16" y="287"/>
                  </a:lnTo>
                  <a:lnTo>
                    <a:pt x="14" y="304"/>
                  </a:lnTo>
                  <a:lnTo>
                    <a:pt x="15" y="323"/>
                  </a:lnTo>
                  <a:lnTo>
                    <a:pt x="20" y="340"/>
                  </a:lnTo>
                  <a:lnTo>
                    <a:pt x="26" y="354"/>
                  </a:lnTo>
                  <a:lnTo>
                    <a:pt x="33" y="366"/>
                  </a:lnTo>
                  <a:lnTo>
                    <a:pt x="40" y="377"/>
                  </a:lnTo>
                  <a:lnTo>
                    <a:pt x="47" y="386"/>
                  </a:lnTo>
                  <a:lnTo>
                    <a:pt x="54" y="397"/>
                  </a:lnTo>
                  <a:lnTo>
                    <a:pt x="60" y="409"/>
                  </a:lnTo>
                  <a:lnTo>
                    <a:pt x="64" y="423"/>
                  </a:lnTo>
                  <a:lnTo>
                    <a:pt x="67" y="438"/>
                  </a:lnTo>
                  <a:lnTo>
                    <a:pt x="65" y="448"/>
                  </a:lnTo>
                  <a:lnTo>
                    <a:pt x="63" y="457"/>
                  </a:lnTo>
                  <a:lnTo>
                    <a:pt x="59" y="465"/>
                  </a:lnTo>
                  <a:lnTo>
                    <a:pt x="55" y="471"/>
                  </a:lnTo>
                  <a:lnTo>
                    <a:pt x="52" y="478"/>
                  </a:lnTo>
                  <a:lnTo>
                    <a:pt x="53" y="487"/>
                  </a:lnTo>
                  <a:lnTo>
                    <a:pt x="56" y="498"/>
                  </a:lnTo>
                  <a:lnTo>
                    <a:pt x="63" y="509"/>
                  </a:lnTo>
                  <a:lnTo>
                    <a:pt x="69" y="521"/>
                  </a:lnTo>
                  <a:lnTo>
                    <a:pt x="77" y="531"/>
                  </a:lnTo>
                  <a:lnTo>
                    <a:pt x="84" y="542"/>
                  </a:lnTo>
                  <a:lnTo>
                    <a:pt x="90" y="553"/>
                  </a:lnTo>
                  <a:lnTo>
                    <a:pt x="94" y="564"/>
                  </a:lnTo>
                  <a:lnTo>
                    <a:pt x="97" y="576"/>
                  </a:lnTo>
                  <a:lnTo>
                    <a:pt x="97" y="588"/>
                  </a:lnTo>
                  <a:lnTo>
                    <a:pt x="94" y="599"/>
                  </a:lnTo>
                  <a:lnTo>
                    <a:pt x="90" y="607"/>
                  </a:lnTo>
                  <a:lnTo>
                    <a:pt x="85" y="613"/>
                  </a:lnTo>
                  <a:lnTo>
                    <a:pt x="80" y="618"/>
                  </a:lnTo>
                  <a:lnTo>
                    <a:pt x="76" y="625"/>
                  </a:lnTo>
                  <a:lnTo>
                    <a:pt x="74" y="632"/>
                  </a:lnTo>
                  <a:lnTo>
                    <a:pt x="73" y="642"/>
                  </a:lnTo>
                  <a:lnTo>
                    <a:pt x="75" y="657"/>
                  </a:lnTo>
                  <a:lnTo>
                    <a:pt x="80" y="671"/>
                  </a:lnTo>
                  <a:lnTo>
                    <a:pt x="86" y="679"/>
                  </a:lnTo>
                  <a:lnTo>
                    <a:pt x="93" y="684"/>
                  </a:lnTo>
                  <a:lnTo>
                    <a:pt x="99" y="687"/>
                  </a:lnTo>
                  <a:lnTo>
                    <a:pt x="105" y="690"/>
                  </a:lnTo>
                  <a:lnTo>
                    <a:pt x="109" y="692"/>
                  </a:lnTo>
                  <a:lnTo>
                    <a:pt x="113" y="696"/>
                  </a:lnTo>
                  <a:lnTo>
                    <a:pt x="114" y="704"/>
                  </a:lnTo>
                  <a:lnTo>
                    <a:pt x="111" y="717"/>
                  </a:lnTo>
                  <a:lnTo>
                    <a:pt x="104" y="734"/>
                  </a:lnTo>
                  <a:lnTo>
                    <a:pt x="95" y="755"/>
                  </a:lnTo>
                  <a:lnTo>
                    <a:pt x="87" y="778"/>
                  </a:lnTo>
                  <a:lnTo>
                    <a:pt x="82" y="799"/>
                  </a:lnTo>
                  <a:lnTo>
                    <a:pt x="83" y="820"/>
                  </a:lnTo>
                  <a:lnTo>
                    <a:pt x="92" y="835"/>
                  </a:lnTo>
                  <a:lnTo>
                    <a:pt x="112" y="845"/>
                  </a:lnTo>
                  <a:lnTo>
                    <a:pt x="124" y="847"/>
                  </a:lnTo>
                  <a:lnTo>
                    <a:pt x="137" y="847"/>
                  </a:lnTo>
                  <a:lnTo>
                    <a:pt x="149" y="846"/>
                  </a:lnTo>
                  <a:lnTo>
                    <a:pt x="161" y="843"/>
                  </a:lnTo>
                  <a:lnTo>
                    <a:pt x="174" y="840"/>
                  </a:lnTo>
                  <a:lnTo>
                    <a:pt x="186" y="835"/>
                  </a:lnTo>
                  <a:lnTo>
                    <a:pt x="199" y="829"/>
                  </a:lnTo>
                  <a:lnTo>
                    <a:pt x="212" y="824"/>
                  </a:lnTo>
                  <a:lnTo>
                    <a:pt x="225" y="818"/>
                  </a:lnTo>
                  <a:lnTo>
                    <a:pt x="239" y="812"/>
                  </a:lnTo>
                  <a:lnTo>
                    <a:pt x="254" y="807"/>
                  </a:lnTo>
                  <a:lnTo>
                    <a:pt x="269" y="802"/>
                  </a:lnTo>
                  <a:lnTo>
                    <a:pt x="285" y="799"/>
                  </a:lnTo>
                  <a:lnTo>
                    <a:pt x="303" y="797"/>
                  </a:lnTo>
                  <a:lnTo>
                    <a:pt x="320" y="795"/>
                  </a:lnTo>
                  <a:lnTo>
                    <a:pt x="339" y="796"/>
                  </a:lnTo>
                  <a:lnTo>
                    <a:pt x="359" y="798"/>
                  </a:lnTo>
                  <a:lnTo>
                    <a:pt x="378" y="799"/>
                  </a:lnTo>
                  <a:lnTo>
                    <a:pt x="396" y="801"/>
                  </a:lnTo>
                  <a:lnTo>
                    <a:pt x="414" y="803"/>
                  </a:lnTo>
                  <a:lnTo>
                    <a:pt x="431" y="804"/>
                  </a:lnTo>
                  <a:lnTo>
                    <a:pt x="447" y="805"/>
                  </a:lnTo>
                  <a:lnTo>
                    <a:pt x="462" y="806"/>
                  </a:lnTo>
                  <a:lnTo>
                    <a:pt x="476" y="807"/>
                  </a:lnTo>
                  <a:lnTo>
                    <a:pt x="490" y="806"/>
                  </a:lnTo>
                  <a:lnTo>
                    <a:pt x="502" y="806"/>
                  </a:lnTo>
                  <a:lnTo>
                    <a:pt x="514" y="805"/>
                  </a:lnTo>
                  <a:lnTo>
                    <a:pt x="525" y="802"/>
                  </a:lnTo>
                  <a:lnTo>
                    <a:pt x="534" y="799"/>
                  </a:lnTo>
                  <a:lnTo>
                    <a:pt x="542" y="796"/>
                  </a:lnTo>
                  <a:lnTo>
                    <a:pt x="550" y="791"/>
                  </a:lnTo>
                  <a:lnTo>
                    <a:pt x="556" y="785"/>
                  </a:lnTo>
                  <a:lnTo>
                    <a:pt x="566" y="772"/>
                  </a:lnTo>
                  <a:lnTo>
                    <a:pt x="574" y="760"/>
                  </a:lnTo>
                  <a:lnTo>
                    <a:pt x="580" y="749"/>
                  </a:lnTo>
                  <a:lnTo>
                    <a:pt x="584" y="739"/>
                  </a:lnTo>
                  <a:lnTo>
                    <a:pt x="586" y="731"/>
                  </a:lnTo>
                  <a:lnTo>
                    <a:pt x="588" y="725"/>
                  </a:lnTo>
                  <a:lnTo>
                    <a:pt x="589" y="721"/>
                  </a:lnTo>
                  <a:lnTo>
                    <a:pt x="589" y="719"/>
                  </a:lnTo>
                  <a:lnTo>
                    <a:pt x="588" y="721"/>
                  </a:lnTo>
                  <a:lnTo>
                    <a:pt x="586" y="728"/>
                  </a:lnTo>
                  <a:lnTo>
                    <a:pt x="583" y="736"/>
                  </a:lnTo>
                  <a:lnTo>
                    <a:pt x="577" y="747"/>
                  </a:lnTo>
                  <a:lnTo>
                    <a:pt x="570" y="758"/>
                  </a:lnTo>
                  <a:lnTo>
                    <a:pt x="559" y="768"/>
                  </a:lnTo>
                  <a:lnTo>
                    <a:pt x="547" y="777"/>
                  </a:lnTo>
                  <a:lnTo>
                    <a:pt x="530" y="783"/>
                  </a:lnTo>
                  <a:lnTo>
                    <a:pt x="521" y="784"/>
                  </a:lnTo>
                  <a:lnTo>
                    <a:pt x="511" y="785"/>
                  </a:lnTo>
                  <a:lnTo>
                    <a:pt x="500" y="784"/>
                  </a:lnTo>
                  <a:lnTo>
                    <a:pt x="489" y="784"/>
                  </a:lnTo>
                  <a:lnTo>
                    <a:pt x="477" y="782"/>
                  </a:lnTo>
                  <a:lnTo>
                    <a:pt x="465" y="780"/>
                  </a:lnTo>
                  <a:lnTo>
                    <a:pt x="452" y="779"/>
                  </a:lnTo>
                  <a:lnTo>
                    <a:pt x="439" y="776"/>
                  </a:lnTo>
                  <a:lnTo>
                    <a:pt x="425" y="774"/>
                  </a:lnTo>
                  <a:lnTo>
                    <a:pt x="411" y="771"/>
                  </a:lnTo>
                  <a:lnTo>
                    <a:pt x="397" y="770"/>
                  </a:lnTo>
                  <a:lnTo>
                    <a:pt x="382" y="768"/>
                  </a:lnTo>
                  <a:lnTo>
                    <a:pt x="367" y="766"/>
                  </a:lnTo>
                  <a:lnTo>
                    <a:pt x="352" y="765"/>
                  </a:lnTo>
                  <a:lnTo>
                    <a:pt x="337" y="765"/>
                  </a:lnTo>
                  <a:lnTo>
                    <a:pt x="322" y="766"/>
                  </a:lnTo>
                  <a:lnTo>
                    <a:pt x="308" y="768"/>
                  </a:lnTo>
                  <a:lnTo>
                    <a:pt x="294" y="770"/>
                  </a:lnTo>
                  <a:lnTo>
                    <a:pt x="281" y="772"/>
                  </a:lnTo>
                  <a:lnTo>
                    <a:pt x="268" y="775"/>
                  </a:lnTo>
                  <a:lnTo>
                    <a:pt x="257" y="779"/>
                  </a:lnTo>
                  <a:lnTo>
                    <a:pt x="245" y="782"/>
                  </a:lnTo>
                  <a:lnTo>
                    <a:pt x="235" y="786"/>
                  </a:lnTo>
                  <a:lnTo>
                    <a:pt x="225" y="790"/>
                  </a:lnTo>
                  <a:lnTo>
                    <a:pt x="215" y="794"/>
                  </a:lnTo>
                  <a:lnTo>
                    <a:pt x="206" y="798"/>
                  </a:lnTo>
                  <a:lnTo>
                    <a:pt x="198" y="802"/>
                  </a:lnTo>
                  <a:lnTo>
                    <a:pt x="189" y="806"/>
                  </a:lnTo>
                  <a:lnTo>
                    <a:pt x="181" y="809"/>
                  </a:lnTo>
                  <a:lnTo>
                    <a:pt x="173" y="812"/>
                  </a:lnTo>
                  <a:lnTo>
                    <a:pt x="165" y="815"/>
                  </a:lnTo>
                  <a:lnTo>
                    <a:pt x="157" y="817"/>
                  </a:lnTo>
                  <a:lnTo>
                    <a:pt x="143" y="820"/>
                  </a:lnTo>
                  <a:lnTo>
                    <a:pt x="129" y="819"/>
                  </a:lnTo>
                  <a:lnTo>
                    <a:pt x="118" y="816"/>
                  </a:lnTo>
                  <a:lnTo>
                    <a:pt x="110" y="809"/>
                  </a:lnTo>
                  <a:lnTo>
                    <a:pt x="104" y="801"/>
                  </a:lnTo>
                  <a:lnTo>
                    <a:pt x="101" y="789"/>
                  </a:lnTo>
                  <a:lnTo>
                    <a:pt x="102" y="775"/>
                  </a:lnTo>
                  <a:lnTo>
                    <a:pt x="108" y="760"/>
                  </a:lnTo>
                  <a:lnTo>
                    <a:pt x="114" y="743"/>
                  </a:lnTo>
                  <a:lnTo>
                    <a:pt x="121" y="728"/>
                  </a:lnTo>
                  <a:lnTo>
                    <a:pt x="128" y="714"/>
                  </a:lnTo>
                  <a:lnTo>
                    <a:pt x="133" y="701"/>
                  </a:lnTo>
                  <a:lnTo>
                    <a:pt x="136" y="690"/>
                  </a:lnTo>
                  <a:lnTo>
                    <a:pt x="136" y="679"/>
                  </a:lnTo>
                  <a:lnTo>
                    <a:pt x="135" y="671"/>
                  </a:lnTo>
                  <a:lnTo>
                    <a:pt x="129" y="663"/>
                  </a:lnTo>
                  <a:lnTo>
                    <a:pt x="123" y="655"/>
                  </a:lnTo>
                  <a:lnTo>
                    <a:pt x="117" y="645"/>
                  </a:lnTo>
                  <a:lnTo>
                    <a:pt x="114" y="634"/>
                  </a:lnTo>
                  <a:lnTo>
                    <a:pt x="111" y="623"/>
                  </a:lnTo>
                  <a:lnTo>
                    <a:pt x="109" y="613"/>
                  </a:lnTo>
                  <a:lnTo>
                    <a:pt x="108" y="605"/>
                  </a:lnTo>
                  <a:lnTo>
                    <a:pt x="108" y="599"/>
                  </a:lnTo>
                  <a:lnTo>
                    <a:pt x="108" y="597"/>
                  </a:lnTo>
                  <a:lnTo>
                    <a:pt x="108" y="595"/>
                  </a:lnTo>
                  <a:lnTo>
                    <a:pt x="109" y="587"/>
                  </a:lnTo>
                  <a:lnTo>
                    <a:pt x="109" y="577"/>
                  </a:lnTo>
                  <a:lnTo>
                    <a:pt x="109" y="564"/>
                  </a:lnTo>
                  <a:lnTo>
                    <a:pt x="109" y="550"/>
                  </a:lnTo>
                  <a:lnTo>
                    <a:pt x="106" y="536"/>
                  </a:lnTo>
                  <a:lnTo>
                    <a:pt x="103" y="523"/>
                  </a:lnTo>
                  <a:lnTo>
                    <a:pt x="97" y="511"/>
                  </a:lnTo>
                  <a:lnTo>
                    <a:pt x="91" y="500"/>
                  </a:lnTo>
                  <a:lnTo>
                    <a:pt x="88" y="490"/>
                  </a:lnTo>
                  <a:lnTo>
                    <a:pt x="87" y="480"/>
                  </a:lnTo>
                  <a:lnTo>
                    <a:pt x="87" y="470"/>
                  </a:lnTo>
                  <a:lnTo>
                    <a:pt x="89" y="462"/>
                  </a:lnTo>
                  <a:lnTo>
                    <a:pt x="90" y="457"/>
                  </a:lnTo>
                  <a:lnTo>
                    <a:pt x="92" y="452"/>
                  </a:lnTo>
                  <a:lnTo>
                    <a:pt x="93" y="451"/>
                  </a:lnTo>
                  <a:lnTo>
                    <a:pt x="64" y="362"/>
                  </a:lnTo>
                  <a:lnTo>
                    <a:pt x="63" y="360"/>
                  </a:lnTo>
                  <a:lnTo>
                    <a:pt x="60" y="354"/>
                  </a:lnTo>
                  <a:lnTo>
                    <a:pt x="56" y="345"/>
                  </a:lnTo>
                  <a:lnTo>
                    <a:pt x="52" y="335"/>
                  </a:lnTo>
                  <a:lnTo>
                    <a:pt x="49" y="321"/>
                  </a:lnTo>
                  <a:lnTo>
                    <a:pt x="47" y="306"/>
                  </a:lnTo>
                  <a:lnTo>
                    <a:pt x="48" y="290"/>
                  </a:lnTo>
                  <a:lnTo>
                    <a:pt x="52" y="274"/>
                  </a:lnTo>
                  <a:lnTo>
                    <a:pt x="57" y="257"/>
                  </a:lnTo>
                  <a:lnTo>
                    <a:pt x="62" y="241"/>
                  </a:lnTo>
                  <a:lnTo>
                    <a:pt x="65" y="227"/>
                  </a:lnTo>
                  <a:lnTo>
                    <a:pt x="68" y="213"/>
                  </a:lnTo>
                  <a:lnTo>
                    <a:pt x="69" y="199"/>
                  </a:lnTo>
                  <a:lnTo>
                    <a:pt x="69" y="187"/>
                  </a:lnTo>
                  <a:lnTo>
                    <a:pt x="67" y="175"/>
                  </a:lnTo>
                  <a:lnTo>
                    <a:pt x="63" y="164"/>
                  </a:lnTo>
                  <a:lnTo>
                    <a:pt x="56" y="153"/>
                  </a:lnTo>
                  <a:lnTo>
                    <a:pt x="49" y="142"/>
                  </a:lnTo>
                  <a:lnTo>
                    <a:pt x="42" y="130"/>
                  </a:lnTo>
                  <a:lnTo>
                    <a:pt x="37" y="118"/>
                  </a:lnTo>
                  <a:lnTo>
                    <a:pt x="33" y="107"/>
                  </a:lnTo>
                  <a:lnTo>
                    <a:pt x="31" y="96"/>
                  </a:lnTo>
                  <a:lnTo>
                    <a:pt x="34" y="87"/>
                  </a:lnTo>
                  <a:lnTo>
                    <a:pt x="41" y="79"/>
                  </a:lnTo>
                  <a:lnTo>
                    <a:pt x="46" y="76"/>
                  </a:lnTo>
                  <a:lnTo>
                    <a:pt x="52" y="74"/>
                  </a:lnTo>
                  <a:lnTo>
                    <a:pt x="59" y="74"/>
                  </a:lnTo>
                  <a:lnTo>
                    <a:pt x="67" y="74"/>
                  </a:lnTo>
                  <a:lnTo>
                    <a:pt x="75" y="76"/>
                  </a:lnTo>
                  <a:lnTo>
                    <a:pt x="83" y="78"/>
                  </a:lnTo>
                  <a:lnTo>
                    <a:pt x="92" y="80"/>
                  </a:lnTo>
                  <a:lnTo>
                    <a:pt x="101" y="83"/>
                  </a:lnTo>
                  <a:lnTo>
                    <a:pt x="110" y="85"/>
                  </a:lnTo>
                  <a:lnTo>
                    <a:pt x="120" y="87"/>
                  </a:lnTo>
                  <a:lnTo>
                    <a:pt x="129" y="89"/>
                  </a:lnTo>
                  <a:lnTo>
                    <a:pt x="139" y="89"/>
                  </a:lnTo>
                  <a:lnTo>
                    <a:pt x="148" y="90"/>
                  </a:lnTo>
                  <a:lnTo>
                    <a:pt x="157" y="89"/>
                  </a:lnTo>
                  <a:lnTo>
                    <a:pt x="166" y="87"/>
                  </a:lnTo>
                  <a:lnTo>
                    <a:pt x="174" y="83"/>
                  </a:lnTo>
                  <a:lnTo>
                    <a:pt x="188" y="74"/>
                  </a:lnTo>
                  <a:lnTo>
                    <a:pt x="198" y="66"/>
                  </a:lnTo>
                  <a:lnTo>
                    <a:pt x="205" y="57"/>
                  </a:lnTo>
                  <a:lnTo>
                    <a:pt x="209" y="49"/>
                  </a:lnTo>
                  <a:lnTo>
                    <a:pt x="211" y="42"/>
                  </a:lnTo>
                  <a:lnTo>
                    <a:pt x="213" y="35"/>
                  </a:lnTo>
                  <a:lnTo>
                    <a:pt x="214" y="28"/>
                  </a:lnTo>
                  <a:lnTo>
                    <a:pt x="215" y="23"/>
                  </a:lnTo>
                  <a:lnTo>
                    <a:pt x="219" y="15"/>
                  </a:lnTo>
                  <a:lnTo>
                    <a:pt x="223" y="9"/>
                  </a:lnTo>
                  <a:lnTo>
                    <a:pt x="226" y="7"/>
                  </a:lnTo>
                  <a:lnTo>
                    <a:pt x="228" y="6"/>
                  </a:lnTo>
                  <a:lnTo>
                    <a:pt x="23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64" name="Freeform 20"/>
            <p:cNvSpPr>
              <a:spLocks/>
            </p:cNvSpPr>
            <p:nvPr/>
          </p:nvSpPr>
          <p:spPr bwMode="auto">
            <a:xfrm>
              <a:off x="1544638" y="1874838"/>
              <a:ext cx="828675" cy="1306513"/>
            </a:xfrm>
            <a:custGeom>
              <a:avLst/>
              <a:gdLst/>
              <a:ahLst/>
              <a:cxnLst>
                <a:cxn ang="0">
                  <a:pos x="235" y="6"/>
                </a:cxn>
                <a:cxn ang="0">
                  <a:pos x="260" y="33"/>
                </a:cxn>
                <a:cxn ang="0">
                  <a:pos x="275" y="52"/>
                </a:cxn>
                <a:cxn ang="0">
                  <a:pos x="342" y="51"/>
                </a:cxn>
                <a:cxn ang="0">
                  <a:pos x="388" y="26"/>
                </a:cxn>
                <a:cxn ang="0">
                  <a:pos x="424" y="14"/>
                </a:cxn>
                <a:cxn ang="0">
                  <a:pos x="455" y="29"/>
                </a:cxn>
                <a:cxn ang="0">
                  <a:pos x="465" y="106"/>
                </a:cxn>
                <a:cxn ang="0">
                  <a:pos x="438" y="181"/>
                </a:cxn>
                <a:cxn ang="0">
                  <a:pos x="483" y="244"/>
                </a:cxn>
                <a:cxn ang="0">
                  <a:pos x="493" y="326"/>
                </a:cxn>
                <a:cxn ang="0">
                  <a:pos x="470" y="384"/>
                </a:cxn>
                <a:cxn ang="0">
                  <a:pos x="481" y="439"/>
                </a:cxn>
                <a:cxn ang="0">
                  <a:pos x="486" y="483"/>
                </a:cxn>
                <a:cxn ang="0">
                  <a:pos x="464" y="540"/>
                </a:cxn>
                <a:cxn ang="0">
                  <a:pos x="482" y="587"/>
                </a:cxn>
                <a:cxn ang="0">
                  <a:pos x="500" y="629"/>
                </a:cxn>
                <a:cxn ang="0">
                  <a:pos x="477" y="665"/>
                </a:cxn>
                <a:cxn ang="0">
                  <a:pos x="475" y="692"/>
                </a:cxn>
                <a:cxn ang="0">
                  <a:pos x="504" y="739"/>
                </a:cxn>
                <a:cxn ang="0">
                  <a:pos x="522" y="790"/>
                </a:cxn>
                <a:cxn ang="0">
                  <a:pos x="486" y="822"/>
                </a:cxn>
                <a:cxn ang="0">
                  <a:pos x="422" y="817"/>
                </a:cxn>
                <a:cxn ang="0">
                  <a:pos x="349" y="796"/>
                </a:cxn>
                <a:cxn ang="0">
                  <a:pos x="262" y="795"/>
                </a:cxn>
                <a:cxn ang="0">
                  <a:pos x="173" y="814"/>
                </a:cxn>
                <a:cxn ang="0">
                  <a:pos x="102" y="823"/>
                </a:cxn>
                <a:cxn ang="0">
                  <a:pos x="51" y="814"/>
                </a:cxn>
                <a:cxn ang="0">
                  <a:pos x="8" y="767"/>
                </a:cxn>
                <a:cxn ang="0">
                  <a:pos x="1" y="750"/>
                </a:cxn>
                <a:cxn ang="0">
                  <a:pos x="37" y="793"/>
                </a:cxn>
                <a:cxn ang="0">
                  <a:pos x="99" y="802"/>
                </a:cxn>
                <a:cxn ang="0">
                  <a:pos x="159" y="787"/>
                </a:cxn>
                <a:cxn ang="0">
                  <a:pos x="229" y="769"/>
                </a:cxn>
                <a:cxn ang="0">
                  <a:pos x="302" y="765"/>
                </a:cxn>
                <a:cxn ang="0">
                  <a:pos x="364" y="774"/>
                </a:cxn>
                <a:cxn ang="0">
                  <a:pos x="414" y="788"/>
                </a:cxn>
                <a:cxn ang="0">
                  <a:pos x="463" y="797"/>
                </a:cxn>
                <a:cxn ang="0">
                  <a:pos x="498" y="762"/>
                </a:cxn>
                <a:cxn ang="0">
                  <a:pos x="458" y="691"/>
                </a:cxn>
                <a:cxn ang="0">
                  <a:pos x="447" y="642"/>
                </a:cxn>
                <a:cxn ang="0">
                  <a:pos x="456" y="571"/>
                </a:cxn>
                <a:cxn ang="0">
                  <a:pos x="447" y="514"/>
                </a:cxn>
                <a:cxn ang="0">
                  <a:pos x="456" y="456"/>
                </a:cxn>
                <a:cxn ang="0">
                  <a:pos x="445" y="429"/>
                </a:cxn>
                <a:cxn ang="0">
                  <a:pos x="463" y="310"/>
                </a:cxn>
                <a:cxn ang="0">
                  <a:pos x="445" y="234"/>
                </a:cxn>
                <a:cxn ang="0">
                  <a:pos x="420" y="166"/>
                </a:cxn>
                <a:cxn ang="0">
                  <a:pos x="436" y="108"/>
                </a:cxn>
                <a:cxn ang="0">
                  <a:pos x="428" y="57"/>
                </a:cxn>
                <a:cxn ang="0">
                  <a:pos x="394" y="58"/>
                </a:cxn>
                <a:cxn ang="0">
                  <a:pos x="351" y="74"/>
                </a:cxn>
                <a:cxn ang="0">
                  <a:pos x="305" y="79"/>
                </a:cxn>
                <a:cxn ang="0">
                  <a:pos x="255" y="47"/>
                </a:cxn>
                <a:cxn ang="0">
                  <a:pos x="239" y="15"/>
                </a:cxn>
              </a:cxnLst>
              <a:rect l="0" t="0" r="r" b="b"/>
              <a:pathLst>
                <a:path w="522" h="823">
                  <a:moveTo>
                    <a:pt x="225" y="0"/>
                  </a:moveTo>
                  <a:lnTo>
                    <a:pt x="226" y="1"/>
                  </a:lnTo>
                  <a:lnTo>
                    <a:pt x="228" y="2"/>
                  </a:lnTo>
                  <a:lnTo>
                    <a:pt x="231" y="4"/>
                  </a:lnTo>
                  <a:lnTo>
                    <a:pt x="235" y="6"/>
                  </a:lnTo>
                  <a:lnTo>
                    <a:pt x="240" y="10"/>
                  </a:lnTo>
                  <a:lnTo>
                    <a:pt x="244" y="14"/>
                  </a:lnTo>
                  <a:lnTo>
                    <a:pt x="249" y="18"/>
                  </a:lnTo>
                  <a:lnTo>
                    <a:pt x="253" y="23"/>
                  </a:lnTo>
                  <a:lnTo>
                    <a:pt x="260" y="33"/>
                  </a:lnTo>
                  <a:lnTo>
                    <a:pt x="264" y="42"/>
                  </a:lnTo>
                  <a:lnTo>
                    <a:pt x="266" y="47"/>
                  </a:lnTo>
                  <a:lnTo>
                    <a:pt x="267" y="50"/>
                  </a:lnTo>
                  <a:lnTo>
                    <a:pt x="269" y="50"/>
                  </a:lnTo>
                  <a:lnTo>
                    <a:pt x="275" y="52"/>
                  </a:lnTo>
                  <a:lnTo>
                    <a:pt x="285" y="54"/>
                  </a:lnTo>
                  <a:lnTo>
                    <a:pt x="297" y="55"/>
                  </a:lnTo>
                  <a:lnTo>
                    <a:pt x="311" y="56"/>
                  </a:lnTo>
                  <a:lnTo>
                    <a:pt x="326" y="55"/>
                  </a:lnTo>
                  <a:lnTo>
                    <a:pt x="342" y="51"/>
                  </a:lnTo>
                  <a:lnTo>
                    <a:pt x="358" y="44"/>
                  </a:lnTo>
                  <a:lnTo>
                    <a:pt x="365" y="39"/>
                  </a:lnTo>
                  <a:lnTo>
                    <a:pt x="373" y="35"/>
                  </a:lnTo>
                  <a:lnTo>
                    <a:pt x="381" y="30"/>
                  </a:lnTo>
                  <a:lnTo>
                    <a:pt x="388" y="26"/>
                  </a:lnTo>
                  <a:lnTo>
                    <a:pt x="396" y="22"/>
                  </a:lnTo>
                  <a:lnTo>
                    <a:pt x="403" y="19"/>
                  </a:lnTo>
                  <a:lnTo>
                    <a:pt x="410" y="16"/>
                  </a:lnTo>
                  <a:lnTo>
                    <a:pt x="417" y="15"/>
                  </a:lnTo>
                  <a:lnTo>
                    <a:pt x="424" y="14"/>
                  </a:lnTo>
                  <a:lnTo>
                    <a:pt x="431" y="14"/>
                  </a:lnTo>
                  <a:lnTo>
                    <a:pt x="437" y="16"/>
                  </a:lnTo>
                  <a:lnTo>
                    <a:pt x="443" y="19"/>
                  </a:lnTo>
                  <a:lnTo>
                    <a:pt x="449" y="23"/>
                  </a:lnTo>
                  <a:lnTo>
                    <a:pt x="455" y="29"/>
                  </a:lnTo>
                  <a:lnTo>
                    <a:pt x="460" y="37"/>
                  </a:lnTo>
                  <a:lnTo>
                    <a:pt x="465" y="47"/>
                  </a:lnTo>
                  <a:lnTo>
                    <a:pt x="471" y="67"/>
                  </a:lnTo>
                  <a:lnTo>
                    <a:pt x="470" y="88"/>
                  </a:lnTo>
                  <a:lnTo>
                    <a:pt x="465" y="106"/>
                  </a:lnTo>
                  <a:lnTo>
                    <a:pt x="456" y="123"/>
                  </a:lnTo>
                  <a:lnTo>
                    <a:pt x="448" y="140"/>
                  </a:lnTo>
                  <a:lnTo>
                    <a:pt x="440" y="155"/>
                  </a:lnTo>
                  <a:lnTo>
                    <a:pt x="437" y="169"/>
                  </a:lnTo>
                  <a:lnTo>
                    <a:pt x="438" y="181"/>
                  </a:lnTo>
                  <a:lnTo>
                    <a:pt x="444" y="192"/>
                  </a:lnTo>
                  <a:lnTo>
                    <a:pt x="453" y="204"/>
                  </a:lnTo>
                  <a:lnTo>
                    <a:pt x="463" y="217"/>
                  </a:lnTo>
                  <a:lnTo>
                    <a:pt x="473" y="230"/>
                  </a:lnTo>
                  <a:lnTo>
                    <a:pt x="483" y="244"/>
                  </a:lnTo>
                  <a:lnTo>
                    <a:pt x="491" y="260"/>
                  </a:lnTo>
                  <a:lnTo>
                    <a:pt x="497" y="276"/>
                  </a:lnTo>
                  <a:lnTo>
                    <a:pt x="499" y="295"/>
                  </a:lnTo>
                  <a:lnTo>
                    <a:pt x="497" y="312"/>
                  </a:lnTo>
                  <a:lnTo>
                    <a:pt x="493" y="326"/>
                  </a:lnTo>
                  <a:lnTo>
                    <a:pt x="489" y="339"/>
                  </a:lnTo>
                  <a:lnTo>
                    <a:pt x="484" y="350"/>
                  </a:lnTo>
                  <a:lnTo>
                    <a:pt x="478" y="360"/>
                  </a:lnTo>
                  <a:lnTo>
                    <a:pt x="473" y="372"/>
                  </a:lnTo>
                  <a:lnTo>
                    <a:pt x="470" y="384"/>
                  </a:lnTo>
                  <a:lnTo>
                    <a:pt x="467" y="399"/>
                  </a:lnTo>
                  <a:lnTo>
                    <a:pt x="468" y="413"/>
                  </a:lnTo>
                  <a:lnTo>
                    <a:pt x="471" y="424"/>
                  </a:lnTo>
                  <a:lnTo>
                    <a:pt x="476" y="432"/>
                  </a:lnTo>
                  <a:lnTo>
                    <a:pt x="481" y="439"/>
                  </a:lnTo>
                  <a:lnTo>
                    <a:pt x="486" y="445"/>
                  </a:lnTo>
                  <a:lnTo>
                    <a:pt x="490" y="452"/>
                  </a:lnTo>
                  <a:lnTo>
                    <a:pt x="492" y="460"/>
                  </a:lnTo>
                  <a:lnTo>
                    <a:pt x="490" y="471"/>
                  </a:lnTo>
                  <a:lnTo>
                    <a:pt x="486" y="483"/>
                  </a:lnTo>
                  <a:lnTo>
                    <a:pt x="481" y="495"/>
                  </a:lnTo>
                  <a:lnTo>
                    <a:pt x="476" y="506"/>
                  </a:lnTo>
                  <a:lnTo>
                    <a:pt x="470" y="517"/>
                  </a:lnTo>
                  <a:lnTo>
                    <a:pt x="466" y="529"/>
                  </a:lnTo>
                  <a:lnTo>
                    <a:pt x="464" y="540"/>
                  </a:lnTo>
                  <a:lnTo>
                    <a:pt x="463" y="552"/>
                  </a:lnTo>
                  <a:lnTo>
                    <a:pt x="466" y="564"/>
                  </a:lnTo>
                  <a:lnTo>
                    <a:pt x="470" y="574"/>
                  </a:lnTo>
                  <a:lnTo>
                    <a:pt x="476" y="582"/>
                  </a:lnTo>
                  <a:lnTo>
                    <a:pt x="482" y="587"/>
                  </a:lnTo>
                  <a:lnTo>
                    <a:pt x="488" y="592"/>
                  </a:lnTo>
                  <a:lnTo>
                    <a:pt x="493" y="597"/>
                  </a:lnTo>
                  <a:lnTo>
                    <a:pt x="497" y="604"/>
                  </a:lnTo>
                  <a:lnTo>
                    <a:pt x="499" y="615"/>
                  </a:lnTo>
                  <a:lnTo>
                    <a:pt x="500" y="629"/>
                  </a:lnTo>
                  <a:lnTo>
                    <a:pt x="497" y="643"/>
                  </a:lnTo>
                  <a:lnTo>
                    <a:pt x="493" y="653"/>
                  </a:lnTo>
                  <a:lnTo>
                    <a:pt x="488" y="658"/>
                  </a:lnTo>
                  <a:lnTo>
                    <a:pt x="482" y="662"/>
                  </a:lnTo>
                  <a:lnTo>
                    <a:pt x="477" y="665"/>
                  </a:lnTo>
                  <a:lnTo>
                    <a:pt x="472" y="668"/>
                  </a:lnTo>
                  <a:lnTo>
                    <a:pt x="470" y="672"/>
                  </a:lnTo>
                  <a:lnTo>
                    <a:pt x="470" y="680"/>
                  </a:lnTo>
                  <a:lnTo>
                    <a:pt x="471" y="685"/>
                  </a:lnTo>
                  <a:lnTo>
                    <a:pt x="475" y="692"/>
                  </a:lnTo>
                  <a:lnTo>
                    <a:pt x="480" y="700"/>
                  </a:lnTo>
                  <a:lnTo>
                    <a:pt x="485" y="708"/>
                  </a:lnTo>
                  <a:lnTo>
                    <a:pt x="492" y="718"/>
                  </a:lnTo>
                  <a:lnTo>
                    <a:pt x="498" y="728"/>
                  </a:lnTo>
                  <a:lnTo>
                    <a:pt x="504" y="739"/>
                  </a:lnTo>
                  <a:lnTo>
                    <a:pt x="510" y="749"/>
                  </a:lnTo>
                  <a:lnTo>
                    <a:pt x="515" y="760"/>
                  </a:lnTo>
                  <a:lnTo>
                    <a:pt x="519" y="770"/>
                  </a:lnTo>
                  <a:lnTo>
                    <a:pt x="521" y="780"/>
                  </a:lnTo>
                  <a:lnTo>
                    <a:pt x="522" y="790"/>
                  </a:lnTo>
                  <a:lnTo>
                    <a:pt x="520" y="799"/>
                  </a:lnTo>
                  <a:lnTo>
                    <a:pt x="516" y="806"/>
                  </a:lnTo>
                  <a:lnTo>
                    <a:pt x="508" y="813"/>
                  </a:lnTo>
                  <a:lnTo>
                    <a:pt x="498" y="818"/>
                  </a:lnTo>
                  <a:lnTo>
                    <a:pt x="486" y="822"/>
                  </a:lnTo>
                  <a:lnTo>
                    <a:pt x="473" y="823"/>
                  </a:lnTo>
                  <a:lnTo>
                    <a:pt x="461" y="823"/>
                  </a:lnTo>
                  <a:lnTo>
                    <a:pt x="448" y="822"/>
                  </a:lnTo>
                  <a:lnTo>
                    <a:pt x="435" y="820"/>
                  </a:lnTo>
                  <a:lnTo>
                    <a:pt x="422" y="817"/>
                  </a:lnTo>
                  <a:lnTo>
                    <a:pt x="409" y="812"/>
                  </a:lnTo>
                  <a:lnTo>
                    <a:pt x="394" y="808"/>
                  </a:lnTo>
                  <a:lnTo>
                    <a:pt x="380" y="804"/>
                  </a:lnTo>
                  <a:lnTo>
                    <a:pt x="365" y="800"/>
                  </a:lnTo>
                  <a:lnTo>
                    <a:pt x="349" y="796"/>
                  </a:lnTo>
                  <a:lnTo>
                    <a:pt x="334" y="794"/>
                  </a:lnTo>
                  <a:lnTo>
                    <a:pt x="317" y="792"/>
                  </a:lnTo>
                  <a:lnTo>
                    <a:pt x="299" y="791"/>
                  </a:lnTo>
                  <a:lnTo>
                    <a:pt x="281" y="792"/>
                  </a:lnTo>
                  <a:lnTo>
                    <a:pt x="262" y="795"/>
                  </a:lnTo>
                  <a:lnTo>
                    <a:pt x="243" y="799"/>
                  </a:lnTo>
                  <a:lnTo>
                    <a:pt x="225" y="803"/>
                  </a:lnTo>
                  <a:lnTo>
                    <a:pt x="207" y="807"/>
                  </a:lnTo>
                  <a:lnTo>
                    <a:pt x="189" y="810"/>
                  </a:lnTo>
                  <a:lnTo>
                    <a:pt x="173" y="814"/>
                  </a:lnTo>
                  <a:lnTo>
                    <a:pt x="157" y="817"/>
                  </a:lnTo>
                  <a:lnTo>
                    <a:pt x="142" y="819"/>
                  </a:lnTo>
                  <a:lnTo>
                    <a:pt x="128" y="821"/>
                  </a:lnTo>
                  <a:lnTo>
                    <a:pt x="114" y="823"/>
                  </a:lnTo>
                  <a:lnTo>
                    <a:pt x="102" y="823"/>
                  </a:lnTo>
                  <a:lnTo>
                    <a:pt x="90" y="823"/>
                  </a:lnTo>
                  <a:lnTo>
                    <a:pt x="79" y="823"/>
                  </a:lnTo>
                  <a:lnTo>
                    <a:pt x="69" y="821"/>
                  </a:lnTo>
                  <a:lnTo>
                    <a:pt x="60" y="818"/>
                  </a:lnTo>
                  <a:lnTo>
                    <a:pt x="51" y="814"/>
                  </a:lnTo>
                  <a:lnTo>
                    <a:pt x="44" y="809"/>
                  </a:lnTo>
                  <a:lnTo>
                    <a:pt x="32" y="798"/>
                  </a:lnTo>
                  <a:lnTo>
                    <a:pt x="22" y="787"/>
                  </a:lnTo>
                  <a:lnTo>
                    <a:pt x="14" y="776"/>
                  </a:lnTo>
                  <a:lnTo>
                    <a:pt x="8" y="767"/>
                  </a:lnTo>
                  <a:lnTo>
                    <a:pt x="4" y="759"/>
                  </a:lnTo>
                  <a:lnTo>
                    <a:pt x="1" y="753"/>
                  </a:lnTo>
                  <a:lnTo>
                    <a:pt x="0" y="749"/>
                  </a:lnTo>
                  <a:lnTo>
                    <a:pt x="0" y="747"/>
                  </a:lnTo>
                  <a:lnTo>
                    <a:pt x="1" y="750"/>
                  </a:lnTo>
                  <a:lnTo>
                    <a:pt x="4" y="756"/>
                  </a:lnTo>
                  <a:lnTo>
                    <a:pt x="9" y="764"/>
                  </a:lnTo>
                  <a:lnTo>
                    <a:pt x="16" y="774"/>
                  </a:lnTo>
                  <a:lnTo>
                    <a:pt x="26" y="784"/>
                  </a:lnTo>
                  <a:lnTo>
                    <a:pt x="37" y="793"/>
                  </a:lnTo>
                  <a:lnTo>
                    <a:pt x="52" y="800"/>
                  </a:lnTo>
                  <a:lnTo>
                    <a:pt x="69" y="804"/>
                  </a:lnTo>
                  <a:lnTo>
                    <a:pt x="78" y="804"/>
                  </a:lnTo>
                  <a:lnTo>
                    <a:pt x="88" y="804"/>
                  </a:lnTo>
                  <a:lnTo>
                    <a:pt x="99" y="802"/>
                  </a:lnTo>
                  <a:lnTo>
                    <a:pt x="110" y="800"/>
                  </a:lnTo>
                  <a:lnTo>
                    <a:pt x="122" y="798"/>
                  </a:lnTo>
                  <a:lnTo>
                    <a:pt x="134" y="794"/>
                  </a:lnTo>
                  <a:lnTo>
                    <a:pt x="147" y="791"/>
                  </a:lnTo>
                  <a:lnTo>
                    <a:pt x="159" y="787"/>
                  </a:lnTo>
                  <a:lnTo>
                    <a:pt x="173" y="783"/>
                  </a:lnTo>
                  <a:lnTo>
                    <a:pt x="187" y="779"/>
                  </a:lnTo>
                  <a:lnTo>
                    <a:pt x="200" y="776"/>
                  </a:lnTo>
                  <a:lnTo>
                    <a:pt x="215" y="772"/>
                  </a:lnTo>
                  <a:lnTo>
                    <a:pt x="229" y="769"/>
                  </a:lnTo>
                  <a:lnTo>
                    <a:pt x="244" y="766"/>
                  </a:lnTo>
                  <a:lnTo>
                    <a:pt x="259" y="765"/>
                  </a:lnTo>
                  <a:lnTo>
                    <a:pt x="274" y="764"/>
                  </a:lnTo>
                  <a:lnTo>
                    <a:pt x="288" y="764"/>
                  </a:lnTo>
                  <a:lnTo>
                    <a:pt x="302" y="765"/>
                  </a:lnTo>
                  <a:lnTo>
                    <a:pt x="316" y="765"/>
                  </a:lnTo>
                  <a:lnTo>
                    <a:pt x="328" y="767"/>
                  </a:lnTo>
                  <a:lnTo>
                    <a:pt x="341" y="769"/>
                  </a:lnTo>
                  <a:lnTo>
                    <a:pt x="353" y="772"/>
                  </a:lnTo>
                  <a:lnTo>
                    <a:pt x="364" y="774"/>
                  </a:lnTo>
                  <a:lnTo>
                    <a:pt x="375" y="777"/>
                  </a:lnTo>
                  <a:lnTo>
                    <a:pt x="385" y="780"/>
                  </a:lnTo>
                  <a:lnTo>
                    <a:pt x="395" y="783"/>
                  </a:lnTo>
                  <a:lnTo>
                    <a:pt x="405" y="785"/>
                  </a:lnTo>
                  <a:lnTo>
                    <a:pt x="414" y="788"/>
                  </a:lnTo>
                  <a:lnTo>
                    <a:pt x="423" y="791"/>
                  </a:lnTo>
                  <a:lnTo>
                    <a:pt x="431" y="793"/>
                  </a:lnTo>
                  <a:lnTo>
                    <a:pt x="440" y="795"/>
                  </a:lnTo>
                  <a:lnTo>
                    <a:pt x="448" y="796"/>
                  </a:lnTo>
                  <a:lnTo>
                    <a:pt x="463" y="797"/>
                  </a:lnTo>
                  <a:lnTo>
                    <a:pt x="476" y="795"/>
                  </a:lnTo>
                  <a:lnTo>
                    <a:pt x="486" y="790"/>
                  </a:lnTo>
                  <a:lnTo>
                    <a:pt x="493" y="783"/>
                  </a:lnTo>
                  <a:lnTo>
                    <a:pt x="497" y="773"/>
                  </a:lnTo>
                  <a:lnTo>
                    <a:pt x="498" y="762"/>
                  </a:lnTo>
                  <a:lnTo>
                    <a:pt x="495" y="749"/>
                  </a:lnTo>
                  <a:lnTo>
                    <a:pt x="486" y="734"/>
                  </a:lnTo>
                  <a:lnTo>
                    <a:pt x="476" y="719"/>
                  </a:lnTo>
                  <a:lnTo>
                    <a:pt x="466" y="704"/>
                  </a:lnTo>
                  <a:lnTo>
                    <a:pt x="458" y="691"/>
                  </a:lnTo>
                  <a:lnTo>
                    <a:pt x="451" y="679"/>
                  </a:lnTo>
                  <a:lnTo>
                    <a:pt x="446" y="668"/>
                  </a:lnTo>
                  <a:lnTo>
                    <a:pt x="443" y="658"/>
                  </a:lnTo>
                  <a:lnTo>
                    <a:pt x="443" y="649"/>
                  </a:lnTo>
                  <a:lnTo>
                    <a:pt x="447" y="642"/>
                  </a:lnTo>
                  <a:lnTo>
                    <a:pt x="455" y="623"/>
                  </a:lnTo>
                  <a:lnTo>
                    <a:pt x="458" y="601"/>
                  </a:lnTo>
                  <a:lnTo>
                    <a:pt x="457" y="582"/>
                  </a:lnTo>
                  <a:lnTo>
                    <a:pt x="456" y="574"/>
                  </a:lnTo>
                  <a:lnTo>
                    <a:pt x="456" y="571"/>
                  </a:lnTo>
                  <a:lnTo>
                    <a:pt x="454" y="565"/>
                  </a:lnTo>
                  <a:lnTo>
                    <a:pt x="451" y="555"/>
                  </a:lnTo>
                  <a:lnTo>
                    <a:pt x="449" y="542"/>
                  </a:lnTo>
                  <a:lnTo>
                    <a:pt x="447" y="528"/>
                  </a:lnTo>
                  <a:lnTo>
                    <a:pt x="447" y="514"/>
                  </a:lnTo>
                  <a:lnTo>
                    <a:pt x="448" y="500"/>
                  </a:lnTo>
                  <a:lnTo>
                    <a:pt x="452" y="488"/>
                  </a:lnTo>
                  <a:lnTo>
                    <a:pt x="455" y="477"/>
                  </a:lnTo>
                  <a:lnTo>
                    <a:pt x="456" y="466"/>
                  </a:lnTo>
                  <a:lnTo>
                    <a:pt x="456" y="456"/>
                  </a:lnTo>
                  <a:lnTo>
                    <a:pt x="454" y="447"/>
                  </a:lnTo>
                  <a:lnTo>
                    <a:pt x="451" y="440"/>
                  </a:lnTo>
                  <a:lnTo>
                    <a:pt x="448" y="434"/>
                  </a:lnTo>
                  <a:lnTo>
                    <a:pt x="446" y="430"/>
                  </a:lnTo>
                  <a:lnTo>
                    <a:pt x="445" y="429"/>
                  </a:lnTo>
                  <a:lnTo>
                    <a:pt x="456" y="338"/>
                  </a:lnTo>
                  <a:lnTo>
                    <a:pt x="457" y="336"/>
                  </a:lnTo>
                  <a:lnTo>
                    <a:pt x="459" y="330"/>
                  </a:lnTo>
                  <a:lnTo>
                    <a:pt x="462" y="321"/>
                  </a:lnTo>
                  <a:lnTo>
                    <a:pt x="463" y="310"/>
                  </a:lnTo>
                  <a:lnTo>
                    <a:pt x="464" y="296"/>
                  </a:lnTo>
                  <a:lnTo>
                    <a:pt x="463" y="281"/>
                  </a:lnTo>
                  <a:lnTo>
                    <a:pt x="460" y="266"/>
                  </a:lnTo>
                  <a:lnTo>
                    <a:pt x="453" y="250"/>
                  </a:lnTo>
                  <a:lnTo>
                    <a:pt x="445" y="234"/>
                  </a:lnTo>
                  <a:lnTo>
                    <a:pt x="437" y="219"/>
                  </a:lnTo>
                  <a:lnTo>
                    <a:pt x="431" y="205"/>
                  </a:lnTo>
                  <a:lnTo>
                    <a:pt x="425" y="192"/>
                  </a:lnTo>
                  <a:lnTo>
                    <a:pt x="422" y="179"/>
                  </a:lnTo>
                  <a:lnTo>
                    <a:pt x="420" y="166"/>
                  </a:lnTo>
                  <a:lnTo>
                    <a:pt x="420" y="155"/>
                  </a:lnTo>
                  <a:lnTo>
                    <a:pt x="422" y="144"/>
                  </a:lnTo>
                  <a:lnTo>
                    <a:pt x="426" y="132"/>
                  </a:lnTo>
                  <a:lnTo>
                    <a:pt x="432" y="120"/>
                  </a:lnTo>
                  <a:lnTo>
                    <a:pt x="436" y="108"/>
                  </a:lnTo>
                  <a:lnTo>
                    <a:pt x="440" y="96"/>
                  </a:lnTo>
                  <a:lnTo>
                    <a:pt x="441" y="84"/>
                  </a:lnTo>
                  <a:lnTo>
                    <a:pt x="441" y="73"/>
                  </a:lnTo>
                  <a:lnTo>
                    <a:pt x="437" y="64"/>
                  </a:lnTo>
                  <a:lnTo>
                    <a:pt x="428" y="57"/>
                  </a:lnTo>
                  <a:lnTo>
                    <a:pt x="422" y="55"/>
                  </a:lnTo>
                  <a:lnTo>
                    <a:pt x="416" y="54"/>
                  </a:lnTo>
                  <a:lnTo>
                    <a:pt x="409" y="54"/>
                  </a:lnTo>
                  <a:lnTo>
                    <a:pt x="402" y="56"/>
                  </a:lnTo>
                  <a:lnTo>
                    <a:pt x="394" y="58"/>
                  </a:lnTo>
                  <a:lnTo>
                    <a:pt x="386" y="61"/>
                  </a:lnTo>
                  <a:lnTo>
                    <a:pt x="377" y="64"/>
                  </a:lnTo>
                  <a:lnTo>
                    <a:pt x="369" y="67"/>
                  </a:lnTo>
                  <a:lnTo>
                    <a:pt x="360" y="71"/>
                  </a:lnTo>
                  <a:lnTo>
                    <a:pt x="351" y="74"/>
                  </a:lnTo>
                  <a:lnTo>
                    <a:pt x="342" y="77"/>
                  </a:lnTo>
                  <a:lnTo>
                    <a:pt x="332" y="78"/>
                  </a:lnTo>
                  <a:lnTo>
                    <a:pt x="323" y="80"/>
                  </a:lnTo>
                  <a:lnTo>
                    <a:pt x="314" y="80"/>
                  </a:lnTo>
                  <a:lnTo>
                    <a:pt x="305" y="79"/>
                  </a:lnTo>
                  <a:lnTo>
                    <a:pt x="296" y="76"/>
                  </a:lnTo>
                  <a:lnTo>
                    <a:pt x="281" y="69"/>
                  </a:lnTo>
                  <a:lnTo>
                    <a:pt x="269" y="62"/>
                  </a:lnTo>
                  <a:lnTo>
                    <a:pt x="261" y="54"/>
                  </a:lnTo>
                  <a:lnTo>
                    <a:pt x="255" y="47"/>
                  </a:lnTo>
                  <a:lnTo>
                    <a:pt x="251" y="40"/>
                  </a:lnTo>
                  <a:lnTo>
                    <a:pt x="249" y="33"/>
                  </a:lnTo>
                  <a:lnTo>
                    <a:pt x="247" y="27"/>
                  </a:lnTo>
                  <a:lnTo>
                    <a:pt x="244" y="22"/>
                  </a:lnTo>
                  <a:lnTo>
                    <a:pt x="239" y="15"/>
                  </a:lnTo>
                  <a:lnTo>
                    <a:pt x="234" y="10"/>
                  </a:lnTo>
                  <a:lnTo>
                    <a:pt x="230" y="7"/>
                  </a:lnTo>
                  <a:lnTo>
                    <a:pt x="228" y="6"/>
                  </a:lnTo>
                  <a:lnTo>
                    <a:pt x="22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66" name="Freeform 22"/>
            <p:cNvSpPr>
              <a:spLocks/>
            </p:cNvSpPr>
            <p:nvPr/>
          </p:nvSpPr>
          <p:spPr bwMode="auto">
            <a:xfrm>
              <a:off x="1377950" y="2584451"/>
              <a:ext cx="771525" cy="288925"/>
            </a:xfrm>
            <a:custGeom>
              <a:avLst/>
              <a:gdLst/>
              <a:ahLst/>
              <a:cxnLst>
                <a:cxn ang="0">
                  <a:pos x="483" y="15"/>
                </a:cxn>
                <a:cxn ang="0">
                  <a:pos x="467" y="12"/>
                </a:cxn>
                <a:cxn ang="0">
                  <a:pos x="441" y="8"/>
                </a:cxn>
                <a:cxn ang="0">
                  <a:pos x="405" y="4"/>
                </a:cxn>
                <a:cxn ang="0">
                  <a:pos x="361" y="1"/>
                </a:cxn>
                <a:cxn ang="0">
                  <a:pos x="312" y="0"/>
                </a:cxn>
                <a:cxn ang="0">
                  <a:pos x="259" y="2"/>
                </a:cxn>
                <a:cxn ang="0">
                  <a:pos x="203" y="10"/>
                </a:cxn>
                <a:cxn ang="0">
                  <a:pos x="147" y="23"/>
                </a:cxn>
                <a:cxn ang="0">
                  <a:pos x="93" y="43"/>
                </a:cxn>
                <a:cxn ang="0">
                  <a:pos x="42" y="71"/>
                </a:cxn>
                <a:cxn ang="0">
                  <a:pos x="8" y="100"/>
                </a:cxn>
                <a:cxn ang="0">
                  <a:pos x="0" y="124"/>
                </a:cxn>
                <a:cxn ang="0">
                  <a:pos x="14" y="143"/>
                </a:cxn>
                <a:cxn ang="0">
                  <a:pos x="43" y="157"/>
                </a:cxn>
                <a:cxn ang="0">
                  <a:pos x="85" y="167"/>
                </a:cxn>
                <a:cxn ang="0">
                  <a:pos x="132" y="174"/>
                </a:cxn>
                <a:cxn ang="0">
                  <a:pos x="181" y="179"/>
                </a:cxn>
                <a:cxn ang="0">
                  <a:pos x="226" y="181"/>
                </a:cxn>
                <a:cxn ang="0">
                  <a:pos x="262" y="182"/>
                </a:cxn>
                <a:cxn ang="0">
                  <a:pos x="284" y="182"/>
                </a:cxn>
                <a:cxn ang="0">
                  <a:pos x="287" y="182"/>
                </a:cxn>
                <a:cxn ang="0">
                  <a:pos x="272" y="181"/>
                </a:cxn>
                <a:cxn ang="0">
                  <a:pos x="243" y="180"/>
                </a:cxn>
                <a:cxn ang="0">
                  <a:pos x="204" y="176"/>
                </a:cxn>
                <a:cxn ang="0">
                  <a:pos x="160" y="171"/>
                </a:cxn>
                <a:cxn ang="0">
                  <a:pos x="116" y="164"/>
                </a:cxn>
                <a:cxn ang="0">
                  <a:pos x="76" y="153"/>
                </a:cxn>
                <a:cxn ang="0">
                  <a:pos x="46" y="141"/>
                </a:cxn>
                <a:cxn ang="0">
                  <a:pos x="30" y="124"/>
                </a:cxn>
                <a:cxn ang="0">
                  <a:pos x="33" y="104"/>
                </a:cxn>
                <a:cxn ang="0">
                  <a:pos x="58" y="80"/>
                </a:cxn>
                <a:cxn ang="0">
                  <a:pos x="105" y="54"/>
                </a:cxn>
                <a:cxn ang="0">
                  <a:pos x="157" y="35"/>
                </a:cxn>
                <a:cxn ang="0">
                  <a:pos x="209" y="21"/>
                </a:cxn>
                <a:cxn ang="0">
                  <a:pos x="262" y="12"/>
                </a:cxn>
                <a:cxn ang="0">
                  <a:pos x="312" y="8"/>
                </a:cxn>
                <a:cxn ang="0">
                  <a:pos x="358" y="6"/>
                </a:cxn>
                <a:cxn ang="0">
                  <a:pos x="400" y="7"/>
                </a:cxn>
                <a:cxn ang="0">
                  <a:pos x="435" y="9"/>
                </a:cxn>
                <a:cxn ang="0">
                  <a:pos x="462" y="12"/>
                </a:cxn>
                <a:cxn ang="0">
                  <a:pos x="480" y="14"/>
                </a:cxn>
                <a:cxn ang="0">
                  <a:pos x="486" y="15"/>
                </a:cxn>
              </a:cxnLst>
              <a:rect l="0" t="0" r="r" b="b"/>
              <a:pathLst>
                <a:path w="486" h="182">
                  <a:moveTo>
                    <a:pt x="486" y="15"/>
                  </a:moveTo>
                  <a:lnTo>
                    <a:pt x="485" y="15"/>
                  </a:lnTo>
                  <a:lnTo>
                    <a:pt x="483" y="15"/>
                  </a:lnTo>
                  <a:lnTo>
                    <a:pt x="479" y="14"/>
                  </a:lnTo>
                  <a:lnTo>
                    <a:pt x="474" y="13"/>
                  </a:lnTo>
                  <a:lnTo>
                    <a:pt x="467" y="12"/>
                  </a:lnTo>
                  <a:lnTo>
                    <a:pt x="460" y="11"/>
                  </a:lnTo>
                  <a:lnTo>
                    <a:pt x="451" y="9"/>
                  </a:lnTo>
                  <a:lnTo>
                    <a:pt x="441" y="8"/>
                  </a:lnTo>
                  <a:lnTo>
                    <a:pt x="430" y="6"/>
                  </a:lnTo>
                  <a:lnTo>
                    <a:pt x="418" y="5"/>
                  </a:lnTo>
                  <a:lnTo>
                    <a:pt x="405" y="4"/>
                  </a:lnTo>
                  <a:lnTo>
                    <a:pt x="391" y="2"/>
                  </a:lnTo>
                  <a:lnTo>
                    <a:pt x="377" y="1"/>
                  </a:lnTo>
                  <a:lnTo>
                    <a:pt x="361" y="1"/>
                  </a:lnTo>
                  <a:lnTo>
                    <a:pt x="346" y="0"/>
                  </a:lnTo>
                  <a:lnTo>
                    <a:pt x="329" y="0"/>
                  </a:lnTo>
                  <a:lnTo>
                    <a:pt x="312" y="0"/>
                  </a:lnTo>
                  <a:lnTo>
                    <a:pt x="294" y="0"/>
                  </a:lnTo>
                  <a:lnTo>
                    <a:pt x="277" y="1"/>
                  </a:lnTo>
                  <a:lnTo>
                    <a:pt x="259" y="2"/>
                  </a:lnTo>
                  <a:lnTo>
                    <a:pt x="240" y="5"/>
                  </a:lnTo>
                  <a:lnTo>
                    <a:pt x="222" y="7"/>
                  </a:lnTo>
                  <a:lnTo>
                    <a:pt x="203" y="10"/>
                  </a:lnTo>
                  <a:lnTo>
                    <a:pt x="185" y="13"/>
                  </a:lnTo>
                  <a:lnTo>
                    <a:pt x="166" y="18"/>
                  </a:lnTo>
                  <a:lnTo>
                    <a:pt x="147" y="23"/>
                  </a:lnTo>
                  <a:lnTo>
                    <a:pt x="129" y="29"/>
                  </a:lnTo>
                  <a:lnTo>
                    <a:pt x="111" y="35"/>
                  </a:lnTo>
                  <a:lnTo>
                    <a:pt x="93" y="43"/>
                  </a:lnTo>
                  <a:lnTo>
                    <a:pt x="76" y="51"/>
                  </a:lnTo>
                  <a:lnTo>
                    <a:pt x="59" y="61"/>
                  </a:lnTo>
                  <a:lnTo>
                    <a:pt x="42" y="71"/>
                  </a:lnTo>
                  <a:lnTo>
                    <a:pt x="28" y="81"/>
                  </a:lnTo>
                  <a:lnTo>
                    <a:pt x="16" y="91"/>
                  </a:lnTo>
                  <a:lnTo>
                    <a:pt x="8" y="100"/>
                  </a:lnTo>
                  <a:lnTo>
                    <a:pt x="3" y="109"/>
                  </a:lnTo>
                  <a:lnTo>
                    <a:pt x="0" y="117"/>
                  </a:lnTo>
                  <a:lnTo>
                    <a:pt x="0" y="124"/>
                  </a:lnTo>
                  <a:lnTo>
                    <a:pt x="3" y="131"/>
                  </a:lnTo>
                  <a:lnTo>
                    <a:pt x="7" y="137"/>
                  </a:lnTo>
                  <a:lnTo>
                    <a:pt x="14" y="143"/>
                  </a:lnTo>
                  <a:lnTo>
                    <a:pt x="22" y="148"/>
                  </a:lnTo>
                  <a:lnTo>
                    <a:pt x="33" y="153"/>
                  </a:lnTo>
                  <a:lnTo>
                    <a:pt x="43" y="157"/>
                  </a:lnTo>
                  <a:lnTo>
                    <a:pt x="56" y="161"/>
                  </a:lnTo>
                  <a:lnTo>
                    <a:pt x="70" y="164"/>
                  </a:lnTo>
                  <a:lnTo>
                    <a:pt x="85" y="167"/>
                  </a:lnTo>
                  <a:lnTo>
                    <a:pt x="100" y="170"/>
                  </a:lnTo>
                  <a:lnTo>
                    <a:pt x="116" y="172"/>
                  </a:lnTo>
                  <a:lnTo>
                    <a:pt x="132" y="174"/>
                  </a:lnTo>
                  <a:lnTo>
                    <a:pt x="148" y="176"/>
                  </a:lnTo>
                  <a:lnTo>
                    <a:pt x="165" y="177"/>
                  </a:lnTo>
                  <a:lnTo>
                    <a:pt x="181" y="179"/>
                  </a:lnTo>
                  <a:lnTo>
                    <a:pt x="196" y="180"/>
                  </a:lnTo>
                  <a:lnTo>
                    <a:pt x="211" y="180"/>
                  </a:lnTo>
                  <a:lnTo>
                    <a:pt x="226" y="181"/>
                  </a:lnTo>
                  <a:lnTo>
                    <a:pt x="239" y="181"/>
                  </a:lnTo>
                  <a:lnTo>
                    <a:pt x="251" y="181"/>
                  </a:lnTo>
                  <a:lnTo>
                    <a:pt x="262" y="182"/>
                  </a:lnTo>
                  <a:lnTo>
                    <a:pt x="271" y="182"/>
                  </a:lnTo>
                  <a:lnTo>
                    <a:pt x="278" y="182"/>
                  </a:lnTo>
                  <a:lnTo>
                    <a:pt x="284" y="182"/>
                  </a:lnTo>
                  <a:lnTo>
                    <a:pt x="287" y="182"/>
                  </a:lnTo>
                  <a:lnTo>
                    <a:pt x="289" y="182"/>
                  </a:lnTo>
                  <a:lnTo>
                    <a:pt x="287" y="182"/>
                  </a:lnTo>
                  <a:lnTo>
                    <a:pt x="285" y="182"/>
                  </a:lnTo>
                  <a:lnTo>
                    <a:pt x="279" y="181"/>
                  </a:lnTo>
                  <a:lnTo>
                    <a:pt x="272" y="181"/>
                  </a:lnTo>
                  <a:lnTo>
                    <a:pt x="264" y="181"/>
                  </a:lnTo>
                  <a:lnTo>
                    <a:pt x="254" y="180"/>
                  </a:lnTo>
                  <a:lnTo>
                    <a:pt x="243" y="180"/>
                  </a:lnTo>
                  <a:lnTo>
                    <a:pt x="231" y="179"/>
                  </a:lnTo>
                  <a:lnTo>
                    <a:pt x="218" y="177"/>
                  </a:lnTo>
                  <a:lnTo>
                    <a:pt x="204" y="176"/>
                  </a:lnTo>
                  <a:lnTo>
                    <a:pt x="189" y="174"/>
                  </a:lnTo>
                  <a:lnTo>
                    <a:pt x="175" y="173"/>
                  </a:lnTo>
                  <a:lnTo>
                    <a:pt x="160" y="171"/>
                  </a:lnTo>
                  <a:lnTo>
                    <a:pt x="145" y="169"/>
                  </a:lnTo>
                  <a:lnTo>
                    <a:pt x="131" y="166"/>
                  </a:lnTo>
                  <a:lnTo>
                    <a:pt x="116" y="164"/>
                  </a:lnTo>
                  <a:lnTo>
                    <a:pt x="102" y="160"/>
                  </a:lnTo>
                  <a:lnTo>
                    <a:pt x="89" y="157"/>
                  </a:lnTo>
                  <a:lnTo>
                    <a:pt x="76" y="153"/>
                  </a:lnTo>
                  <a:lnTo>
                    <a:pt x="65" y="149"/>
                  </a:lnTo>
                  <a:lnTo>
                    <a:pt x="55" y="145"/>
                  </a:lnTo>
                  <a:lnTo>
                    <a:pt x="46" y="141"/>
                  </a:lnTo>
                  <a:lnTo>
                    <a:pt x="39" y="135"/>
                  </a:lnTo>
                  <a:lnTo>
                    <a:pt x="34" y="130"/>
                  </a:lnTo>
                  <a:lnTo>
                    <a:pt x="30" y="124"/>
                  </a:lnTo>
                  <a:lnTo>
                    <a:pt x="28" y="118"/>
                  </a:lnTo>
                  <a:lnTo>
                    <a:pt x="29" y="111"/>
                  </a:lnTo>
                  <a:lnTo>
                    <a:pt x="33" y="104"/>
                  </a:lnTo>
                  <a:lnTo>
                    <a:pt x="38" y="96"/>
                  </a:lnTo>
                  <a:lnTo>
                    <a:pt x="46" y="88"/>
                  </a:lnTo>
                  <a:lnTo>
                    <a:pt x="58" y="80"/>
                  </a:lnTo>
                  <a:lnTo>
                    <a:pt x="72" y="71"/>
                  </a:lnTo>
                  <a:lnTo>
                    <a:pt x="88" y="62"/>
                  </a:lnTo>
                  <a:lnTo>
                    <a:pt x="105" y="54"/>
                  </a:lnTo>
                  <a:lnTo>
                    <a:pt x="122" y="47"/>
                  </a:lnTo>
                  <a:lnTo>
                    <a:pt x="139" y="40"/>
                  </a:lnTo>
                  <a:lnTo>
                    <a:pt x="157" y="35"/>
                  </a:lnTo>
                  <a:lnTo>
                    <a:pt x="174" y="29"/>
                  </a:lnTo>
                  <a:lnTo>
                    <a:pt x="192" y="25"/>
                  </a:lnTo>
                  <a:lnTo>
                    <a:pt x="209" y="21"/>
                  </a:lnTo>
                  <a:lnTo>
                    <a:pt x="227" y="17"/>
                  </a:lnTo>
                  <a:lnTo>
                    <a:pt x="244" y="15"/>
                  </a:lnTo>
                  <a:lnTo>
                    <a:pt x="262" y="12"/>
                  </a:lnTo>
                  <a:lnTo>
                    <a:pt x="278" y="10"/>
                  </a:lnTo>
                  <a:lnTo>
                    <a:pt x="295" y="9"/>
                  </a:lnTo>
                  <a:lnTo>
                    <a:pt x="312" y="8"/>
                  </a:lnTo>
                  <a:lnTo>
                    <a:pt x="328" y="6"/>
                  </a:lnTo>
                  <a:lnTo>
                    <a:pt x="343" y="6"/>
                  </a:lnTo>
                  <a:lnTo>
                    <a:pt x="358" y="6"/>
                  </a:lnTo>
                  <a:lnTo>
                    <a:pt x="373" y="6"/>
                  </a:lnTo>
                  <a:lnTo>
                    <a:pt x="387" y="6"/>
                  </a:lnTo>
                  <a:lnTo>
                    <a:pt x="400" y="7"/>
                  </a:lnTo>
                  <a:lnTo>
                    <a:pt x="413" y="8"/>
                  </a:lnTo>
                  <a:lnTo>
                    <a:pt x="425" y="8"/>
                  </a:lnTo>
                  <a:lnTo>
                    <a:pt x="435" y="9"/>
                  </a:lnTo>
                  <a:lnTo>
                    <a:pt x="446" y="10"/>
                  </a:lnTo>
                  <a:lnTo>
                    <a:pt x="454" y="11"/>
                  </a:lnTo>
                  <a:lnTo>
                    <a:pt x="462" y="12"/>
                  </a:lnTo>
                  <a:lnTo>
                    <a:pt x="469" y="13"/>
                  </a:lnTo>
                  <a:lnTo>
                    <a:pt x="475" y="13"/>
                  </a:lnTo>
                  <a:lnTo>
                    <a:pt x="480" y="14"/>
                  </a:lnTo>
                  <a:lnTo>
                    <a:pt x="483" y="15"/>
                  </a:lnTo>
                  <a:lnTo>
                    <a:pt x="485" y="15"/>
                  </a:lnTo>
                  <a:lnTo>
                    <a:pt x="486"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67" name="Freeform 23"/>
            <p:cNvSpPr>
              <a:spLocks/>
            </p:cNvSpPr>
            <p:nvPr/>
          </p:nvSpPr>
          <p:spPr bwMode="auto">
            <a:xfrm>
              <a:off x="1008063" y="2655888"/>
              <a:ext cx="525463" cy="300038"/>
            </a:xfrm>
            <a:custGeom>
              <a:avLst/>
              <a:gdLst/>
              <a:ahLst/>
              <a:cxnLst>
                <a:cxn ang="0">
                  <a:pos x="330" y="1"/>
                </a:cxn>
                <a:cxn ang="0">
                  <a:pos x="319" y="5"/>
                </a:cxn>
                <a:cxn ang="0">
                  <a:pos x="298" y="12"/>
                </a:cxn>
                <a:cxn ang="0">
                  <a:pos x="272" y="22"/>
                </a:cxn>
                <a:cxn ang="0">
                  <a:pos x="240" y="36"/>
                </a:cxn>
                <a:cxn ang="0">
                  <a:pos x="204" y="52"/>
                </a:cxn>
                <a:cxn ang="0">
                  <a:pos x="167" y="70"/>
                </a:cxn>
                <a:cxn ang="0">
                  <a:pos x="131" y="90"/>
                </a:cxn>
                <a:cxn ang="0">
                  <a:pos x="98" y="111"/>
                </a:cxn>
                <a:cxn ang="0">
                  <a:pos x="70" y="131"/>
                </a:cxn>
                <a:cxn ang="0">
                  <a:pos x="47" y="147"/>
                </a:cxn>
                <a:cxn ang="0">
                  <a:pos x="30" y="161"/>
                </a:cxn>
                <a:cxn ang="0">
                  <a:pos x="17" y="171"/>
                </a:cxn>
                <a:cxn ang="0">
                  <a:pos x="8" y="180"/>
                </a:cxn>
                <a:cxn ang="0">
                  <a:pos x="3" y="186"/>
                </a:cxn>
                <a:cxn ang="0">
                  <a:pos x="0" y="188"/>
                </a:cxn>
                <a:cxn ang="0">
                  <a:pos x="1" y="188"/>
                </a:cxn>
                <a:cxn ang="0">
                  <a:pos x="12" y="181"/>
                </a:cxn>
                <a:cxn ang="0">
                  <a:pos x="31" y="169"/>
                </a:cxn>
                <a:cxn ang="0">
                  <a:pos x="56" y="153"/>
                </a:cxn>
                <a:cxn ang="0">
                  <a:pos x="84" y="135"/>
                </a:cxn>
                <a:cxn ang="0">
                  <a:pos x="116" y="116"/>
                </a:cxn>
                <a:cxn ang="0">
                  <a:pos x="147" y="97"/>
                </a:cxn>
                <a:cxn ang="0">
                  <a:pos x="176" y="81"/>
                </a:cxn>
                <a:cxn ang="0">
                  <a:pos x="202" y="68"/>
                </a:cxn>
                <a:cxn ang="0">
                  <a:pos x="227" y="56"/>
                </a:cxn>
                <a:cxn ang="0">
                  <a:pos x="252" y="43"/>
                </a:cxn>
                <a:cxn ang="0">
                  <a:pos x="274" y="31"/>
                </a:cxn>
                <a:cxn ang="0">
                  <a:pos x="294" y="20"/>
                </a:cxn>
                <a:cxn ang="0">
                  <a:pos x="311" y="11"/>
                </a:cxn>
                <a:cxn ang="0">
                  <a:pos x="323" y="4"/>
                </a:cxn>
                <a:cxn ang="0">
                  <a:pos x="330" y="1"/>
                </a:cxn>
              </a:cxnLst>
              <a:rect l="0" t="0" r="r" b="b"/>
              <a:pathLst>
                <a:path w="331" h="189">
                  <a:moveTo>
                    <a:pt x="331" y="0"/>
                  </a:moveTo>
                  <a:lnTo>
                    <a:pt x="330" y="1"/>
                  </a:lnTo>
                  <a:lnTo>
                    <a:pt x="325" y="2"/>
                  </a:lnTo>
                  <a:lnTo>
                    <a:pt x="319" y="5"/>
                  </a:lnTo>
                  <a:lnTo>
                    <a:pt x="309" y="8"/>
                  </a:lnTo>
                  <a:lnTo>
                    <a:pt x="298" y="12"/>
                  </a:lnTo>
                  <a:lnTo>
                    <a:pt x="286" y="17"/>
                  </a:lnTo>
                  <a:lnTo>
                    <a:pt x="272" y="22"/>
                  </a:lnTo>
                  <a:lnTo>
                    <a:pt x="256" y="29"/>
                  </a:lnTo>
                  <a:lnTo>
                    <a:pt x="240" y="36"/>
                  </a:lnTo>
                  <a:lnTo>
                    <a:pt x="222" y="44"/>
                  </a:lnTo>
                  <a:lnTo>
                    <a:pt x="204" y="52"/>
                  </a:lnTo>
                  <a:lnTo>
                    <a:pt x="186" y="60"/>
                  </a:lnTo>
                  <a:lnTo>
                    <a:pt x="167" y="70"/>
                  </a:lnTo>
                  <a:lnTo>
                    <a:pt x="149" y="80"/>
                  </a:lnTo>
                  <a:lnTo>
                    <a:pt x="131" y="90"/>
                  </a:lnTo>
                  <a:lnTo>
                    <a:pt x="114" y="101"/>
                  </a:lnTo>
                  <a:lnTo>
                    <a:pt x="98" y="111"/>
                  </a:lnTo>
                  <a:lnTo>
                    <a:pt x="83" y="121"/>
                  </a:lnTo>
                  <a:lnTo>
                    <a:pt x="70" y="131"/>
                  </a:lnTo>
                  <a:lnTo>
                    <a:pt x="58" y="139"/>
                  </a:lnTo>
                  <a:lnTo>
                    <a:pt x="47" y="147"/>
                  </a:lnTo>
                  <a:lnTo>
                    <a:pt x="38" y="154"/>
                  </a:lnTo>
                  <a:lnTo>
                    <a:pt x="30" y="161"/>
                  </a:lnTo>
                  <a:lnTo>
                    <a:pt x="23" y="166"/>
                  </a:lnTo>
                  <a:lnTo>
                    <a:pt x="17" y="171"/>
                  </a:lnTo>
                  <a:lnTo>
                    <a:pt x="12" y="176"/>
                  </a:lnTo>
                  <a:lnTo>
                    <a:pt x="8" y="180"/>
                  </a:lnTo>
                  <a:lnTo>
                    <a:pt x="5" y="183"/>
                  </a:lnTo>
                  <a:lnTo>
                    <a:pt x="3" y="186"/>
                  </a:lnTo>
                  <a:lnTo>
                    <a:pt x="1" y="188"/>
                  </a:lnTo>
                  <a:lnTo>
                    <a:pt x="0" y="188"/>
                  </a:lnTo>
                  <a:lnTo>
                    <a:pt x="0" y="189"/>
                  </a:lnTo>
                  <a:lnTo>
                    <a:pt x="1" y="188"/>
                  </a:lnTo>
                  <a:lnTo>
                    <a:pt x="5" y="185"/>
                  </a:lnTo>
                  <a:lnTo>
                    <a:pt x="12" y="181"/>
                  </a:lnTo>
                  <a:lnTo>
                    <a:pt x="20" y="176"/>
                  </a:lnTo>
                  <a:lnTo>
                    <a:pt x="31" y="169"/>
                  </a:lnTo>
                  <a:lnTo>
                    <a:pt x="42" y="161"/>
                  </a:lnTo>
                  <a:lnTo>
                    <a:pt x="56" y="153"/>
                  </a:lnTo>
                  <a:lnTo>
                    <a:pt x="70" y="144"/>
                  </a:lnTo>
                  <a:lnTo>
                    <a:pt x="84" y="135"/>
                  </a:lnTo>
                  <a:lnTo>
                    <a:pt x="100" y="125"/>
                  </a:lnTo>
                  <a:lnTo>
                    <a:pt x="116" y="116"/>
                  </a:lnTo>
                  <a:lnTo>
                    <a:pt x="132" y="106"/>
                  </a:lnTo>
                  <a:lnTo>
                    <a:pt x="147" y="97"/>
                  </a:lnTo>
                  <a:lnTo>
                    <a:pt x="162" y="89"/>
                  </a:lnTo>
                  <a:lnTo>
                    <a:pt x="176" y="81"/>
                  </a:lnTo>
                  <a:lnTo>
                    <a:pt x="189" y="75"/>
                  </a:lnTo>
                  <a:lnTo>
                    <a:pt x="202" y="68"/>
                  </a:lnTo>
                  <a:lnTo>
                    <a:pt x="215" y="63"/>
                  </a:lnTo>
                  <a:lnTo>
                    <a:pt x="227" y="56"/>
                  </a:lnTo>
                  <a:lnTo>
                    <a:pt x="240" y="50"/>
                  </a:lnTo>
                  <a:lnTo>
                    <a:pt x="252" y="43"/>
                  </a:lnTo>
                  <a:lnTo>
                    <a:pt x="263" y="37"/>
                  </a:lnTo>
                  <a:lnTo>
                    <a:pt x="274" y="31"/>
                  </a:lnTo>
                  <a:lnTo>
                    <a:pt x="285" y="25"/>
                  </a:lnTo>
                  <a:lnTo>
                    <a:pt x="294" y="20"/>
                  </a:lnTo>
                  <a:lnTo>
                    <a:pt x="304" y="16"/>
                  </a:lnTo>
                  <a:lnTo>
                    <a:pt x="311" y="11"/>
                  </a:lnTo>
                  <a:lnTo>
                    <a:pt x="318" y="8"/>
                  </a:lnTo>
                  <a:lnTo>
                    <a:pt x="323" y="4"/>
                  </a:lnTo>
                  <a:lnTo>
                    <a:pt x="327" y="2"/>
                  </a:lnTo>
                  <a:lnTo>
                    <a:pt x="330" y="1"/>
                  </a:lnTo>
                  <a:lnTo>
                    <a:pt x="33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68" name="Freeform 24"/>
            <p:cNvSpPr>
              <a:spLocks/>
            </p:cNvSpPr>
            <p:nvPr/>
          </p:nvSpPr>
          <p:spPr bwMode="auto">
            <a:xfrm>
              <a:off x="1314450" y="2511426"/>
              <a:ext cx="344488" cy="103188"/>
            </a:xfrm>
            <a:custGeom>
              <a:avLst/>
              <a:gdLst/>
              <a:ahLst/>
              <a:cxnLst>
                <a:cxn ang="0">
                  <a:pos x="0" y="4"/>
                </a:cxn>
                <a:cxn ang="0">
                  <a:pos x="1" y="4"/>
                </a:cxn>
                <a:cxn ang="0">
                  <a:pos x="3" y="3"/>
                </a:cxn>
                <a:cxn ang="0">
                  <a:pos x="7" y="2"/>
                </a:cxn>
                <a:cxn ang="0">
                  <a:pos x="11" y="2"/>
                </a:cxn>
                <a:cxn ang="0">
                  <a:pos x="18" y="1"/>
                </a:cxn>
                <a:cxn ang="0">
                  <a:pos x="25" y="1"/>
                </a:cxn>
                <a:cxn ang="0">
                  <a:pos x="33" y="0"/>
                </a:cxn>
                <a:cxn ang="0">
                  <a:pos x="42" y="0"/>
                </a:cxn>
                <a:cxn ang="0">
                  <a:pos x="52" y="0"/>
                </a:cxn>
                <a:cxn ang="0">
                  <a:pos x="62" y="1"/>
                </a:cxn>
                <a:cxn ang="0">
                  <a:pos x="74" y="2"/>
                </a:cxn>
                <a:cxn ang="0">
                  <a:pos x="86" y="4"/>
                </a:cxn>
                <a:cxn ang="0">
                  <a:pos x="98" y="6"/>
                </a:cxn>
                <a:cxn ang="0">
                  <a:pos x="111" y="9"/>
                </a:cxn>
                <a:cxn ang="0">
                  <a:pos x="124" y="13"/>
                </a:cxn>
                <a:cxn ang="0">
                  <a:pos x="138" y="19"/>
                </a:cxn>
                <a:cxn ang="0">
                  <a:pos x="162" y="29"/>
                </a:cxn>
                <a:cxn ang="0">
                  <a:pos x="181" y="39"/>
                </a:cxn>
                <a:cxn ang="0">
                  <a:pos x="195" y="46"/>
                </a:cxn>
                <a:cxn ang="0">
                  <a:pos x="205" y="53"/>
                </a:cxn>
                <a:cxn ang="0">
                  <a:pos x="211" y="58"/>
                </a:cxn>
                <a:cxn ang="0">
                  <a:pos x="214" y="62"/>
                </a:cxn>
                <a:cxn ang="0">
                  <a:pos x="216" y="65"/>
                </a:cxn>
                <a:cxn ang="0">
                  <a:pos x="217" y="65"/>
                </a:cxn>
                <a:cxn ang="0">
                  <a:pos x="216" y="65"/>
                </a:cxn>
                <a:cxn ang="0">
                  <a:pos x="215" y="64"/>
                </a:cxn>
                <a:cxn ang="0">
                  <a:pos x="213" y="63"/>
                </a:cxn>
                <a:cxn ang="0">
                  <a:pos x="210" y="61"/>
                </a:cxn>
                <a:cxn ang="0">
                  <a:pos x="206" y="59"/>
                </a:cxn>
                <a:cxn ang="0">
                  <a:pos x="202" y="57"/>
                </a:cxn>
                <a:cxn ang="0">
                  <a:pos x="197" y="54"/>
                </a:cxn>
                <a:cxn ang="0">
                  <a:pos x="191" y="51"/>
                </a:cxn>
                <a:cxn ang="0">
                  <a:pos x="184" y="48"/>
                </a:cxn>
                <a:cxn ang="0">
                  <a:pos x="176" y="45"/>
                </a:cxn>
                <a:cxn ang="0">
                  <a:pos x="168" y="42"/>
                </a:cxn>
                <a:cxn ang="0">
                  <a:pos x="159" y="38"/>
                </a:cxn>
                <a:cxn ang="0">
                  <a:pos x="149" y="35"/>
                </a:cxn>
                <a:cxn ang="0">
                  <a:pos x="139" y="31"/>
                </a:cxn>
                <a:cxn ang="0">
                  <a:pos x="128" y="28"/>
                </a:cxn>
                <a:cxn ang="0">
                  <a:pos x="116" y="25"/>
                </a:cxn>
                <a:cxn ang="0">
                  <a:pos x="104" y="22"/>
                </a:cxn>
                <a:cxn ang="0">
                  <a:pos x="93" y="19"/>
                </a:cxn>
                <a:cxn ang="0">
                  <a:pos x="82" y="17"/>
                </a:cxn>
                <a:cxn ang="0">
                  <a:pos x="71" y="15"/>
                </a:cxn>
                <a:cxn ang="0">
                  <a:pos x="61" y="13"/>
                </a:cxn>
                <a:cxn ang="0">
                  <a:pos x="52" y="11"/>
                </a:cxn>
                <a:cxn ang="0">
                  <a:pos x="43" y="9"/>
                </a:cxn>
                <a:cxn ang="0">
                  <a:pos x="34" y="8"/>
                </a:cxn>
                <a:cxn ang="0">
                  <a:pos x="27" y="7"/>
                </a:cxn>
                <a:cxn ang="0">
                  <a:pos x="20" y="6"/>
                </a:cxn>
                <a:cxn ang="0">
                  <a:pos x="14" y="5"/>
                </a:cxn>
                <a:cxn ang="0">
                  <a:pos x="10" y="5"/>
                </a:cxn>
                <a:cxn ang="0">
                  <a:pos x="6" y="4"/>
                </a:cxn>
                <a:cxn ang="0">
                  <a:pos x="3" y="4"/>
                </a:cxn>
                <a:cxn ang="0">
                  <a:pos x="1" y="4"/>
                </a:cxn>
                <a:cxn ang="0">
                  <a:pos x="0" y="4"/>
                </a:cxn>
              </a:cxnLst>
              <a:rect l="0" t="0" r="r" b="b"/>
              <a:pathLst>
                <a:path w="217" h="65">
                  <a:moveTo>
                    <a:pt x="0" y="4"/>
                  </a:moveTo>
                  <a:lnTo>
                    <a:pt x="1" y="4"/>
                  </a:lnTo>
                  <a:lnTo>
                    <a:pt x="3" y="3"/>
                  </a:lnTo>
                  <a:lnTo>
                    <a:pt x="7" y="2"/>
                  </a:lnTo>
                  <a:lnTo>
                    <a:pt x="11" y="2"/>
                  </a:lnTo>
                  <a:lnTo>
                    <a:pt x="18" y="1"/>
                  </a:lnTo>
                  <a:lnTo>
                    <a:pt x="25" y="1"/>
                  </a:lnTo>
                  <a:lnTo>
                    <a:pt x="33" y="0"/>
                  </a:lnTo>
                  <a:lnTo>
                    <a:pt x="42" y="0"/>
                  </a:lnTo>
                  <a:lnTo>
                    <a:pt x="52" y="0"/>
                  </a:lnTo>
                  <a:lnTo>
                    <a:pt x="62" y="1"/>
                  </a:lnTo>
                  <a:lnTo>
                    <a:pt x="74" y="2"/>
                  </a:lnTo>
                  <a:lnTo>
                    <a:pt x="86" y="4"/>
                  </a:lnTo>
                  <a:lnTo>
                    <a:pt x="98" y="6"/>
                  </a:lnTo>
                  <a:lnTo>
                    <a:pt x="111" y="9"/>
                  </a:lnTo>
                  <a:lnTo>
                    <a:pt x="124" y="13"/>
                  </a:lnTo>
                  <a:lnTo>
                    <a:pt x="138" y="19"/>
                  </a:lnTo>
                  <a:lnTo>
                    <a:pt x="162" y="29"/>
                  </a:lnTo>
                  <a:lnTo>
                    <a:pt x="181" y="39"/>
                  </a:lnTo>
                  <a:lnTo>
                    <a:pt x="195" y="46"/>
                  </a:lnTo>
                  <a:lnTo>
                    <a:pt x="205" y="53"/>
                  </a:lnTo>
                  <a:lnTo>
                    <a:pt x="211" y="58"/>
                  </a:lnTo>
                  <a:lnTo>
                    <a:pt x="214" y="62"/>
                  </a:lnTo>
                  <a:lnTo>
                    <a:pt x="216" y="65"/>
                  </a:lnTo>
                  <a:lnTo>
                    <a:pt x="217" y="65"/>
                  </a:lnTo>
                  <a:lnTo>
                    <a:pt x="216" y="65"/>
                  </a:lnTo>
                  <a:lnTo>
                    <a:pt x="215" y="64"/>
                  </a:lnTo>
                  <a:lnTo>
                    <a:pt x="213" y="63"/>
                  </a:lnTo>
                  <a:lnTo>
                    <a:pt x="210" y="61"/>
                  </a:lnTo>
                  <a:lnTo>
                    <a:pt x="206" y="59"/>
                  </a:lnTo>
                  <a:lnTo>
                    <a:pt x="202" y="57"/>
                  </a:lnTo>
                  <a:lnTo>
                    <a:pt x="197" y="54"/>
                  </a:lnTo>
                  <a:lnTo>
                    <a:pt x="191" y="51"/>
                  </a:lnTo>
                  <a:lnTo>
                    <a:pt x="184" y="48"/>
                  </a:lnTo>
                  <a:lnTo>
                    <a:pt x="176" y="45"/>
                  </a:lnTo>
                  <a:lnTo>
                    <a:pt x="168" y="42"/>
                  </a:lnTo>
                  <a:lnTo>
                    <a:pt x="159" y="38"/>
                  </a:lnTo>
                  <a:lnTo>
                    <a:pt x="149" y="35"/>
                  </a:lnTo>
                  <a:lnTo>
                    <a:pt x="139" y="31"/>
                  </a:lnTo>
                  <a:lnTo>
                    <a:pt x="128" y="28"/>
                  </a:lnTo>
                  <a:lnTo>
                    <a:pt x="116" y="25"/>
                  </a:lnTo>
                  <a:lnTo>
                    <a:pt x="104" y="22"/>
                  </a:lnTo>
                  <a:lnTo>
                    <a:pt x="93" y="19"/>
                  </a:lnTo>
                  <a:lnTo>
                    <a:pt x="82" y="17"/>
                  </a:lnTo>
                  <a:lnTo>
                    <a:pt x="71" y="15"/>
                  </a:lnTo>
                  <a:lnTo>
                    <a:pt x="61" y="13"/>
                  </a:lnTo>
                  <a:lnTo>
                    <a:pt x="52" y="11"/>
                  </a:lnTo>
                  <a:lnTo>
                    <a:pt x="43" y="9"/>
                  </a:lnTo>
                  <a:lnTo>
                    <a:pt x="34" y="8"/>
                  </a:lnTo>
                  <a:lnTo>
                    <a:pt x="27" y="7"/>
                  </a:lnTo>
                  <a:lnTo>
                    <a:pt x="20" y="6"/>
                  </a:lnTo>
                  <a:lnTo>
                    <a:pt x="14" y="5"/>
                  </a:lnTo>
                  <a:lnTo>
                    <a:pt x="10" y="5"/>
                  </a:lnTo>
                  <a:lnTo>
                    <a:pt x="6" y="4"/>
                  </a:lnTo>
                  <a:lnTo>
                    <a:pt x="3" y="4"/>
                  </a:lnTo>
                  <a:lnTo>
                    <a:pt x="1" y="4"/>
                  </a:lnTo>
                  <a:lnTo>
                    <a:pt x="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69" name="Freeform 25"/>
            <p:cNvSpPr>
              <a:spLocks/>
            </p:cNvSpPr>
            <p:nvPr/>
          </p:nvSpPr>
          <p:spPr bwMode="auto">
            <a:xfrm>
              <a:off x="1600200" y="2417763"/>
              <a:ext cx="584200" cy="149225"/>
            </a:xfrm>
            <a:custGeom>
              <a:avLst/>
              <a:gdLst/>
              <a:ahLst/>
              <a:cxnLst>
                <a:cxn ang="0">
                  <a:pos x="7" y="84"/>
                </a:cxn>
                <a:cxn ang="0">
                  <a:pos x="38" y="48"/>
                </a:cxn>
                <a:cxn ang="0">
                  <a:pos x="89" y="20"/>
                </a:cxn>
                <a:cxn ang="0">
                  <a:pos x="123" y="19"/>
                </a:cxn>
                <a:cxn ang="0">
                  <a:pos x="135" y="33"/>
                </a:cxn>
                <a:cxn ang="0">
                  <a:pos x="161" y="44"/>
                </a:cxn>
                <a:cxn ang="0">
                  <a:pos x="180" y="43"/>
                </a:cxn>
                <a:cxn ang="0">
                  <a:pos x="202" y="35"/>
                </a:cxn>
                <a:cxn ang="0">
                  <a:pos x="238" y="27"/>
                </a:cxn>
                <a:cxn ang="0">
                  <a:pos x="255" y="33"/>
                </a:cxn>
                <a:cxn ang="0">
                  <a:pos x="269" y="41"/>
                </a:cxn>
                <a:cxn ang="0">
                  <a:pos x="281" y="41"/>
                </a:cxn>
                <a:cxn ang="0">
                  <a:pos x="289" y="36"/>
                </a:cxn>
                <a:cxn ang="0">
                  <a:pos x="302" y="36"/>
                </a:cxn>
                <a:cxn ang="0">
                  <a:pos x="313" y="40"/>
                </a:cxn>
                <a:cxn ang="0">
                  <a:pos x="318" y="44"/>
                </a:cxn>
                <a:cxn ang="0">
                  <a:pos x="319" y="41"/>
                </a:cxn>
                <a:cxn ang="0">
                  <a:pos x="325" y="31"/>
                </a:cxn>
                <a:cxn ang="0">
                  <a:pos x="340" y="15"/>
                </a:cxn>
                <a:cxn ang="0">
                  <a:pos x="357" y="4"/>
                </a:cxn>
                <a:cxn ang="0">
                  <a:pos x="366" y="0"/>
                </a:cxn>
                <a:cxn ang="0">
                  <a:pos x="366" y="2"/>
                </a:cxn>
                <a:cxn ang="0">
                  <a:pos x="348" y="17"/>
                </a:cxn>
                <a:cxn ang="0">
                  <a:pos x="329" y="40"/>
                </a:cxn>
                <a:cxn ang="0">
                  <a:pos x="324" y="65"/>
                </a:cxn>
                <a:cxn ang="0">
                  <a:pos x="322" y="66"/>
                </a:cxn>
                <a:cxn ang="0">
                  <a:pos x="317" y="53"/>
                </a:cxn>
                <a:cxn ang="0">
                  <a:pos x="300" y="44"/>
                </a:cxn>
                <a:cxn ang="0">
                  <a:pos x="279" y="52"/>
                </a:cxn>
                <a:cxn ang="0">
                  <a:pos x="270" y="57"/>
                </a:cxn>
                <a:cxn ang="0">
                  <a:pos x="261" y="56"/>
                </a:cxn>
                <a:cxn ang="0">
                  <a:pos x="244" y="41"/>
                </a:cxn>
                <a:cxn ang="0">
                  <a:pos x="224" y="27"/>
                </a:cxn>
                <a:cxn ang="0">
                  <a:pos x="198" y="40"/>
                </a:cxn>
                <a:cxn ang="0">
                  <a:pos x="180" y="56"/>
                </a:cxn>
                <a:cxn ang="0">
                  <a:pos x="163" y="60"/>
                </a:cxn>
                <a:cxn ang="0">
                  <a:pos x="142" y="49"/>
                </a:cxn>
                <a:cxn ang="0">
                  <a:pos x="127" y="30"/>
                </a:cxn>
                <a:cxn ang="0">
                  <a:pos x="101" y="29"/>
                </a:cxn>
                <a:cxn ang="0">
                  <a:pos x="79" y="40"/>
                </a:cxn>
                <a:cxn ang="0">
                  <a:pos x="54" y="56"/>
                </a:cxn>
                <a:cxn ang="0">
                  <a:pos x="30" y="72"/>
                </a:cxn>
                <a:cxn ang="0">
                  <a:pos x="11" y="86"/>
                </a:cxn>
                <a:cxn ang="0">
                  <a:pos x="1" y="94"/>
                </a:cxn>
              </a:cxnLst>
              <a:rect l="0" t="0" r="r" b="b"/>
              <a:pathLst>
                <a:path w="368" h="94">
                  <a:moveTo>
                    <a:pt x="0" y="94"/>
                  </a:moveTo>
                  <a:lnTo>
                    <a:pt x="2" y="91"/>
                  </a:lnTo>
                  <a:lnTo>
                    <a:pt x="7" y="84"/>
                  </a:lnTo>
                  <a:lnTo>
                    <a:pt x="15" y="74"/>
                  </a:lnTo>
                  <a:lnTo>
                    <a:pt x="25" y="61"/>
                  </a:lnTo>
                  <a:lnTo>
                    <a:pt x="38" y="48"/>
                  </a:lnTo>
                  <a:lnTo>
                    <a:pt x="53" y="36"/>
                  </a:lnTo>
                  <a:lnTo>
                    <a:pt x="70" y="26"/>
                  </a:lnTo>
                  <a:lnTo>
                    <a:pt x="89" y="20"/>
                  </a:lnTo>
                  <a:lnTo>
                    <a:pt x="105" y="18"/>
                  </a:lnTo>
                  <a:lnTo>
                    <a:pt x="116" y="18"/>
                  </a:lnTo>
                  <a:lnTo>
                    <a:pt x="123" y="19"/>
                  </a:lnTo>
                  <a:lnTo>
                    <a:pt x="127" y="23"/>
                  </a:lnTo>
                  <a:lnTo>
                    <a:pt x="131" y="28"/>
                  </a:lnTo>
                  <a:lnTo>
                    <a:pt x="135" y="33"/>
                  </a:lnTo>
                  <a:lnTo>
                    <a:pt x="141" y="37"/>
                  </a:lnTo>
                  <a:lnTo>
                    <a:pt x="151" y="41"/>
                  </a:lnTo>
                  <a:lnTo>
                    <a:pt x="161" y="44"/>
                  </a:lnTo>
                  <a:lnTo>
                    <a:pt x="169" y="45"/>
                  </a:lnTo>
                  <a:lnTo>
                    <a:pt x="175" y="45"/>
                  </a:lnTo>
                  <a:lnTo>
                    <a:pt x="180" y="43"/>
                  </a:lnTo>
                  <a:lnTo>
                    <a:pt x="186" y="41"/>
                  </a:lnTo>
                  <a:lnTo>
                    <a:pt x="192" y="38"/>
                  </a:lnTo>
                  <a:lnTo>
                    <a:pt x="202" y="35"/>
                  </a:lnTo>
                  <a:lnTo>
                    <a:pt x="215" y="31"/>
                  </a:lnTo>
                  <a:lnTo>
                    <a:pt x="228" y="28"/>
                  </a:lnTo>
                  <a:lnTo>
                    <a:pt x="238" y="27"/>
                  </a:lnTo>
                  <a:lnTo>
                    <a:pt x="246" y="28"/>
                  </a:lnTo>
                  <a:lnTo>
                    <a:pt x="251" y="30"/>
                  </a:lnTo>
                  <a:lnTo>
                    <a:pt x="255" y="33"/>
                  </a:lnTo>
                  <a:lnTo>
                    <a:pt x="259" y="37"/>
                  </a:lnTo>
                  <a:lnTo>
                    <a:pt x="263" y="39"/>
                  </a:lnTo>
                  <a:lnTo>
                    <a:pt x="269" y="41"/>
                  </a:lnTo>
                  <a:lnTo>
                    <a:pt x="274" y="42"/>
                  </a:lnTo>
                  <a:lnTo>
                    <a:pt x="278" y="42"/>
                  </a:lnTo>
                  <a:lnTo>
                    <a:pt x="281" y="41"/>
                  </a:lnTo>
                  <a:lnTo>
                    <a:pt x="284" y="39"/>
                  </a:lnTo>
                  <a:lnTo>
                    <a:pt x="286" y="37"/>
                  </a:lnTo>
                  <a:lnTo>
                    <a:pt x="289" y="36"/>
                  </a:lnTo>
                  <a:lnTo>
                    <a:pt x="292" y="35"/>
                  </a:lnTo>
                  <a:lnTo>
                    <a:pt x="297" y="35"/>
                  </a:lnTo>
                  <a:lnTo>
                    <a:pt x="302" y="36"/>
                  </a:lnTo>
                  <a:lnTo>
                    <a:pt x="307" y="37"/>
                  </a:lnTo>
                  <a:lnTo>
                    <a:pt x="310" y="39"/>
                  </a:lnTo>
                  <a:lnTo>
                    <a:pt x="313" y="40"/>
                  </a:lnTo>
                  <a:lnTo>
                    <a:pt x="315" y="41"/>
                  </a:lnTo>
                  <a:lnTo>
                    <a:pt x="317" y="42"/>
                  </a:lnTo>
                  <a:lnTo>
                    <a:pt x="318" y="44"/>
                  </a:lnTo>
                  <a:lnTo>
                    <a:pt x="318" y="44"/>
                  </a:lnTo>
                  <a:lnTo>
                    <a:pt x="318" y="43"/>
                  </a:lnTo>
                  <a:lnTo>
                    <a:pt x="319" y="41"/>
                  </a:lnTo>
                  <a:lnTo>
                    <a:pt x="320" y="39"/>
                  </a:lnTo>
                  <a:lnTo>
                    <a:pt x="322" y="36"/>
                  </a:lnTo>
                  <a:lnTo>
                    <a:pt x="325" y="31"/>
                  </a:lnTo>
                  <a:lnTo>
                    <a:pt x="328" y="26"/>
                  </a:lnTo>
                  <a:lnTo>
                    <a:pt x="333" y="21"/>
                  </a:lnTo>
                  <a:lnTo>
                    <a:pt x="340" y="15"/>
                  </a:lnTo>
                  <a:lnTo>
                    <a:pt x="346" y="10"/>
                  </a:lnTo>
                  <a:lnTo>
                    <a:pt x="352" y="7"/>
                  </a:lnTo>
                  <a:lnTo>
                    <a:pt x="357" y="4"/>
                  </a:lnTo>
                  <a:lnTo>
                    <a:pt x="361" y="2"/>
                  </a:lnTo>
                  <a:lnTo>
                    <a:pt x="364" y="1"/>
                  </a:lnTo>
                  <a:lnTo>
                    <a:pt x="366" y="0"/>
                  </a:lnTo>
                  <a:lnTo>
                    <a:pt x="367" y="0"/>
                  </a:lnTo>
                  <a:lnTo>
                    <a:pt x="368" y="0"/>
                  </a:lnTo>
                  <a:lnTo>
                    <a:pt x="366" y="2"/>
                  </a:lnTo>
                  <a:lnTo>
                    <a:pt x="361" y="5"/>
                  </a:lnTo>
                  <a:lnTo>
                    <a:pt x="356" y="10"/>
                  </a:lnTo>
                  <a:lnTo>
                    <a:pt x="348" y="17"/>
                  </a:lnTo>
                  <a:lnTo>
                    <a:pt x="341" y="25"/>
                  </a:lnTo>
                  <a:lnTo>
                    <a:pt x="334" y="32"/>
                  </a:lnTo>
                  <a:lnTo>
                    <a:pt x="329" y="40"/>
                  </a:lnTo>
                  <a:lnTo>
                    <a:pt x="327" y="48"/>
                  </a:lnTo>
                  <a:lnTo>
                    <a:pt x="325" y="59"/>
                  </a:lnTo>
                  <a:lnTo>
                    <a:pt x="324" y="65"/>
                  </a:lnTo>
                  <a:lnTo>
                    <a:pt x="323" y="67"/>
                  </a:lnTo>
                  <a:lnTo>
                    <a:pt x="323" y="67"/>
                  </a:lnTo>
                  <a:lnTo>
                    <a:pt x="322" y="66"/>
                  </a:lnTo>
                  <a:lnTo>
                    <a:pt x="321" y="63"/>
                  </a:lnTo>
                  <a:lnTo>
                    <a:pt x="319" y="58"/>
                  </a:lnTo>
                  <a:lnTo>
                    <a:pt x="317" y="53"/>
                  </a:lnTo>
                  <a:lnTo>
                    <a:pt x="312" y="49"/>
                  </a:lnTo>
                  <a:lnTo>
                    <a:pt x="307" y="45"/>
                  </a:lnTo>
                  <a:lnTo>
                    <a:pt x="300" y="44"/>
                  </a:lnTo>
                  <a:lnTo>
                    <a:pt x="292" y="46"/>
                  </a:lnTo>
                  <a:lnTo>
                    <a:pt x="285" y="49"/>
                  </a:lnTo>
                  <a:lnTo>
                    <a:pt x="279" y="52"/>
                  </a:lnTo>
                  <a:lnTo>
                    <a:pt x="275" y="54"/>
                  </a:lnTo>
                  <a:lnTo>
                    <a:pt x="272" y="56"/>
                  </a:lnTo>
                  <a:lnTo>
                    <a:pt x="270" y="57"/>
                  </a:lnTo>
                  <a:lnTo>
                    <a:pt x="267" y="58"/>
                  </a:lnTo>
                  <a:lnTo>
                    <a:pt x="265" y="57"/>
                  </a:lnTo>
                  <a:lnTo>
                    <a:pt x="261" y="56"/>
                  </a:lnTo>
                  <a:lnTo>
                    <a:pt x="255" y="53"/>
                  </a:lnTo>
                  <a:lnTo>
                    <a:pt x="250" y="48"/>
                  </a:lnTo>
                  <a:lnTo>
                    <a:pt x="244" y="41"/>
                  </a:lnTo>
                  <a:lnTo>
                    <a:pt x="238" y="35"/>
                  </a:lnTo>
                  <a:lnTo>
                    <a:pt x="231" y="30"/>
                  </a:lnTo>
                  <a:lnTo>
                    <a:pt x="224" y="27"/>
                  </a:lnTo>
                  <a:lnTo>
                    <a:pt x="216" y="27"/>
                  </a:lnTo>
                  <a:lnTo>
                    <a:pt x="206" y="33"/>
                  </a:lnTo>
                  <a:lnTo>
                    <a:pt x="198" y="40"/>
                  </a:lnTo>
                  <a:lnTo>
                    <a:pt x="191" y="47"/>
                  </a:lnTo>
                  <a:lnTo>
                    <a:pt x="185" y="52"/>
                  </a:lnTo>
                  <a:lnTo>
                    <a:pt x="180" y="56"/>
                  </a:lnTo>
                  <a:lnTo>
                    <a:pt x="175" y="59"/>
                  </a:lnTo>
                  <a:lnTo>
                    <a:pt x="169" y="60"/>
                  </a:lnTo>
                  <a:lnTo>
                    <a:pt x="163" y="60"/>
                  </a:lnTo>
                  <a:lnTo>
                    <a:pt x="155" y="59"/>
                  </a:lnTo>
                  <a:lnTo>
                    <a:pt x="147" y="55"/>
                  </a:lnTo>
                  <a:lnTo>
                    <a:pt x="142" y="49"/>
                  </a:lnTo>
                  <a:lnTo>
                    <a:pt x="137" y="42"/>
                  </a:lnTo>
                  <a:lnTo>
                    <a:pt x="132" y="36"/>
                  </a:lnTo>
                  <a:lnTo>
                    <a:pt x="127" y="30"/>
                  </a:lnTo>
                  <a:lnTo>
                    <a:pt x="121" y="26"/>
                  </a:lnTo>
                  <a:lnTo>
                    <a:pt x="113" y="25"/>
                  </a:lnTo>
                  <a:lnTo>
                    <a:pt x="101" y="29"/>
                  </a:lnTo>
                  <a:lnTo>
                    <a:pt x="94" y="32"/>
                  </a:lnTo>
                  <a:lnTo>
                    <a:pt x="87" y="36"/>
                  </a:lnTo>
                  <a:lnTo>
                    <a:pt x="79" y="40"/>
                  </a:lnTo>
                  <a:lnTo>
                    <a:pt x="71" y="45"/>
                  </a:lnTo>
                  <a:lnTo>
                    <a:pt x="63" y="50"/>
                  </a:lnTo>
                  <a:lnTo>
                    <a:pt x="54" y="56"/>
                  </a:lnTo>
                  <a:lnTo>
                    <a:pt x="46" y="61"/>
                  </a:lnTo>
                  <a:lnTo>
                    <a:pt x="38" y="67"/>
                  </a:lnTo>
                  <a:lnTo>
                    <a:pt x="30" y="72"/>
                  </a:lnTo>
                  <a:lnTo>
                    <a:pt x="23" y="78"/>
                  </a:lnTo>
                  <a:lnTo>
                    <a:pt x="17" y="82"/>
                  </a:lnTo>
                  <a:lnTo>
                    <a:pt x="11" y="86"/>
                  </a:lnTo>
                  <a:lnTo>
                    <a:pt x="7" y="90"/>
                  </a:lnTo>
                  <a:lnTo>
                    <a:pt x="3" y="92"/>
                  </a:lnTo>
                  <a:lnTo>
                    <a:pt x="1" y="94"/>
                  </a:lnTo>
                  <a:lnTo>
                    <a:pt x="0" y="9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70" name="Freeform 26"/>
            <p:cNvSpPr>
              <a:spLocks/>
            </p:cNvSpPr>
            <p:nvPr/>
          </p:nvSpPr>
          <p:spPr bwMode="auto">
            <a:xfrm>
              <a:off x="1093788" y="2632076"/>
              <a:ext cx="57150" cy="179388"/>
            </a:xfrm>
            <a:custGeom>
              <a:avLst/>
              <a:gdLst/>
              <a:ahLst/>
              <a:cxnLst>
                <a:cxn ang="0">
                  <a:pos x="0" y="4"/>
                </a:cxn>
                <a:cxn ang="0">
                  <a:pos x="12" y="112"/>
                </a:cxn>
                <a:cxn ang="0">
                  <a:pos x="26" y="113"/>
                </a:cxn>
                <a:cxn ang="0">
                  <a:pos x="36" y="109"/>
                </a:cxn>
                <a:cxn ang="0">
                  <a:pos x="21" y="103"/>
                </a:cxn>
                <a:cxn ang="0">
                  <a:pos x="11" y="28"/>
                </a:cxn>
                <a:cxn ang="0">
                  <a:pos x="19" y="17"/>
                </a:cxn>
                <a:cxn ang="0">
                  <a:pos x="17" y="0"/>
                </a:cxn>
                <a:cxn ang="0">
                  <a:pos x="0" y="4"/>
                </a:cxn>
              </a:cxnLst>
              <a:rect l="0" t="0" r="r" b="b"/>
              <a:pathLst>
                <a:path w="36" h="113">
                  <a:moveTo>
                    <a:pt x="0" y="4"/>
                  </a:moveTo>
                  <a:lnTo>
                    <a:pt x="12" y="112"/>
                  </a:lnTo>
                  <a:lnTo>
                    <a:pt x="26" y="113"/>
                  </a:lnTo>
                  <a:lnTo>
                    <a:pt x="36" y="109"/>
                  </a:lnTo>
                  <a:lnTo>
                    <a:pt x="21" y="103"/>
                  </a:lnTo>
                  <a:lnTo>
                    <a:pt x="11" y="28"/>
                  </a:lnTo>
                  <a:lnTo>
                    <a:pt x="19" y="17"/>
                  </a:lnTo>
                  <a:lnTo>
                    <a:pt x="17" y="0"/>
                  </a:lnTo>
                  <a:lnTo>
                    <a:pt x="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71" name="Freeform 27"/>
            <p:cNvSpPr>
              <a:spLocks/>
            </p:cNvSpPr>
            <p:nvPr/>
          </p:nvSpPr>
          <p:spPr bwMode="auto">
            <a:xfrm>
              <a:off x="1773238" y="2147888"/>
              <a:ext cx="117475" cy="127000"/>
            </a:xfrm>
            <a:custGeom>
              <a:avLst/>
              <a:gdLst/>
              <a:ahLst/>
              <a:cxnLst>
                <a:cxn ang="0">
                  <a:pos x="25" y="0"/>
                </a:cxn>
                <a:cxn ang="0">
                  <a:pos x="23" y="1"/>
                </a:cxn>
                <a:cxn ang="0">
                  <a:pos x="18" y="5"/>
                </a:cxn>
                <a:cxn ang="0">
                  <a:pos x="11" y="12"/>
                </a:cxn>
                <a:cxn ang="0">
                  <a:pos x="6" y="21"/>
                </a:cxn>
                <a:cxn ang="0">
                  <a:pos x="1" y="31"/>
                </a:cxn>
                <a:cxn ang="0">
                  <a:pos x="0" y="43"/>
                </a:cxn>
                <a:cxn ang="0">
                  <a:pos x="4" y="55"/>
                </a:cxn>
                <a:cxn ang="0">
                  <a:pos x="14" y="68"/>
                </a:cxn>
                <a:cxn ang="0">
                  <a:pos x="27" y="77"/>
                </a:cxn>
                <a:cxn ang="0">
                  <a:pos x="38" y="80"/>
                </a:cxn>
                <a:cxn ang="0">
                  <a:pos x="49" y="78"/>
                </a:cxn>
                <a:cxn ang="0">
                  <a:pos x="58" y="73"/>
                </a:cxn>
                <a:cxn ang="0">
                  <a:pos x="64" y="67"/>
                </a:cxn>
                <a:cxn ang="0">
                  <a:pos x="70" y="60"/>
                </a:cxn>
                <a:cxn ang="0">
                  <a:pos x="73" y="55"/>
                </a:cxn>
                <a:cxn ang="0">
                  <a:pos x="74" y="53"/>
                </a:cxn>
                <a:cxn ang="0">
                  <a:pos x="73" y="54"/>
                </a:cxn>
                <a:cxn ang="0">
                  <a:pos x="71" y="57"/>
                </a:cxn>
                <a:cxn ang="0">
                  <a:pos x="67" y="61"/>
                </a:cxn>
                <a:cxn ang="0">
                  <a:pos x="62" y="63"/>
                </a:cxn>
                <a:cxn ang="0">
                  <a:pos x="55" y="65"/>
                </a:cxn>
                <a:cxn ang="0">
                  <a:pos x="48" y="63"/>
                </a:cxn>
                <a:cxn ang="0">
                  <a:pos x="38" y="57"/>
                </a:cxn>
                <a:cxn ang="0">
                  <a:pos x="29" y="46"/>
                </a:cxn>
                <a:cxn ang="0">
                  <a:pos x="21" y="34"/>
                </a:cxn>
                <a:cxn ang="0">
                  <a:pos x="17" y="24"/>
                </a:cxn>
                <a:cxn ang="0">
                  <a:pos x="15" y="16"/>
                </a:cxn>
                <a:cxn ang="0">
                  <a:pos x="17" y="9"/>
                </a:cxn>
                <a:cxn ang="0">
                  <a:pos x="19" y="5"/>
                </a:cxn>
                <a:cxn ang="0">
                  <a:pos x="21" y="2"/>
                </a:cxn>
                <a:cxn ang="0">
                  <a:pos x="23" y="0"/>
                </a:cxn>
                <a:cxn ang="0">
                  <a:pos x="25" y="0"/>
                </a:cxn>
              </a:cxnLst>
              <a:rect l="0" t="0" r="r" b="b"/>
              <a:pathLst>
                <a:path w="74" h="80">
                  <a:moveTo>
                    <a:pt x="25" y="0"/>
                  </a:moveTo>
                  <a:lnTo>
                    <a:pt x="23" y="1"/>
                  </a:lnTo>
                  <a:lnTo>
                    <a:pt x="18" y="5"/>
                  </a:lnTo>
                  <a:lnTo>
                    <a:pt x="11" y="12"/>
                  </a:lnTo>
                  <a:lnTo>
                    <a:pt x="6" y="21"/>
                  </a:lnTo>
                  <a:lnTo>
                    <a:pt x="1" y="31"/>
                  </a:lnTo>
                  <a:lnTo>
                    <a:pt x="0" y="43"/>
                  </a:lnTo>
                  <a:lnTo>
                    <a:pt x="4" y="55"/>
                  </a:lnTo>
                  <a:lnTo>
                    <a:pt x="14" y="68"/>
                  </a:lnTo>
                  <a:lnTo>
                    <a:pt x="27" y="77"/>
                  </a:lnTo>
                  <a:lnTo>
                    <a:pt x="38" y="80"/>
                  </a:lnTo>
                  <a:lnTo>
                    <a:pt x="49" y="78"/>
                  </a:lnTo>
                  <a:lnTo>
                    <a:pt x="58" y="73"/>
                  </a:lnTo>
                  <a:lnTo>
                    <a:pt x="64" y="67"/>
                  </a:lnTo>
                  <a:lnTo>
                    <a:pt x="70" y="60"/>
                  </a:lnTo>
                  <a:lnTo>
                    <a:pt x="73" y="55"/>
                  </a:lnTo>
                  <a:lnTo>
                    <a:pt x="74" y="53"/>
                  </a:lnTo>
                  <a:lnTo>
                    <a:pt x="73" y="54"/>
                  </a:lnTo>
                  <a:lnTo>
                    <a:pt x="71" y="57"/>
                  </a:lnTo>
                  <a:lnTo>
                    <a:pt x="67" y="61"/>
                  </a:lnTo>
                  <a:lnTo>
                    <a:pt x="62" y="63"/>
                  </a:lnTo>
                  <a:lnTo>
                    <a:pt x="55" y="65"/>
                  </a:lnTo>
                  <a:lnTo>
                    <a:pt x="48" y="63"/>
                  </a:lnTo>
                  <a:lnTo>
                    <a:pt x="38" y="57"/>
                  </a:lnTo>
                  <a:lnTo>
                    <a:pt x="29" y="46"/>
                  </a:lnTo>
                  <a:lnTo>
                    <a:pt x="21" y="34"/>
                  </a:lnTo>
                  <a:lnTo>
                    <a:pt x="17" y="24"/>
                  </a:lnTo>
                  <a:lnTo>
                    <a:pt x="15" y="16"/>
                  </a:lnTo>
                  <a:lnTo>
                    <a:pt x="17" y="9"/>
                  </a:lnTo>
                  <a:lnTo>
                    <a:pt x="19" y="5"/>
                  </a:lnTo>
                  <a:lnTo>
                    <a:pt x="21" y="2"/>
                  </a:lnTo>
                  <a:lnTo>
                    <a:pt x="23" y="0"/>
                  </a:lnTo>
                  <a:lnTo>
                    <a:pt x="2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72" name="Freeform 28"/>
            <p:cNvSpPr>
              <a:spLocks/>
            </p:cNvSpPr>
            <p:nvPr/>
          </p:nvSpPr>
          <p:spPr bwMode="auto">
            <a:xfrm>
              <a:off x="895350" y="2317751"/>
              <a:ext cx="198438" cy="350838"/>
            </a:xfrm>
            <a:custGeom>
              <a:avLst/>
              <a:gdLst/>
              <a:ahLst/>
              <a:cxnLst>
                <a:cxn ang="0">
                  <a:pos x="71" y="1"/>
                </a:cxn>
                <a:cxn ang="0">
                  <a:pos x="52" y="11"/>
                </a:cxn>
                <a:cxn ang="0">
                  <a:pos x="26" y="28"/>
                </a:cxn>
                <a:cxn ang="0">
                  <a:pos x="5" y="54"/>
                </a:cxn>
                <a:cxn ang="0">
                  <a:pos x="0" y="82"/>
                </a:cxn>
                <a:cxn ang="0">
                  <a:pos x="2" y="102"/>
                </a:cxn>
                <a:cxn ang="0">
                  <a:pos x="9" y="113"/>
                </a:cxn>
                <a:cxn ang="0">
                  <a:pos x="20" y="120"/>
                </a:cxn>
                <a:cxn ang="0">
                  <a:pos x="32" y="122"/>
                </a:cxn>
                <a:cxn ang="0">
                  <a:pos x="45" y="117"/>
                </a:cxn>
                <a:cxn ang="0">
                  <a:pos x="53" y="114"/>
                </a:cxn>
                <a:cxn ang="0">
                  <a:pos x="52" y="122"/>
                </a:cxn>
                <a:cxn ang="0">
                  <a:pos x="41" y="144"/>
                </a:cxn>
                <a:cxn ang="0">
                  <a:pos x="27" y="160"/>
                </a:cxn>
                <a:cxn ang="0">
                  <a:pos x="17" y="169"/>
                </a:cxn>
                <a:cxn ang="0">
                  <a:pos x="18" y="179"/>
                </a:cxn>
                <a:cxn ang="0">
                  <a:pos x="32" y="191"/>
                </a:cxn>
                <a:cxn ang="0">
                  <a:pos x="52" y="194"/>
                </a:cxn>
                <a:cxn ang="0">
                  <a:pos x="70" y="193"/>
                </a:cxn>
                <a:cxn ang="0">
                  <a:pos x="82" y="193"/>
                </a:cxn>
                <a:cxn ang="0">
                  <a:pos x="84" y="200"/>
                </a:cxn>
                <a:cxn ang="0">
                  <a:pos x="82" y="211"/>
                </a:cxn>
                <a:cxn ang="0">
                  <a:pos x="80" y="219"/>
                </a:cxn>
                <a:cxn ang="0">
                  <a:pos x="87" y="220"/>
                </a:cxn>
                <a:cxn ang="0">
                  <a:pos x="103" y="209"/>
                </a:cxn>
                <a:cxn ang="0">
                  <a:pos x="116" y="196"/>
                </a:cxn>
                <a:cxn ang="0">
                  <a:pos x="122" y="184"/>
                </a:cxn>
                <a:cxn ang="0">
                  <a:pos x="125" y="178"/>
                </a:cxn>
                <a:cxn ang="0">
                  <a:pos x="124" y="178"/>
                </a:cxn>
                <a:cxn ang="0">
                  <a:pos x="118" y="185"/>
                </a:cxn>
                <a:cxn ang="0">
                  <a:pos x="110" y="193"/>
                </a:cxn>
                <a:cxn ang="0">
                  <a:pos x="103" y="195"/>
                </a:cxn>
                <a:cxn ang="0">
                  <a:pos x="99" y="181"/>
                </a:cxn>
                <a:cxn ang="0">
                  <a:pos x="97" y="172"/>
                </a:cxn>
                <a:cxn ang="0">
                  <a:pos x="85" y="179"/>
                </a:cxn>
                <a:cxn ang="0">
                  <a:pos x="72" y="188"/>
                </a:cxn>
                <a:cxn ang="0">
                  <a:pos x="60" y="193"/>
                </a:cxn>
                <a:cxn ang="0">
                  <a:pos x="54" y="185"/>
                </a:cxn>
                <a:cxn ang="0">
                  <a:pos x="57" y="161"/>
                </a:cxn>
                <a:cxn ang="0">
                  <a:pos x="68" y="133"/>
                </a:cxn>
                <a:cxn ang="0">
                  <a:pos x="80" y="109"/>
                </a:cxn>
                <a:cxn ang="0">
                  <a:pos x="82" y="93"/>
                </a:cxn>
                <a:cxn ang="0">
                  <a:pos x="71" y="90"/>
                </a:cxn>
                <a:cxn ang="0">
                  <a:pos x="62" y="97"/>
                </a:cxn>
                <a:cxn ang="0">
                  <a:pos x="55" y="105"/>
                </a:cxn>
                <a:cxn ang="0">
                  <a:pos x="47" y="103"/>
                </a:cxn>
                <a:cxn ang="0">
                  <a:pos x="35" y="82"/>
                </a:cxn>
                <a:cxn ang="0">
                  <a:pos x="30" y="61"/>
                </a:cxn>
                <a:cxn ang="0">
                  <a:pos x="32" y="44"/>
                </a:cxn>
                <a:cxn ang="0">
                  <a:pos x="42" y="31"/>
                </a:cxn>
                <a:cxn ang="0">
                  <a:pos x="58" y="24"/>
                </a:cxn>
                <a:cxn ang="0">
                  <a:pos x="68" y="15"/>
                </a:cxn>
                <a:cxn ang="0">
                  <a:pos x="72" y="6"/>
                </a:cxn>
                <a:cxn ang="0">
                  <a:pos x="73" y="0"/>
                </a:cxn>
              </a:cxnLst>
              <a:rect l="0" t="0" r="r" b="b"/>
              <a:pathLst>
                <a:path w="125" h="221">
                  <a:moveTo>
                    <a:pt x="73" y="0"/>
                  </a:moveTo>
                  <a:lnTo>
                    <a:pt x="71" y="1"/>
                  </a:lnTo>
                  <a:lnTo>
                    <a:pt x="62" y="5"/>
                  </a:lnTo>
                  <a:lnTo>
                    <a:pt x="52" y="11"/>
                  </a:lnTo>
                  <a:lnTo>
                    <a:pt x="39" y="19"/>
                  </a:lnTo>
                  <a:lnTo>
                    <a:pt x="26" y="28"/>
                  </a:lnTo>
                  <a:lnTo>
                    <a:pt x="13" y="40"/>
                  </a:lnTo>
                  <a:lnTo>
                    <a:pt x="5" y="54"/>
                  </a:lnTo>
                  <a:lnTo>
                    <a:pt x="0" y="68"/>
                  </a:lnTo>
                  <a:lnTo>
                    <a:pt x="0" y="82"/>
                  </a:lnTo>
                  <a:lnTo>
                    <a:pt x="0" y="93"/>
                  </a:lnTo>
                  <a:lnTo>
                    <a:pt x="2" y="102"/>
                  </a:lnTo>
                  <a:lnTo>
                    <a:pt x="5" y="108"/>
                  </a:lnTo>
                  <a:lnTo>
                    <a:pt x="9" y="113"/>
                  </a:lnTo>
                  <a:lnTo>
                    <a:pt x="14" y="117"/>
                  </a:lnTo>
                  <a:lnTo>
                    <a:pt x="20" y="120"/>
                  </a:lnTo>
                  <a:lnTo>
                    <a:pt x="26" y="122"/>
                  </a:lnTo>
                  <a:lnTo>
                    <a:pt x="32" y="122"/>
                  </a:lnTo>
                  <a:lnTo>
                    <a:pt x="39" y="120"/>
                  </a:lnTo>
                  <a:lnTo>
                    <a:pt x="45" y="117"/>
                  </a:lnTo>
                  <a:lnTo>
                    <a:pt x="50" y="115"/>
                  </a:lnTo>
                  <a:lnTo>
                    <a:pt x="53" y="114"/>
                  </a:lnTo>
                  <a:lnTo>
                    <a:pt x="54" y="116"/>
                  </a:lnTo>
                  <a:lnTo>
                    <a:pt x="52" y="122"/>
                  </a:lnTo>
                  <a:lnTo>
                    <a:pt x="47" y="132"/>
                  </a:lnTo>
                  <a:lnTo>
                    <a:pt x="41" y="144"/>
                  </a:lnTo>
                  <a:lnTo>
                    <a:pt x="34" y="153"/>
                  </a:lnTo>
                  <a:lnTo>
                    <a:pt x="27" y="160"/>
                  </a:lnTo>
                  <a:lnTo>
                    <a:pt x="21" y="165"/>
                  </a:lnTo>
                  <a:lnTo>
                    <a:pt x="17" y="169"/>
                  </a:lnTo>
                  <a:lnTo>
                    <a:pt x="16" y="174"/>
                  </a:lnTo>
                  <a:lnTo>
                    <a:pt x="18" y="179"/>
                  </a:lnTo>
                  <a:lnTo>
                    <a:pt x="24" y="185"/>
                  </a:lnTo>
                  <a:lnTo>
                    <a:pt x="32" y="191"/>
                  </a:lnTo>
                  <a:lnTo>
                    <a:pt x="42" y="193"/>
                  </a:lnTo>
                  <a:lnTo>
                    <a:pt x="52" y="194"/>
                  </a:lnTo>
                  <a:lnTo>
                    <a:pt x="61" y="194"/>
                  </a:lnTo>
                  <a:lnTo>
                    <a:pt x="70" y="193"/>
                  </a:lnTo>
                  <a:lnTo>
                    <a:pt x="77" y="192"/>
                  </a:lnTo>
                  <a:lnTo>
                    <a:pt x="82" y="193"/>
                  </a:lnTo>
                  <a:lnTo>
                    <a:pt x="84" y="196"/>
                  </a:lnTo>
                  <a:lnTo>
                    <a:pt x="84" y="200"/>
                  </a:lnTo>
                  <a:lnTo>
                    <a:pt x="83" y="206"/>
                  </a:lnTo>
                  <a:lnTo>
                    <a:pt x="82" y="211"/>
                  </a:lnTo>
                  <a:lnTo>
                    <a:pt x="80" y="216"/>
                  </a:lnTo>
                  <a:lnTo>
                    <a:pt x="80" y="219"/>
                  </a:lnTo>
                  <a:lnTo>
                    <a:pt x="83" y="221"/>
                  </a:lnTo>
                  <a:lnTo>
                    <a:pt x="87" y="220"/>
                  </a:lnTo>
                  <a:lnTo>
                    <a:pt x="95" y="215"/>
                  </a:lnTo>
                  <a:lnTo>
                    <a:pt x="103" y="209"/>
                  </a:lnTo>
                  <a:lnTo>
                    <a:pt x="110" y="202"/>
                  </a:lnTo>
                  <a:lnTo>
                    <a:pt x="116" y="196"/>
                  </a:lnTo>
                  <a:lnTo>
                    <a:pt x="120" y="189"/>
                  </a:lnTo>
                  <a:lnTo>
                    <a:pt x="122" y="184"/>
                  </a:lnTo>
                  <a:lnTo>
                    <a:pt x="124" y="180"/>
                  </a:lnTo>
                  <a:lnTo>
                    <a:pt x="125" y="178"/>
                  </a:lnTo>
                  <a:lnTo>
                    <a:pt x="125" y="177"/>
                  </a:lnTo>
                  <a:lnTo>
                    <a:pt x="124" y="178"/>
                  </a:lnTo>
                  <a:lnTo>
                    <a:pt x="122" y="181"/>
                  </a:lnTo>
                  <a:lnTo>
                    <a:pt x="118" y="185"/>
                  </a:lnTo>
                  <a:lnTo>
                    <a:pt x="115" y="190"/>
                  </a:lnTo>
                  <a:lnTo>
                    <a:pt x="110" y="193"/>
                  </a:lnTo>
                  <a:lnTo>
                    <a:pt x="107" y="196"/>
                  </a:lnTo>
                  <a:lnTo>
                    <a:pt x="103" y="195"/>
                  </a:lnTo>
                  <a:lnTo>
                    <a:pt x="101" y="192"/>
                  </a:lnTo>
                  <a:lnTo>
                    <a:pt x="99" y="181"/>
                  </a:lnTo>
                  <a:lnTo>
                    <a:pt x="99" y="174"/>
                  </a:lnTo>
                  <a:lnTo>
                    <a:pt x="97" y="172"/>
                  </a:lnTo>
                  <a:lnTo>
                    <a:pt x="91" y="174"/>
                  </a:lnTo>
                  <a:lnTo>
                    <a:pt x="85" y="179"/>
                  </a:lnTo>
                  <a:lnTo>
                    <a:pt x="79" y="183"/>
                  </a:lnTo>
                  <a:lnTo>
                    <a:pt x="72" y="188"/>
                  </a:lnTo>
                  <a:lnTo>
                    <a:pt x="66" y="191"/>
                  </a:lnTo>
                  <a:lnTo>
                    <a:pt x="60" y="193"/>
                  </a:lnTo>
                  <a:lnTo>
                    <a:pt x="56" y="191"/>
                  </a:lnTo>
                  <a:lnTo>
                    <a:pt x="54" y="185"/>
                  </a:lnTo>
                  <a:lnTo>
                    <a:pt x="54" y="174"/>
                  </a:lnTo>
                  <a:lnTo>
                    <a:pt x="57" y="161"/>
                  </a:lnTo>
                  <a:lnTo>
                    <a:pt x="62" y="147"/>
                  </a:lnTo>
                  <a:lnTo>
                    <a:pt x="68" y="133"/>
                  </a:lnTo>
                  <a:lnTo>
                    <a:pt x="75" y="120"/>
                  </a:lnTo>
                  <a:lnTo>
                    <a:pt x="80" y="109"/>
                  </a:lnTo>
                  <a:lnTo>
                    <a:pt x="83" y="100"/>
                  </a:lnTo>
                  <a:lnTo>
                    <a:pt x="82" y="93"/>
                  </a:lnTo>
                  <a:lnTo>
                    <a:pt x="77" y="89"/>
                  </a:lnTo>
                  <a:lnTo>
                    <a:pt x="71" y="90"/>
                  </a:lnTo>
                  <a:lnTo>
                    <a:pt x="66" y="93"/>
                  </a:lnTo>
                  <a:lnTo>
                    <a:pt x="62" y="97"/>
                  </a:lnTo>
                  <a:lnTo>
                    <a:pt x="58" y="102"/>
                  </a:lnTo>
                  <a:lnTo>
                    <a:pt x="55" y="105"/>
                  </a:lnTo>
                  <a:lnTo>
                    <a:pt x="52" y="106"/>
                  </a:lnTo>
                  <a:lnTo>
                    <a:pt x="47" y="103"/>
                  </a:lnTo>
                  <a:lnTo>
                    <a:pt x="41" y="94"/>
                  </a:lnTo>
                  <a:lnTo>
                    <a:pt x="35" y="82"/>
                  </a:lnTo>
                  <a:lnTo>
                    <a:pt x="32" y="71"/>
                  </a:lnTo>
                  <a:lnTo>
                    <a:pt x="30" y="61"/>
                  </a:lnTo>
                  <a:lnTo>
                    <a:pt x="30" y="52"/>
                  </a:lnTo>
                  <a:lnTo>
                    <a:pt x="32" y="44"/>
                  </a:lnTo>
                  <a:lnTo>
                    <a:pt x="36" y="37"/>
                  </a:lnTo>
                  <a:lnTo>
                    <a:pt x="42" y="31"/>
                  </a:lnTo>
                  <a:lnTo>
                    <a:pt x="50" y="27"/>
                  </a:lnTo>
                  <a:lnTo>
                    <a:pt x="58" y="24"/>
                  </a:lnTo>
                  <a:lnTo>
                    <a:pt x="64" y="19"/>
                  </a:lnTo>
                  <a:lnTo>
                    <a:pt x="68" y="15"/>
                  </a:lnTo>
                  <a:lnTo>
                    <a:pt x="71" y="10"/>
                  </a:lnTo>
                  <a:lnTo>
                    <a:pt x="72" y="6"/>
                  </a:lnTo>
                  <a:lnTo>
                    <a:pt x="73" y="2"/>
                  </a:lnTo>
                  <a:lnTo>
                    <a:pt x="73" y="0"/>
                  </a:lnTo>
                  <a:lnTo>
                    <a:pt x="7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73" name="Freeform 29"/>
            <p:cNvSpPr>
              <a:spLocks/>
            </p:cNvSpPr>
            <p:nvPr/>
          </p:nvSpPr>
          <p:spPr bwMode="auto">
            <a:xfrm>
              <a:off x="1130300" y="2305051"/>
              <a:ext cx="138113" cy="341313"/>
            </a:xfrm>
            <a:custGeom>
              <a:avLst/>
              <a:gdLst/>
              <a:ahLst/>
              <a:cxnLst>
                <a:cxn ang="0">
                  <a:pos x="6" y="8"/>
                </a:cxn>
                <a:cxn ang="0">
                  <a:pos x="18" y="3"/>
                </a:cxn>
                <a:cxn ang="0">
                  <a:pos x="36" y="0"/>
                </a:cxn>
                <a:cxn ang="0">
                  <a:pos x="55" y="6"/>
                </a:cxn>
                <a:cxn ang="0">
                  <a:pos x="69" y="27"/>
                </a:cxn>
                <a:cxn ang="0">
                  <a:pos x="74" y="44"/>
                </a:cxn>
                <a:cxn ang="0">
                  <a:pos x="73" y="56"/>
                </a:cxn>
                <a:cxn ang="0">
                  <a:pos x="67" y="66"/>
                </a:cxn>
                <a:cxn ang="0">
                  <a:pos x="61" y="73"/>
                </a:cxn>
                <a:cxn ang="0">
                  <a:pos x="67" y="77"/>
                </a:cxn>
                <a:cxn ang="0">
                  <a:pos x="79" y="83"/>
                </a:cxn>
                <a:cxn ang="0">
                  <a:pos x="87" y="96"/>
                </a:cxn>
                <a:cxn ang="0">
                  <a:pos x="84" y="116"/>
                </a:cxn>
                <a:cxn ang="0">
                  <a:pos x="81" y="129"/>
                </a:cxn>
                <a:cxn ang="0">
                  <a:pos x="77" y="136"/>
                </a:cxn>
                <a:cxn ang="0">
                  <a:pos x="69" y="145"/>
                </a:cxn>
                <a:cxn ang="0">
                  <a:pos x="57" y="161"/>
                </a:cxn>
                <a:cxn ang="0">
                  <a:pos x="52" y="174"/>
                </a:cxn>
                <a:cxn ang="0">
                  <a:pos x="51" y="184"/>
                </a:cxn>
                <a:cxn ang="0">
                  <a:pos x="50" y="193"/>
                </a:cxn>
                <a:cxn ang="0">
                  <a:pos x="45" y="202"/>
                </a:cxn>
                <a:cxn ang="0">
                  <a:pos x="39" y="208"/>
                </a:cxn>
                <a:cxn ang="0">
                  <a:pos x="33" y="212"/>
                </a:cxn>
                <a:cxn ang="0">
                  <a:pos x="25" y="215"/>
                </a:cxn>
                <a:cxn ang="0">
                  <a:pos x="15" y="214"/>
                </a:cxn>
                <a:cxn ang="0">
                  <a:pos x="7" y="210"/>
                </a:cxn>
                <a:cxn ang="0">
                  <a:pos x="3" y="204"/>
                </a:cxn>
                <a:cxn ang="0">
                  <a:pos x="0" y="200"/>
                </a:cxn>
                <a:cxn ang="0">
                  <a:pos x="1" y="201"/>
                </a:cxn>
                <a:cxn ang="0">
                  <a:pos x="4" y="206"/>
                </a:cxn>
                <a:cxn ang="0">
                  <a:pos x="10" y="210"/>
                </a:cxn>
                <a:cxn ang="0">
                  <a:pos x="19" y="205"/>
                </a:cxn>
                <a:cxn ang="0">
                  <a:pos x="28" y="188"/>
                </a:cxn>
                <a:cxn ang="0">
                  <a:pos x="28" y="173"/>
                </a:cxn>
                <a:cxn ang="0">
                  <a:pos x="25" y="162"/>
                </a:cxn>
                <a:cxn ang="0">
                  <a:pos x="27" y="153"/>
                </a:cxn>
                <a:cxn ang="0">
                  <a:pos x="40" y="146"/>
                </a:cxn>
                <a:cxn ang="0">
                  <a:pos x="48" y="145"/>
                </a:cxn>
                <a:cxn ang="0">
                  <a:pos x="54" y="145"/>
                </a:cxn>
                <a:cxn ang="0">
                  <a:pos x="60" y="138"/>
                </a:cxn>
                <a:cxn ang="0">
                  <a:pos x="70" y="120"/>
                </a:cxn>
                <a:cxn ang="0">
                  <a:pos x="77" y="103"/>
                </a:cxn>
                <a:cxn ang="0">
                  <a:pos x="75" y="92"/>
                </a:cxn>
                <a:cxn ang="0">
                  <a:pos x="64" y="86"/>
                </a:cxn>
                <a:cxn ang="0">
                  <a:pos x="43" y="86"/>
                </a:cxn>
                <a:cxn ang="0">
                  <a:pos x="28" y="84"/>
                </a:cxn>
                <a:cxn ang="0">
                  <a:pos x="21" y="77"/>
                </a:cxn>
                <a:cxn ang="0">
                  <a:pos x="25" y="67"/>
                </a:cxn>
                <a:cxn ang="0">
                  <a:pos x="37" y="55"/>
                </a:cxn>
                <a:cxn ang="0">
                  <a:pos x="48" y="42"/>
                </a:cxn>
                <a:cxn ang="0">
                  <a:pos x="54" y="31"/>
                </a:cxn>
                <a:cxn ang="0">
                  <a:pos x="52" y="20"/>
                </a:cxn>
                <a:cxn ang="0">
                  <a:pos x="41" y="13"/>
                </a:cxn>
                <a:cxn ang="0">
                  <a:pos x="28" y="9"/>
                </a:cxn>
                <a:cxn ang="0">
                  <a:pos x="14" y="9"/>
                </a:cxn>
                <a:cxn ang="0">
                  <a:pos x="6" y="9"/>
                </a:cxn>
              </a:cxnLst>
              <a:rect l="0" t="0" r="r" b="b"/>
              <a:pathLst>
                <a:path w="87" h="215">
                  <a:moveTo>
                    <a:pt x="4" y="9"/>
                  </a:moveTo>
                  <a:lnTo>
                    <a:pt x="6" y="8"/>
                  </a:lnTo>
                  <a:lnTo>
                    <a:pt x="11" y="6"/>
                  </a:lnTo>
                  <a:lnTo>
                    <a:pt x="18" y="3"/>
                  </a:lnTo>
                  <a:lnTo>
                    <a:pt x="26" y="1"/>
                  </a:lnTo>
                  <a:lnTo>
                    <a:pt x="36" y="0"/>
                  </a:lnTo>
                  <a:lnTo>
                    <a:pt x="45" y="1"/>
                  </a:lnTo>
                  <a:lnTo>
                    <a:pt x="55" y="6"/>
                  </a:lnTo>
                  <a:lnTo>
                    <a:pt x="63" y="16"/>
                  </a:lnTo>
                  <a:lnTo>
                    <a:pt x="69" y="27"/>
                  </a:lnTo>
                  <a:lnTo>
                    <a:pt x="73" y="36"/>
                  </a:lnTo>
                  <a:lnTo>
                    <a:pt x="74" y="44"/>
                  </a:lnTo>
                  <a:lnTo>
                    <a:pt x="74" y="51"/>
                  </a:lnTo>
                  <a:lnTo>
                    <a:pt x="73" y="56"/>
                  </a:lnTo>
                  <a:lnTo>
                    <a:pt x="70" y="61"/>
                  </a:lnTo>
                  <a:lnTo>
                    <a:pt x="67" y="66"/>
                  </a:lnTo>
                  <a:lnTo>
                    <a:pt x="63" y="70"/>
                  </a:lnTo>
                  <a:lnTo>
                    <a:pt x="61" y="73"/>
                  </a:lnTo>
                  <a:lnTo>
                    <a:pt x="63" y="75"/>
                  </a:lnTo>
                  <a:lnTo>
                    <a:pt x="67" y="77"/>
                  </a:lnTo>
                  <a:lnTo>
                    <a:pt x="73" y="79"/>
                  </a:lnTo>
                  <a:lnTo>
                    <a:pt x="79" y="83"/>
                  </a:lnTo>
                  <a:lnTo>
                    <a:pt x="84" y="88"/>
                  </a:lnTo>
                  <a:lnTo>
                    <a:pt x="87" y="96"/>
                  </a:lnTo>
                  <a:lnTo>
                    <a:pt x="86" y="106"/>
                  </a:lnTo>
                  <a:lnTo>
                    <a:pt x="84" y="116"/>
                  </a:lnTo>
                  <a:lnTo>
                    <a:pt x="83" y="124"/>
                  </a:lnTo>
                  <a:lnTo>
                    <a:pt x="81" y="129"/>
                  </a:lnTo>
                  <a:lnTo>
                    <a:pt x="79" y="132"/>
                  </a:lnTo>
                  <a:lnTo>
                    <a:pt x="77" y="136"/>
                  </a:lnTo>
                  <a:lnTo>
                    <a:pt x="74" y="140"/>
                  </a:lnTo>
                  <a:lnTo>
                    <a:pt x="69" y="145"/>
                  </a:lnTo>
                  <a:lnTo>
                    <a:pt x="63" y="153"/>
                  </a:lnTo>
                  <a:lnTo>
                    <a:pt x="57" y="161"/>
                  </a:lnTo>
                  <a:lnTo>
                    <a:pt x="54" y="168"/>
                  </a:lnTo>
                  <a:lnTo>
                    <a:pt x="52" y="174"/>
                  </a:lnTo>
                  <a:lnTo>
                    <a:pt x="51" y="179"/>
                  </a:lnTo>
                  <a:lnTo>
                    <a:pt x="51" y="184"/>
                  </a:lnTo>
                  <a:lnTo>
                    <a:pt x="51" y="188"/>
                  </a:lnTo>
                  <a:lnTo>
                    <a:pt x="50" y="193"/>
                  </a:lnTo>
                  <a:lnTo>
                    <a:pt x="48" y="197"/>
                  </a:lnTo>
                  <a:lnTo>
                    <a:pt x="45" y="202"/>
                  </a:lnTo>
                  <a:lnTo>
                    <a:pt x="42" y="205"/>
                  </a:lnTo>
                  <a:lnTo>
                    <a:pt x="39" y="208"/>
                  </a:lnTo>
                  <a:lnTo>
                    <a:pt x="36" y="211"/>
                  </a:lnTo>
                  <a:lnTo>
                    <a:pt x="33" y="212"/>
                  </a:lnTo>
                  <a:lnTo>
                    <a:pt x="29" y="214"/>
                  </a:lnTo>
                  <a:lnTo>
                    <a:pt x="25" y="215"/>
                  </a:lnTo>
                  <a:lnTo>
                    <a:pt x="20" y="215"/>
                  </a:lnTo>
                  <a:lnTo>
                    <a:pt x="15" y="214"/>
                  </a:lnTo>
                  <a:lnTo>
                    <a:pt x="10" y="212"/>
                  </a:lnTo>
                  <a:lnTo>
                    <a:pt x="7" y="210"/>
                  </a:lnTo>
                  <a:lnTo>
                    <a:pt x="4" y="207"/>
                  </a:lnTo>
                  <a:lnTo>
                    <a:pt x="3" y="204"/>
                  </a:lnTo>
                  <a:lnTo>
                    <a:pt x="2" y="202"/>
                  </a:lnTo>
                  <a:lnTo>
                    <a:pt x="0" y="200"/>
                  </a:lnTo>
                  <a:lnTo>
                    <a:pt x="0" y="200"/>
                  </a:lnTo>
                  <a:lnTo>
                    <a:pt x="1" y="201"/>
                  </a:lnTo>
                  <a:lnTo>
                    <a:pt x="2" y="203"/>
                  </a:lnTo>
                  <a:lnTo>
                    <a:pt x="4" y="206"/>
                  </a:lnTo>
                  <a:lnTo>
                    <a:pt x="7" y="208"/>
                  </a:lnTo>
                  <a:lnTo>
                    <a:pt x="10" y="210"/>
                  </a:lnTo>
                  <a:lnTo>
                    <a:pt x="14" y="209"/>
                  </a:lnTo>
                  <a:lnTo>
                    <a:pt x="19" y="205"/>
                  </a:lnTo>
                  <a:lnTo>
                    <a:pt x="24" y="197"/>
                  </a:lnTo>
                  <a:lnTo>
                    <a:pt x="28" y="188"/>
                  </a:lnTo>
                  <a:lnTo>
                    <a:pt x="29" y="180"/>
                  </a:lnTo>
                  <a:lnTo>
                    <a:pt x="28" y="173"/>
                  </a:lnTo>
                  <a:lnTo>
                    <a:pt x="26" y="167"/>
                  </a:lnTo>
                  <a:lnTo>
                    <a:pt x="25" y="162"/>
                  </a:lnTo>
                  <a:lnTo>
                    <a:pt x="25" y="157"/>
                  </a:lnTo>
                  <a:lnTo>
                    <a:pt x="27" y="153"/>
                  </a:lnTo>
                  <a:lnTo>
                    <a:pt x="33" y="149"/>
                  </a:lnTo>
                  <a:lnTo>
                    <a:pt x="40" y="146"/>
                  </a:lnTo>
                  <a:lnTo>
                    <a:pt x="45" y="145"/>
                  </a:lnTo>
                  <a:lnTo>
                    <a:pt x="48" y="145"/>
                  </a:lnTo>
                  <a:lnTo>
                    <a:pt x="51" y="145"/>
                  </a:lnTo>
                  <a:lnTo>
                    <a:pt x="54" y="145"/>
                  </a:lnTo>
                  <a:lnTo>
                    <a:pt x="56" y="142"/>
                  </a:lnTo>
                  <a:lnTo>
                    <a:pt x="60" y="138"/>
                  </a:lnTo>
                  <a:lnTo>
                    <a:pt x="65" y="130"/>
                  </a:lnTo>
                  <a:lnTo>
                    <a:pt x="70" y="120"/>
                  </a:lnTo>
                  <a:lnTo>
                    <a:pt x="74" y="111"/>
                  </a:lnTo>
                  <a:lnTo>
                    <a:pt x="77" y="103"/>
                  </a:lnTo>
                  <a:lnTo>
                    <a:pt x="77" y="97"/>
                  </a:lnTo>
                  <a:lnTo>
                    <a:pt x="75" y="92"/>
                  </a:lnTo>
                  <a:lnTo>
                    <a:pt x="71" y="89"/>
                  </a:lnTo>
                  <a:lnTo>
                    <a:pt x="64" y="86"/>
                  </a:lnTo>
                  <a:lnTo>
                    <a:pt x="54" y="86"/>
                  </a:lnTo>
                  <a:lnTo>
                    <a:pt x="43" y="86"/>
                  </a:lnTo>
                  <a:lnTo>
                    <a:pt x="34" y="86"/>
                  </a:lnTo>
                  <a:lnTo>
                    <a:pt x="28" y="84"/>
                  </a:lnTo>
                  <a:lnTo>
                    <a:pt x="23" y="81"/>
                  </a:lnTo>
                  <a:lnTo>
                    <a:pt x="21" y="77"/>
                  </a:lnTo>
                  <a:lnTo>
                    <a:pt x="22" y="73"/>
                  </a:lnTo>
                  <a:lnTo>
                    <a:pt x="25" y="67"/>
                  </a:lnTo>
                  <a:lnTo>
                    <a:pt x="30" y="61"/>
                  </a:lnTo>
                  <a:lnTo>
                    <a:pt x="37" y="55"/>
                  </a:lnTo>
                  <a:lnTo>
                    <a:pt x="44" y="48"/>
                  </a:lnTo>
                  <a:lnTo>
                    <a:pt x="48" y="42"/>
                  </a:lnTo>
                  <a:lnTo>
                    <a:pt x="52" y="36"/>
                  </a:lnTo>
                  <a:lnTo>
                    <a:pt x="54" y="31"/>
                  </a:lnTo>
                  <a:lnTo>
                    <a:pt x="54" y="25"/>
                  </a:lnTo>
                  <a:lnTo>
                    <a:pt x="52" y="20"/>
                  </a:lnTo>
                  <a:lnTo>
                    <a:pt x="48" y="16"/>
                  </a:lnTo>
                  <a:lnTo>
                    <a:pt x="41" y="13"/>
                  </a:lnTo>
                  <a:lnTo>
                    <a:pt x="34" y="10"/>
                  </a:lnTo>
                  <a:lnTo>
                    <a:pt x="28" y="9"/>
                  </a:lnTo>
                  <a:lnTo>
                    <a:pt x="21" y="9"/>
                  </a:lnTo>
                  <a:lnTo>
                    <a:pt x="14" y="9"/>
                  </a:lnTo>
                  <a:lnTo>
                    <a:pt x="9" y="9"/>
                  </a:lnTo>
                  <a:lnTo>
                    <a:pt x="6" y="9"/>
                  </a:lnTo>
                  <a:lnTo>
                    <a:pt x="4"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74" name="Freeform 30"/>
            <p:cNvSpPr>
              <a:spLocks/>
            </p:cNvSpPr>
            <p:nvPr/>
          </p:nvSpPr>
          <p:spPr bwMode="auto">
            <a:xfrm>
              <a:off x="1403350" y="1811338"/>
              <a:ext cx="193675" cy="196850"/>
            </a:xfrm>
            <a:custGeom>
              <a:avLst/>
              <a:gdLst/>
              <a:ahLst/>
              <a:cxnLst>
                <a:cxn ang="0">
                  <a:pos x="88" y="14"/>
                </a:cxn>
                <a:cxn ang="0">
                  <a:pos x="78" y="10"/>
                </a:cxn>
                <a:cxn ang="0">
                  <a:pos x="63" y="7"/>
                </a:cxn>
                <a:cxn ang="0">
                  <a:pos x="48" y="11"/>
                </a:cxn>
                <a:cxn ang="0">
                  <a:pos x="36" y="25"/>
                </a:cxn>
                <a:cxn ang="0">
                  <a:pos x="29" y="43"/>
                </a:cxn>
                <a:cxn ang="0">
                  <a:pos x="27" y="63"/>
                </a:cxn>
                <a:cxn ang="0">
                  <a:pos x="33" y="79"/>
                </a:cxn>
                <a:cxn ang="0">
                  <a:pos x="46" y="88"/>
                </a:cxn>
                <a:cxn ang="0">
                  <a:pos x="64" y="86"/>
                </a:cxn>
                <a:cxn ang="0">
                  <a:pos x="81" y="78"/>
                </a:cxn>
                <a:cxn ang="0">
                  <a:pos x="90" y="71"/>
                </a:cxn>
                <a:cxn ang="0">
                  <a:pos x="94" y="72"/>
                </a:cxn>
                <a:cxn ang="0">
                  <a:pos x="98" y="83"/>
                </a:cxn>
                <a:cxn ang="0">
                  <a:pos x="96" y="95"/>
                </a:cxn>
                <a:cxn ang="0">
                  <a:pos x="102" y="105"/>
                </a:cxn>
                <a:cxn ang="0">
                  <a:pos x="112" y="112"/>
                </a:cxn>
                <a:cxn ang="0">
                  <a:pos x="121" y="117"/>
                </a:cxn>
                <a:cxn ang="0">
                  <a:pos x="122" y="117"/>
                </a:cxn>
                <a:cxn ang="0">
                  <a:pos x="118" y="113"/>
                </a:cxn>
                <a:cxn ang="0">
                  <a:pos x="105" y="110"/>
                </a:cxn>
                <a:cxn ang="0">
                  <a:pos x="79" y="109"/>
                </a:cxn>
                <a:cxn ang="0">
                  <a:pos x="41" y="113"/>
                </a:cxn>
                <a:cxn ang="0">
                  <a:pos x="16" y="118"/>
                </a:cxn>
                <a:cxn ang="0">
                  <a:pos x="4" y="121"/>
                </a:cxn>
                <a:cxn ang="0">
                  <a:pos x="0" y="124"/>
                </a:cxn>
                <a:cxn ang="0">
                  <a:pos x="28" y="95"/>
                </a:cxn>
                <a:cxn ang="0">
                  <a:pos x="25" y="94"/>
                </a:cxn>
                <a:cxn ang="0">
                  <a:pos x="18" y="89"/>
                </a:cxn>
                <a:cxn ang="0">
                  <a:pos x="12" y="75"/>
                </a:cxn>
                <a:cxn ang="0">
                  <a:pos x="13" y="49"/>
                </a:cxn>
                <a:cxn ang="0">
                  <a:pos x="19" y="23"/>
                </a:cxn>
                <a:cxn ang="0">
                  <a:pos x="29" y="10"/>
                </a:cxn>
                <a:cxn ang="0">
                  <a:pos x="40" y="5"/>
                </a:cxn>
                <a:cxn ang="0">
                  <a:pos x="52" y="2"/>
                </a:cxn>
                <a:cxn ang="0">
                  <a:pos x="64" y="0"/>
                </a:cxn>
                <a:cxn ang="0">
                  <a:pos x="76" y="5"/>
                </a:cxn>
                <a:cxn ang="0">
                  <a:pos x="86" y="11"/>
                </a:cxn>
                <a:cxn ang="0">
                  <a:pos x="90" y="14"/>
                </a:cxn>
              </a:cxnLst>
              <a:rect l="0" t="0" r="r" b="b"/>
              <a:pathLst>
                <a:path w="122" h="124">
                  <a:moveTo>
                    <a:pt x="90" y="14"/>
                  </a:moveTo>
                  <a:lnTo>
                    <a:pt x="88" y="14"/>
                  </a:lnTo>
                  <a:lnTo>
                    <a:pt x="85" y="12"/>
                  </a:lnTo>
                  <a:lnTo>
                    <a:pt x="78" y="10"/>
                  </a:lnTo>
                  <a:lnTo>
                    <a:pt x="71" y="8"/>
                  </a:lnTo>
                  <a:lnTo>
                    <a:pt x="63" y="7"/>
                  </a:lnTo>
                  <a:lnTo>
                    <a:pt x="55" y="8"/>
                  </a:lnTo>
                  <a:lnTo>
                    <a:pt x="48" y="11"/>
                  </a:lnTo>
                  <a:lnTo>
                    <a:pt x="41" y="17"/>
                  </a:lnTo>
                  <a:lnTo>
                    <a:pt x="36" y="25"/>
                  </a:lnTo>
                  <a:lnTo>
                    <a:pt x="32" y="33"/>
                  </a:lnTo>
                  <a:lnTo>
                    <a:pt x="29" y="43"/>
                  </a:lnTo>
                  <a:lnTo>
                    <a:pt x="27" y="53"/>
                  </a:lnTo>
                  <a:lnTo>
                    <a:pt x="27" y="63"/>
                  </a:lnTo>
                  <a:lnTo>
                    <a:pt x="29" y="71"/>
                  </a:lnTo>
                  <a:lnTo>
                    <a:pt x="33" y="79"/>
                  </a:lnTo>
                  <a:lnTo>
                    <a:pt x="39" y="85"/>
                  </a:lnTo>
                  <a:lnTo>
                    <a:pt x="46" y="88"/>
                  </a:lnTo>
                  <a:lnTo>
                    <a:pt x="55" y="88"/>
                  </a:lnTo>
                  <a:lnTo>
                    <a:pt x="64" y="86"/>
                  </a:lnTo>
                  <a:lnTo>
                    <a:pt x="72" y="82"/>
                  </a:lnTo>
                  <a:lnTo>
                    <a:pt x="81" y="78"/>
                  </a:lnTo>
                  <a:lnTo>
                    <a:pt x="86" y="74"/>
                  </a:lnTo>
                  <a:lnTo>
                    <a:pt x="90" y="71"/>
                  </a:lnTo>
                  <a:lnTo>
                    <a:pt x="92" y="70"/>
                  </a:lnTo>
                  <a:lnTo>
                    <a:pt x="94" y="72"/>
                  </a:lnTo>
                  <a:lnTo>
                    <a:pt x="97" y="76"/>
                  </a:lnTo>
                  <a:lnTo>
                    <a:pt x="98" y="83"/>
                  </a:lnTo>
                  <a:lnTo>
                    <a:pt x="97" y="91"/>
                  </a:lnTo>
                  <a:lnTo>
                    <a:pt x="96" y="95"/>
                  </a:lnTo>
                  <a:lnTo>
                    <a:pt x="98" y="100"/>
                  </a:lnTo>
                  <a:lnTo>
                    <a:pt x="102" y="105"/>
                  </a:lnTo>
                  <a:lnTo>
                    <a:pt x="107" y="109"/>
                  </a:lnTo>
                  <a:lnTo>
                    <a:pt x="112" y="112"/>
                  </a:lnTo>
                  <a:lnTo>
                    <a:pt x="117" y="115"/>
                  </a:lnTo>
                  <a:lnTo>
                    <a:pt x="121" y="117"/>
                  </a:lnTo>
                  <a:lnTo>
                    <a:pt x="122" y="117"/>
                  </a:lnTo>
                  <a:lnTo>
                    <a:pt x="122" y="117"/>
                  </a:lnTo>
                  <a:lnTo>
                    <a:pt x="120" y="115"/>
                  </a:lnTo>
                  <a:lnTo>
                    <a:pt x="118" y="113"/>
                  </a:lnTo>
                  <a:lnTo>
                    <a:pt x="113" y="111"/>
                  </a:lnTo>
                  <a:lnTo>
                    <a:pt x="105" y="110"/>
                  </a:lnTo>
                  <a:lnTo>
                    <a:pt x="94" y="109"/>
                  </a:lnTo>
                  <a:lnTo>
                    <a:pt x="79" y="109"/>
                  </a:lnTo>
                  <a:lnTo>
                    <a:pt x="60" y="110"/>
                  </a:lnTo>
                  <a:lnTo>
                    <a:pt x="41" y="113"/>
                  </a:lnTo>
                  <a:lnTo>
                    <a:pt x="27" y="115"/>
                  </a:lnTo>
                  <a:lnTo>
                    <a:pt x="16" y="118"/>
                  </a:lnTo>
                  <a:lnTo>
                    <a:pt x="9" y="120"/>
                  </a:lnTo>
                  <a:lnTo>
                    <a:pt x="4" y="121"/>
                  </a:lnTo>
                  <a:lnTo>
                    <a:pt x="2" y="122"/>
                  </a:lnTo>
                  <a:lnTo>
                    <a:pt x="0" y="124"/>
                  </a:lnTo>
                  <a:lnTo>
                    <a:pt x="0" y="124"/>
                  </a:lnTo>
                  <a:lnTo>
                    <a:pt x="28" y="95"/>
                  </a:lnTo>
                  <a:lnTo>
                    <a:pt x="27" y="95"/>
                  </a:lnTo>
                  <a:lnTo>
                    <a:pt x="25" y="94"/>
                  </a:lnTo>
                  <a:lnTo>
                    <a:pt x="22" y="92"/>
                  </a:lnTo>
                  <a:lnTo>
                    <a:pt x="18" y="89"/>
                  </a:lnTo>
                  <a:lnTo>
                    <a:pt x="15" y="83"/>
                  </a:lnTo>
                  <a:lnTo>
                    <a:pt x="12" y="75"/>
                  </a:lnTo>
                  <a:lnTo>
                    <a:pt x="12" y="64"/>
                  </a:lnTo>
                  <a:lnTo>
                    <a:pt x="13" y="49"/>
                  </a:lnTo>
                  <a:lnTo>
                    <a:pt x="16" y="34"/>
                  </a:lnTo>
                  <a:lnTo>
                    <a:pt x="19" y="23"/>
                  </a:lnTo>
                  <a:lnTo>
                    <a:pt x="24" y="15"/>
                  </a:lnTo>
                  <a:lnTo>
                    <a:pt x="29" y="10"/>
                  </a:lnTo>
                  <a:lnTo>
                    <a:pt x="34" y="7"/>
                  </a:lnTo>
                  <a:lnTo>
                    <a:pt x="40" y="5"/>
                  </a:lnTo>
                  <a:lnTo>
                    <a:pt x="46" y="3"/>
                  </a:lnTo>
                  <a:lnTo>
                    <a:pt x="52" y="2"/>
                  </a:lnTo>
                  <a:lnTo>
                    <a:pt x="57" y="0"/>
                  </a:lnTo>
                  <a:lnTo>
                    <a:pt x="64" y="0"/>
                  </a:lnTo>
                  <a:lnTo>
                    <a:pt x="70" y="3"/>
                  </a:lnTo>
                  <a:lnTo>
                    <a:pt x="76" y="5"/>
                  </a:lnTo>
                  <a:lnTo>
                    <a:pt x="82" y="8"/>
                  </a:lnTo>
                  <a:lnTo>
                    <a:pt x="86" y="11"/>
                  </a:lnTo>
                  <a:lnTo>
                    <a:pt x="89" y="14"/>
                  </a:lnTo>
                  <a:lnTo>
                    <a:pt x="90"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67" name="Accolade ouvrante 66"/>
          <p:cNvSpPr/>
          <p:nvPr/>
        </p:nvSpPr>
        <p:spPr>
          <a:xfrm rot="16200000">
            <a:off x="2357422" y="3858349"/>
            <a:ext cx="285752" cy="2143140"/>
          </a:xfrm>
          <a:prstGeom prst="leftBrace">
            <a:avLst>
              <a:gd name="adj1" fmla="val 82407"/>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5" name="Groupe 78"/>
          <p:cNvGrpSpPr/>
          <p:nvPr/>
        </p:nvGrpSpPr>
        <p:grpSpPr>
          <a:xfrm>
            <a:off x="2000232" y="5286388"/>
            <a:ext cx="857256" cy="1204942"/>
            <a:chOff x="1785918" y="4857760"/>
            <a:chExt cx="608953" cy="855932"/>
          </a:xfrm>
        </p:grpSpPr>
        <p:sp>
          <p:nvSpPr>
            <p:cNvPr id="73" name="Arrondir un rectangle avec un coin du même côté 72"/>
            <p:cNvSpPr/>
            <p:nvPr/>
          </p:nvSpPr>
          <p:spPr>
            <a:xfrm rot="19913364">
              <a:off x="2048371" y="5209692"/>
              <a:ext cx="346500" cy="504000"/>
            </a:xfrm>
            <a:prstGeom prst="round2Same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4" name="Ellipse 73"/>
            <p:cNvSpPr/>
            <p:nvPr/>
          </p:nvSpPr>
          <p:spPr>
            <a:xfrm rot="19913364">
              <a:off x="2084412" y="5259773"/>
              <a:ext cx="126000" cy="126000"/>
            </a:xfrm>
            <a:prstGeom prst="ellipse">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5" name="Ellipse 74"/>
            <p:cNvSpPr>
              <a:spLocks noChangeAspect="1"/>
            </p:cNvSpPr>
            <p:nvPr/>
          </p:nvSpPr>
          <p:spPr>
            <a:xfrm rot="19913364">
              <a:off x="2115666" y="5291026"/>
              <a:ext cx="63496" cy="634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6" name="Groupe 110"/>
            <p:cNvGrpSpPr/>
            <p:nvPr/>
          </p:nvGrpSpPr>
          <p:grpSpPr>
            <a:xfrm>
              <a:off x="1785918" y="4857760"/>
              <a:ext cx="381000" cy="484982"/>
              <a:chOff x="5865019" y="2867025"/>
              <a:chExt cx="381000" cy="484982"/>
            </a:xfrm>
          </p:grpSpPr>
          <p:sp>
            <p:nvSpPr>
              <p:cNvPr id="71" name="Forme libre 70"/>
              <p:cNvSpPr/>
              <p:nvPr/>
            </p:nvSpPr>
            <p:spPr>
              <a:xfrm>
                <a:off x="5865019" y="2931319"/>
                <a:ext cx="381000" cy="420688"/>
              </a:xfrm>
              <a:custGeom>
                <a:avLst/>
                <a:gdLst>
                  <a:gd name="connsiteX0" fmla="*/ 0 w 381000"/>
                  <a:gd name="connsiteY0" fmla="*/ 0 h 420688"/>
                  <a:gd name="connsiteX1" fmla="*/ 180975 w 381000"/>
                  <a:gd name="connsiteY1" fmla="*/ 57150 h 420688"/>
                  <a:gd name="connsiteX2" fmla="*/ 200025 w 381000"/>
                  <a:gd name="connsiteY2" fmla="*/ 226219 h 420688"/>
                  <a:gd name="connsiteX3" fmla="*/ 326231 w 381000"/>
                  <a:gd name="connsiteY3" fmla="*/ 240506 h 420688"/>
                  <a:gd name="connsiteX4" fmla="*/ 373856 w 381000"/>
                  <a:gd name="connsiteY4" fmla="*/ 330994 h 420688"/>
                  <a:gd name="connsiteX5" fmla="*/ 369094 w 381000"/>
                  <a:gd name="connsiteY5" fmla="*/ 409575 h 420688"/>
                  <a:gd name="connsiteX6" fmla="*/ 330994 w 381000"/>
                  <a:gd name="connsiteY6" fmla="*/ 397669 h 42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 h="420688">
                    <a:moveTo>
                      <a:pt x="0" y="0"/>
                    </a:moveTo>
                    <a:cubicBezTo>
                      <a:pt x="73819" y="9723"/>
                      <a:pt x="147638" y="19447"/>
                      <a:pt x="180975" y="57150"/>
                    </a:cubicBezTo>
                    <a:cubicBezTo>
                      <a:pt x="214312" y="94853"/>
                      <a:pt x="175816" y="195660"/>
                      <a:pt x="200025" y="226219"/>
                    </a:cubicBezTo>
                    <a:cubicBezTo>
                      <a:pt x="224234" y="256778"/>
                      <a:pt x="297259" y="223044"/>
                      <a:pt x="326231" y="240506"/>
                    </a:cubicBezTo>
                    <a:cubicBezTo>
                      <a:pt x="355203" y="257969"/>
                      <a:pt x="366712" y="302816"/>
                      <a:pt x="373856" y="330994"/>
                    </a:cubicBezTo>
                    <a:cubicBezTo>
                      <a:pt x="381000" y="359172"/>
                      <a:pt x="376238" y="398463"/>
                      <a:pt x="369094" y="409575"/>
                    </a:cubicBezTo>
                    <a:cubicBezTo>
                      <a:pt x="361950" y="420688"/>
                      <a:pt x="346472" y="409178"/>
                      <a:pt x="330994" y="397669"/>
                    </a:cubicBezTo>
                  </a:path>
                </a:pathLst>
              </a:custGeom>
              <a:ln cap="rnd">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72" name="Forme libre 71"/>
              <p:cNvSpPr/>
              <p:nvPr/>
            </p:nvSpPr>
            <p:spPr>
              <a:xfrm>
                <a:off x="5869781" y="2867025"/>
                <a:ext cx="300038" cy="385763"/>
              </a:xfrm>
              <a:custGeom>
                <a:avLst/>
                <a:gdLst>
                  <a:gd name="connsiteX0" fmla="*/ 300038 w 300038"/>
                  <a:gd name="connsiteY0" fmla="*/ 385763 h 385763"/>
                  <a:gd name="connsiteX1" fmla="*/ 254794 w 300038"/>
                  <a:gd name="connsiteY1" fmla="*/ 323850 h 385763"/>
                  <a:gd name="connsiteX2" fmla="*/ 269082 w 300038"/>
                  <a:gd name="connsiteY2" fmla="*/ 240506 h 385763"/>
                  <a:gd name="connsiteX3" fmla="*/ 128588 w 300038"/>
                  <a:gd name="connsiteY3" fmla="*/ 157163 h 385763"/>
                  <a:gd name="connsiteX4" fmla="*/ 88107 w 300038"/>
                  <a:gd name="connsiteY4" fmla="*/ 28575 h 385763"/>
                  <a:gd name="connsiteX5" fmla="*/ 0 w 300038"/>
                  <a:gd name="connsiteY5" fmla="*/ 0 h 38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038" h="385763">
                    <a:moveTo>
                      <a:pt x="300038" y="385763"/>
                    </a:moveTo>
                    <a:cubicBezTo>
                      <a:pt x="279995" y="366911"/>
                      <a:pt x="259953" y="348060"/>
                      <a:pt x="254794" y="323850"/>
                    </a:cubicBezTo>
                    <a:cubicBezTo>
                      <a:pt x="249635" y="299641"/>
                      <a:pt x="290116" y="268287"/>
                      <a:pt x="269082" y="240506"/>
                    </a:cubicBezTo>
                    <a:cubicBezTo>
                      <a:pt x="248048" y="212725"/>
                      <a:pt x="158750" y="192485"/>
                      <a:pt x="128588" y="157163"/>
                    </a:cubicBezTo>
                    <a:cubicBezTo>
                      <a:pt x="98426" y="121841"/>
                      <a:pt x="109538" y="54769"/>
                      <a:pt x="88107" y="28575"/>
                    </a:cubicBezTo>
                    <a:cubicBezTo>
                      <a:pt x="66676" y="2381"/>
                      <a:pt x="33338" y="1190"/>
                      <a:pt x="0" y="0"/>
                    </a:cubicBezTo>
                  </a:path>
                </a:pathLst>
              </a:custGeom>
              <a:ln cap="rnd">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grpSp>
      </p:grpSp>
      <p:sp>
        <p:nvSpPr>
          <p:cNvPr id="80" name="Forme libre 79"/>
          <p:cNvSpPr/>
          <p:nvPr/>
        </p:nvSpPr>
        <p:spPr>
          <a:xfrm>
            <a:off x="5410200" y="3130359"/>
            <a:ext cx="601133" cy="2228189"/>
          </a:xfrm>
          <a:custGeom>
            <a:avLst/>
            <a:gdLst>
              <a:gd name="connsiteX0" fmla="*/ 601133 w 601133"/>
              <a:gd name="connsiteY0" fmla="*/ 0 h 2032000"/>
              <a:gd name="connsiteX1" fmla="*/ 25400 w 601133"/>
              <a:gd name="connsiteY1" fmla="*/ 872066 h 2032000"/>
              <a:gd name="connsiteX2" fmla="*/ 448733 w 601133"/>
              <a:gd name="connsiteY2" fmla="*/ 2032000 h 2032000"/>
            </a:gdLst>
            <a:ahLst/>
            <a:cxnLst>
              <a:cxn ang="0">
                <a:pos x="connsiteX0" y="connsiteY0"/>
              </a:cxn>
              <a:cxn ang="0">
                <a:pos x="connsiteX1" y="connsiteY1"/>
              </a:cxn>
              <a:cxn ang="0">
                <a:pos x="connsiteX2" y="connsiteY2"/>
              </a:cxn>
            </a:cxnLst>
            <a:rect l="l" t="t" r="r" b="b"/>
            <a:pathLst>
              <a:path w="601133" h="2032000">
                <a:moveTo>
                  <a:pt x="601133" y="0"/>
                </a:moveTo>
                <a:cubicBezTo>
                  <a:pt x="325966" y="266699"/>
                  <a:pt x="50800" y="533399"/>
                  <a:pt x="25400" y="872066"/>
                </a:cubicBezTo>
                <a:cubicBezTo>
                  <a:pt x="0" y="1210733"/>
                  <a:pt x="224366" y="1621366"/>
                  <a:pt x="448733" y="2032000"/>
                </a:cubicBez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1" name="Forme libre 80"/>
          <p:cNvSpPr/>
          <p:nvPr/>
        </p:nvSpPr>
        <p:spPr>
          <a:xfrm>
            <a:off x="5908151" y="3622417"/>
            <a:ext cx="231208" cy="1698994"/>
          </a:xfrm>
          <a:custGeom>
            <a:avLst/>
            <a:gdLst>
              <a:gd name="connsiteX0" fmla="*/ 194734 w 397934"/>
              <a:gd name="connsiteY0" fmla="*/ 0 h 1549400"/>
              <a:gd name="connsiteX1" fmla="*/ 33867 w 397934"/>
              <a:gd name="connsiteY1" fmla="*/ 965200 h 1549400"/>
              <a:gd name="connsiteX2" fmla="*/ 397934 w 397934"/>
              <a:gd name="connsiteY2" fmla="*/ 1549400 h 1549400"/>
              <a:gd name="connsiteX0" fmla="*/ 170916 w 231208"/>
              <a:gd name="connsiteY0" fmla="*/ 0 h 1549400"/>
              <a:gd name="connsiteX1" fmla="*/ 10049 w 231208"/>
              <a:gd name="connsiteY1" fmla="*/ 965200 h 1549400"/>
              <a:gd name="connsiteX2" fmla="*/ 231208 w 231208"/>
              <a:gd name="connsiteY2" fmla="*/ 1549400 h 1549400"/>
            </a:gdLst>
            <a:ahLst/>
            <a:cxnLst>
              <a:cxn ang="0">
                <a:pos x="connsiteX0" y="connsiteY0"/>
              </a:cxn>
              <a:cxn ang="0">
                <a:pos x="connsiteX1" y="connsiteY1"/>
              </a:cxn>
              <a:cxn ang="0">
                <a:pos x="connsiteX2" y="connsiteY2"/>
              </a:cxn>
            </a:cxnLst>
            <a:rect l="l" t="t" r="r" b="b"/>
            <a:pathLst>
              <a:path w="231208" h="1549400">
                <a:moveTo>
                  <a:pt x="170916" y="0"/>
                </a:moveTo>
                <a:cubicBezTo>
                  <a:pt x="73549" y="353483"/>
                  <a:pt x="0" y="706967"/>
                  <a:pt x="10049" y="965200"/>
                </a:cubicBezTo>
                <a:cubicBezTo>
                  <a:pt x="20098" y="1223433"/>
                  <a:pt x="66108" y="1386416"/>
                  <a:pt x="231208" y="1549400"/>
                </a:cubicBez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2" name="Forme libre 81"/>
          <p:cNvSpPr/>
          <p:nvPr/>
        </p:nvSpPr>
        <p:spPr>
          <a:xfrm>
            <a:off x="6279445" y="3130359"/>
            <a:ext cx="375355" cy="2324620"/>
          </a:xfrm>
          <a:custGeom>
            <a:avLst/>
            <a:gdLst>
              <a:gd name="connsiteX0" fmla="*/ 53622 w 375355"/>
              <a:gd name="connsiteY0" fmla="*/ 0 h 1989666"/>
              <a:gd name="connsiteX1" fmla="*/ 53622 w 375355"/>
              <a:gd name="connsiteY1" fmla="*/ 1295400 h 1989666"/>
              <a:gd name="connsiteX2" fmla="*/ 375355 w 375355"/>
              <a:gd name="connsiteY2" fmla="*/ 1989666 h 1989666"/>
              <a:gd name="connsiteX0" fmla="*/ 53622 w 375355"/>
              <a:gd name="connsiteY0" fmla="*/ 0 h 2119940"/>
              <a:gd name="connsiteX1" fmla="*/ 53622 w 375355"/>
              <a:gd name="connsiteY1" fmla="*/ 1295400 h 2119940"/>
              <a:gd name="connsiteX2" fmla="*/ 375355 w 375355"/>
              <a:gd name="connsiteY2" fmla="*/ 2119940 h 2119940"/>
            </a:gdLst>
            <a:ahLst/>
            <a:cxnLst>
              <a:cxn ang="0">
                <a:pos x="connsiteX0" y="connsiteY0"/>
              </a:cxn>
              <a:cxn ang="0">
                <a:pos x="connsiteX1" y="connsiteY1"/>
              </a:cxn>
              <a:cxn ang="0">
                <a:pos x="connsiteX2" y="connsiteY2"/>
              </a:cxn>
            </a:cxnLst>
            <a:rect l="l" t="t" r="r" b="b"/>
            <a:pathLst>
              <a:path w="375355" h="2119940">
                <a:moveTo>
                  <a:pt x="53622" y="0"/>
                </a:moveTo>
                <a:cubicBezTo>
                  <a:pt x="26811" y="481894"/>
                  <a:pt x="0" y="942077"/>
                  <a:pt x="53622" y="1295400"/>
                </a:cubicBezTo>
                <a:cubicBezTo>
                  <a:pt x="107244" y="1648723"/>
                  <a:pt x="241299" y="1938612"/>
                  <a:pt x="375355" y="2119940"/>
                </a:cubicBez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3" name="Forme libre 82"/>
          <p:cNvSpPr/>
          <p:nvPr/>
        </p:nvSpPr>
        <p:spPr>
          <a:xfrm>
            <a:off x="6612467" y="3650269"/>
            <a:ext cx="338666" cy="1749005"/>
          </a:xfrm>
          <a:custGeom>
            <a:avLst/>
            <a:gdLst>
              <a:gd name="connsiteX0" fmla="*/ 0 w 338666"/>
              <a:gd name="connsiteY0" fmla="*/ 0 h 1464733"/>
              <a:gd name="connsiteX1" fmla="*/ 338666 w 338666"/>
              <a:gd name="connsiteY1" fmla="*/ 1464733 h 1464733"/>
              <a:gd name="connsiteX0" fmla="*/ 0 w 338666"/>
              <a:gd name="connsiteY0" fmla="*/ 0 h 1595007"/>
              <a:gd name="connsiteX1" fmla="*/ 338666 w 338666"/>
              <a:gd name="connsiteY1" fmla="*/ 1595007 h 1595007"/>
            </a:gdLst>
            <a:ahLst/>
            <a:cxnLst>
              <a:cxn ang="0">
                <a:pos x="connsiteX0" y="connsiteY0"/>
              </a:cxn>
              <a:cxn ang="0">
                <a:pos x="connsiteX1" y="connsiteY1"/>
              </a:cxn>
            </a:cxnLst>
            <a:rect l="l" t="t" r="r" b="b"/>
            <a:pathLst>
              <a:path w="338666" h="1595007">
                <a:moveTo>
                  <a:pt x="0" y="0"/>
                </a:moveTo>
                <a:lnTo>
                  <a:pt x="338666" y="1595007"/>
                </a:ln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4" name="Forme libre 83"/>
          <p:cNvSpPr/>
          <p:nvPr/>
        </p:nvSpPr>
        <p:spPr>
          <a:xfrm>
            <a:off x="7476067" y="3511007"/>
            <a:ext cx="663222" cy="1838256"/>
          </a:xfrm>
          <a:custGeom>
            <a:avLst/>
            <a:gdLst>
              <a:gd name="connsiteX0" fmla="*/ 0 w 663222"/>
              <a:gd name="connsiteY0" fmla="*/ 0 h 1676400"/>
              <a:gd name="connsiteX1" fmla="*/ 575733 w 663222"/>
              <a:gd name="connsiteY1" fmla="*/ 846667 h 1676400"/>
              <a:gd name="connsiteX2" fmla="*/ 524933 w 663222"/>
              <a:gd name="connsiteY2" fmla="*/ 1676400 h 1676400"/>
            </a:gdLst>
            <a:ahLst/>
            <a:cxnLst>
              <a:cxn ang="0">
                <a:pos x="connsiteX0" y="connsiteY0"/>
              </a:cxn>
              <a:cxn ang="0">
                <a:pos x="connsiteX1" y="connsiteY1"/>
              </a:cxn>
              <a:cxn ang="0">
                <a:pos x="connsiteX2" y="connsiteY2"/>
              </a:cxn>
            </a:cxnLst>
            <a:rect l="l" t="t" r="r" b="b"/>
            <a:pathLst>
              <a:path w="663222" h="1676400">
                <a:moveTo>
                  <a:pt x="0" y="0"/>
                </a:moveTo>
                <a:cubicBezTo>
                  <a:pt x="244122" y="283633"/>
                  <a:pt x="488244" y="567267"/>
                  <a:pt x="575733" y="846667"/>
                </a:cubicBezTo>
                <a:cubicBezTo>
                  <a:pt x="663222" y="1126067"/>
                  <a:pt x="594077" y="1401233"/>
                  <a:pt x="524933" y="1676400"/>
                </a:cubicBez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5" name="Forme libre 84"/>
          <p:cNvSpPr/>
          <p:nvPr/>
        </p:nvSpPr>
        <p:spPr>
          <a:xfrm>
            <a:off x="7255933" y="3074654"/>
            <a:ext cx="440267" cy="2380325"/>
          </a:xfrm>
          <a:custGeom>
            <a:avLst/>
            <a:gdLst>
              <a:gd name="connsiteX0" fmla="*/ 0 w 440267"/>
              <a:gd name="connsiteY0" fmla="*/ 0 h 2040466"/>
              <a:gd name="connsiteX1" fmla="*/ 270934 w 440267"/>
              <a:gd name="connsiteY1" fmla="*/ 1295400 h 2040466"/>
              <a:gd name="connsiteX2" fmla="*/ 440267 w 440267"/>
              <a:gd name="connsiteY2" fmla="*/ 2040466 h 2040466"/>
              <a:gd name="connsiteX0" fmla="*/ 0 w 440267"/>
              <a:gd name="connsiteY0" fmla="*/ 0 h 2040466"/>
              <a:gd name="connsiteX1" fmla="*/ 270934 w 440267"/>
              <a:gd name="connsiteY1" fmla="*/ 1295400 h 2040466"/>
              <a:gd name="connsiteX2" fmla="*/ 440267 w 440267"/>
              <a:gd name="connsiteY2" fmla="*/ 2040466 h 2040466"/>
              <a:gd name="connsiteX0" fmla="*/ 0 w 440267"/>
              <a:gd name="connsiteY0" fmla="*/ 0 h 2170740"/>
              <a:gd name="connsiteX1" fmla="*/ 270934 w 440267"/>
              <a:gd name="connsiteY1" fmla="*/ 1295400 h 2170740"/>
              <a:gd name="connsiteX2" fmla="*/ 440267 w 440267"/>
              <a:gd name="connsiteY2" fmla="*/ 2170740 h 2170740"/>
            </a:gdLst>
            <a:ahLst/>
            <a:cxnLst>
              <a:cxn ang="0">
                <a:pos x="connsiteX0" y="connsiteY0"/>
              </a:cxn>
              <a:cxn ang="0">
                <a:pos x="connsiteX1" y="connsiteY1"/>
              </a:cxn>
              <a:cxn ang="0">
                <a:pos x="connsiteX2" y="connsiteY2"/>
              </a:cxn>
            </a:cxnLst>
            <a:rect l="l" t="t" r="r" b="b"/>
            <a:pathLst>
              <a:path w="440267" h="2170740">
                <a:moveTo>
                  <a:pt x="0" y="0"/>
                </a:moveTo>
                <a:cubicBezTo>
                  <a:pt x="98778" y="477661"/>
                  <a:pt x="197556" y="933610"/>
                  <a:pt x="270934" y="1295400"/>
                </a:cubicBezTo>
                <a:cubicBezTo>
                  <a:pt x="344312" y="1657190"/>
                  <a:pt x="392289" y="1968246"/>
                  <a:pt x="440267" y="2170740"/>
                </a:cubicBez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7" name="Forme libre 86"/>
          <p:cNvSpPr/>
          <p:nvPr/>
        </p:nvSpPr>
        <p:spPr>
          <a:xfrm>
            <a:off x="6968067" y="3520292"/>
            <a:ext cx="355600" cy="1916119"/>
          </a:xfrm>
          <a:custGeom>
            <a:avLst/>
            <a:gdLst>
              <a:gd name="connsiteX0" fmla="*/ 0 w 355600"/>
              <a:gd name="connsiteY0" fmla="*/ 0 h 1617133"/>
              <a:gd name="connsiteX1" fmla="*/ 287866 w 355600"/>
              <a:gd name="connsiteY1" fmla="*/ 1075266 h 1617133"/>
              <a:gd name="connsiteX2" fmla="*/ 355600 w 355600"/>
              <a:gd name="connsiteY2" fmla="*/ 1617133 h 1617133"/>
              <a:gd name="connsiteX0" fmla="*/ 0 w 355600"/>
              <a:gd name="connsiteY0" fmla="*/ 0 h 1747407"/>
              <a:gd name="connsiteX1" fmla="*/ 287866 w 355600"/>
              <a:gd name="connsiteY1" fmla="*/ 1075266 h 1747407"/>
              <a:gd name="connsiteX2" fmla="*/ 355600 w 355600"/>
              <a:gd name="connsiteY2" fmla="*/ 1747407 h 1747407"/>
            </a:gdLst>
            <a:ahLst/>
            <a:cxnLst>
              <a:cxn ang="0">
                <a:pos x="connsiteX0" y="connsiteY0"/>
              </a:cxn>
              <a:cxn ang="0">
                <a:pos x="connsiteX1" y="connsiteY1"/>
              </a:cxn>
              <a:cxn ang="0">
                <a:pos x="connsiteX2" y="connsiteY2"/>
              </a:cxn>
            </a:cxnLst>
            <a:rect l="l" t="t" r="r" b="b"/>
            <a:pathLst>
              <a:path w="355600" h="1747407">
                <a:moveTo>
                  <a:pt x="0" y="0"/>
                </a:moveTo>
                <a:cubicBezTo>
                  <a:pt x="114299" y="402872"/>
                  <a:pt x="228599" y="784032"/>
                  <a:pt x="287866" y="1075266"/>
                </a:cubicBezTo>
                <a:cubicBezTo>
                  <a:pt x="347133" y="1366501"/>
                  <a:pt x="351366" y="1611234"/>
                  <a:pt x="355600" y="1747407"/>
                </a:cubicBez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7" name="Groupe 87"/>
          <p:cNvGrpSpPr/>
          <p:nvPr/>
        </p:nvGrpSpPr>
        <p:grpSpPr>
          <a:xfrm>
            <a:off x="5786446" y="5357826"/>
            <a:ext cx="428628" cy="602471"/>
            <a:chOff x="1785918" y="4857760"/>
            <a:chExt cx="608953" cy="855932"/>
          </a:xfrm>
        </p:grpSpPr>
        <p:sp>
          <p:nvSpPr>
            <p:cNvPr id="89" name="Arrondir un rectangle avec un coin du même côté 88"/>
            <p:cNvSpPr/>
            <p:nvPr/>
          </p:nvSpPr>
          <p:spPr>
            <a:xfrm rot="19913364">
              <a:off x="2048371" y="5209692"/>
              <a:ext cx="346500" cy="504000"/>
            </a:xfrm>
            <a:prstGeom prst="round2Same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0" name="Ellipse 89"/>
            <p:cNvSpPr/>
            <p:nvPr/>
          </p:nvSpPr>
          <p:spPr>
            <a:xfrm rot="19913364">
              <a:off x="2084412" y="5259773"/>
              <a:ext cx="126000" cy="126000"/>
            </a:xfrm>
            <a:prstGeom prst="ellipse">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1" name="Ellipse 90"/>
            <p:cNvSpPr>
              <a:spLocks noChangeAspect="1"/>
            </p:cNvSpPr>
            <p:nvPr/>
          </p:nvSpPr>
          <p:spPr>
            <a:xfrm rot="19913364">
              <a:off x="2115666" y="5291026"/>
              <a:ext cx="63496" cy="634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8" name="Groupe 110"/>
            <p:cNvGrpSpPr/>
            <p:nvPr/>
          </p:nvGrpSpPr>
          <p:grpSpPr>
            <a:xfrm>
              <a:off x="1785918" y="4857760"/>
              <a:ext cx="381000" cy="484982"/>
              <a:chOff x="5865019" y="2867025"/>
              <a:chExt cx="381000" cy="484982"/>
            </a:xfrm>
          </p:grpSpPr>
          <p:sp>
            <p:nvSpPr>
              <p:cNvPr id="93" name="Forme libre 92"/>
              <p:cNvSpPr/>
              <p:nvPr/>
            </p:nvSpPr>
            <p:spPr>
              <a:xfrm>
                <a:off x="5865019" y="2931319"/>
                <a:ext cx="381000" cy="420688"/>
              </a:xfrm>
              <a:custGeom>
                <a:avLst/>
                <a:gdLst>
                  <a:gd name="connsiteX0" fmla="*/ 0 w 381000"/>
                  <a:gd name="connsiteY0" fmla="*/ 0 h 420688"/>
                  <a:gd name="connsiteX1" fmla="*/ 180975 w 381000"/>
                  <a:gd name="connsiteY1" fmla="*/ 57150 h 420688"/>
                  <a:gd name="connsiteX2" fmla="*/ 200025 w 381000"/>
                  <a:gd name="connsiteY2" fmla="*/ 226219 h 420688"/>
                  <a:gd name="connsiteX3" fmla="*/ 326231 w 381000"/>
                  <a:gd name="connsiteY3" fmla="*/ 240506 h 420688"/>
                  <a:gd name="connsiteX4" fmla="*/ 373856 w 381000"/>
                  <a:gd name="connsiteY4" fmla="*/ 330994 h 420688"/>
                  <a:gd name="connsiteX5" fmla="*/ 369094 w 381000"/>
                  <a:gd name="connsiteY5" fmla="*/ 409575 h 420688"/>
                  <a:gd name="connsiteX6" fmla="*/ 330994 w 381000"/>
                  <a:gd name="connsiteY6" fmla="*/ 397669 h 42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 h="420688">
                    <a:moveTo>
                      <a:pt x="0" y="0"/>
                    </a:moveTo>
                    <a:cubicBezTo>
                      <a:pt x="73819" y="9723"/>
                      <a:pt x="147638" y="19447"/>
                      <a:pt x="180975" y="57150"/>
                    </a:cubicBezTo>
                    <a:cubicBezTo>
                      <a:pt x="214312" y="94853"/>
                      <a:pt x="175816" y="195660"/>
                      <a:pt x="200025" y="226219"/>
                    </a:cubicBezTo>
                    <a:cubicBezTo>
                      <a:pt x="224234" y="256778"/>
                      <a:pt x="297259" y="223044"/>
                      <a:pt x="326231" y="240506"/>
                    </a:cubicBezTo>
                    <a:cubicBezTo>
                      <a:pt x="355203" y="257969"/>
                      <a:pt x="366712" y="302816"/>
                      <a:pt x="373856" y="330994"/>
                    </a:cubicBezTo>
                    <a:cubicBezTo>
                      <a:pt x="381000" y="359172"/>
                      <a:pt x="376238" y="398463"/>
                      <a:pt x="369094" y="409575"/>
                    </a:cubicBezTo>
                    <a:cubicBezTo>
                      <a:pt x="361950" y="420688"/>
                      <a:pt x="346472" y="409178"/>
                      <a:pt x="330994" y="397669"/>
                    </a:cubicBezTo>
                  </a:path>
                </a:pathLst>
              </a:custGeom>
              <a:ln cap="rnd">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94" name="Forme libre 93"/>
              <p:cNvSpPr/>
              <p:nvPr/>
            </p:nvSpPr>
            <p:spPr>
              <a:xfrm>
                <a:off x="5869781" y="2867025"/>
                <a:ext cx="300038" cy="385763"/>
              </a:xfrm>
              <a:custGeom>
                <a:avLst/>
                <a:gdLst>
                  <a:gd name="connsiteX0" fmla="*/ 300038 w 300038"/>
                  <a:gd name="connsiteY0" fmla="*/ 385763 h 385763"/>
                  <a:gd name="connsiteX1" fmla="*/ 254794 w 300038"/>
                  <a:gd name="connsiteY1" fmla="*/ 323850 h 385763"/>
                  <a:gd name="connsiteX2" fmla="*/ 269082 w 300038"/>
                  <a:gd name="connsiteY2" fmla="*/ 240506 h 385763"/>
                  <a:gd name="connsiteX3" fmla="*/ 128588 w 300038"/>
                  <a:gd name="connsiteY3" fmla="*/ 157163 h 385763"/>
                  <a:gd name="connsiteX4" fmla="*/ 88107 w 300038"/>
                  <a:gd name="connsiteY4" fmla="*/ 28575 h 385763"/>
                  <a:gd name="connsiteX5" fmla="*/ 0 w 300038"/>
                  <a:gd name="connsiteY5" fmla="*/ 0 h 38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038" h="385763">
                    <a:moveTo>
                      <a:pt x="300038" y="385763"/>
                    </a:moveTo>
                    <a:cubicBezTo>
                      <a:pt x="279995" y="366911"/>
                      <a:pt x="259953" y="348060"/>
                      <a:pt x="254794" y="323850"/>
                    </a:cubicBezTo>
                    <a:cubicBezTo>
                      <a:pt x="249635" y="299641"/>
                      <a:pt x="290116" y="268287"/>
                      <a:pt x="269082" y="240506"/>
                    </a:cubicBezTo>
                    <a:cubicBezTo>
                      <a:pt x="248048" y="212725"/>
                      <a:pt x="158750" y="192485"/>
                      <a:pt x="128588" y="157163"/>
                    </a:cubicBezTo>
                    <a:cubicBezTo>
                      <a:pt x="98426" y="121841"/>
                      <a:pt x="109538" y="54769"/>
                      <a:pt x="88107" y="28575"/>
                    </a:cubicBezTo>
                    <a:cubicBezTo>
                      <a:pt x="66676" y="2381"/>
                      <a:pt x="33338" y="1190"/>
                      <a:pt x="0" y="0"/>
                    </a:cubicBezTo>
                  </a:path>
                </a:pathLst>
              </a:custGeom>
              <a:ln cap="rnd">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grpSp>
      </p:grpSp>
      <p:grpSp>
        <p:nvGrpSpPr>
          <p:cNvPr id="9" name="Groupe 94"/>
          <p:cNvGrpSpPr/>
          <p:nvPr/>
        </p:nvGrpSpPr>
        <p:grpSpPr>
          <a:xfrm>
            <a:off x="7929586" y="5357826"/>
            <a:ext cx="428628" cy="602471"/>
            <a:chOff x="1785918" y="4857760"/>
            <a:chExt cx="608953" cy="855932"/>
          </a:xfrm>
        </p:grpSpPr>
        <p:sp>
          <p:nvSpPr>
            <p:cNvPr id="96" name="Arrondir un rectangle avec un coin du même côté 95"/>
            <p:cNvSpPr/>
            <p:nvPr/>
          </p:nvSpPr>
          <p:spPr>
            <a:xfrm rot="19913364">
              <a:off x="2048371" y="5209692"/>
              <a:ext cx="346500" cy="504000"/>
            </a:xfrm>
            <a:prstGeom prst="round2Same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7" name="Ellipse 96"/>
            <p:cNvSpPr/>
            <p:nvPr/>
          </p:nvSpPr>
          <p:spPr>
            <a:xfrm rot="19913364">
              <a:off x="2084412" y="5259773"/>
              <a:ext cx="126000" cy="126000"/>
            </a:xfrm>
            <a:prstGeom prst="ellipse">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8" name="Ellipse 97"/>
            <p:cNvSpPr>
              <a:spLocks noChangeAspect="1"/>
            </p:cNvSpPr>
            <p:nvPr/>
          </p:nvSpPr>
          <p:spPr>
            <a:xfrm rot="19913364">
              <a:off x="2115666" y="5291026"/>
              <a:ext cx="63496" cy="634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0" name="Groupe 110"/>
            <p:cNvGrpSpPr/>
            <p:nvPr/>
          </p:nvGrpSpPr>
          <p:grpSpPr>
            <a:xfrm>
              <a:off x="1785918" y="4857760"/>
              <a:ext cx="381000" cy="484982"/>
              <a:chOff x="5865019" y="2867025"/>
              <a:chExt cx="381000" cy="484982"/>
            </a:xfrm>
          </p:grpSpPr>
          <p:sp>
            <p:nvSpPr>
              <p:cNvPr id="100" name="Forme libre 99"/>
              <p:cNvSpPr/>
              <p:nvPr/>
            </p:nvSpPr>
            <p:spPr>
              <a:xfrm>
                <a:off x="5865019" y="2931319"/>
                <a:ext cx="381000" cy="420688"/>
              </a:xfrm>
              <a:custGeom>
                <a:avLst/>
                <a:gdLst>
                  <a:gd name="connsiteX0" fmla="*/ 0 w 381000"/>
                  <a:gd name="connsiteY0" fmla="*/ 0 h 420688"/>
                  <a:gd name="connsiteX1" fmla="*/ 180975 w 381000"/>
                  <a:gd name="connsiteY1" fmla="*/ 57150 h 420688"/>
                  <a:gd name="connsiteX2" fmla="*/ 200025 w 381000"/>
                  <a:gd name="connsiteY2" fmla="*/ 226219 h 420688"/>
                  <a:gd name="connsiteX3" fmla="*/ 326231 w 381000"/>
                  <a:gd name="connsiteY3" fmla="*/ 240506 h 420688"/>
                  <a:gd name="connsiteX4" fmla="*/ 373856 w 381000"/>
                  <a:gd name="connsiteY4" fmla="*/ 330994 h 420688"/>
                  <a:gd name="connsiteX5" fmla="*/ 369094 w 381000"/>
                  <a:gd name="connsiteY5" fmla="*/ 409575 h 420688"/>
                  <a:gd name="connsiteX6" fmla="*/ 330994 w 381000"/>
                  <a:gd name="connsiteY6" fmla="*/ 397669 h 42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 h="420688">
                    <a:moveTo>
                      <a:pt x="0" y="0"/>
                    </a:moveTo>
                    <a:cubicBezTo>
                      <a:pt x="73819" y="9723"/>
                      <a:pt x="147638" y="19447"/>
                      <a:pt x="180975" y="57150"/>
                    </a:cubicBezTo>
                    <a:cubicBezTo>
                      <a:pt x="214312" y="94853"/>
                      <a:pt x="175816" y="195660"/>
                      <a:pt x="200025" y="226219"/>
                    </a:cubicBezTo>
                    <a:cubicBezTo>
                      <a:pt x="224234" y="256778"/>
                      <a:pt x="297259" y="223044"/>
                      <a:pt x="326231" y="240506"/>
                    </a:cubicBezTo>
                    <a:cubicBezTo>
                      <a:pt x="355203" y="257969"/>
                      <a:pt x="366712" y="302816"/>
                      <a:pt x="373856" y="330994"/>
                    </a:cubicBezTo>
                    <a:cubicBezTo>
                      <a:pt x="381000" y="359172"/>
                      <a:pt x="376238" y="398463"/>
                      <a:pt x="369094" y="409575"/>
                    </a:cubicBezTo>
                    <a:cubicBezTo>
                      <a:pt x="361950" y="420688"/>
                      <a:pt x="346472" y="409178"/>
                      <a:pt x="330994" y="397669"/>
                    </a:cubicBezTo>
                  </a:path>
                </a:pathLst>
              </a:custGeom>
              <a:ln cap="rnd">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01" name="Forme libre 100"/>
              <p:cNvSpPr/>
              <p:nvPr/>
            </p:nvSpPr>
            <p:spPr>
              <a:xfrm>
                <a:off x="5869781" y="2867025"/>
                <a:ext cx="300038" cy="385763"/>
              </a:xfrm>
              <a:custGeom>
                <a:avLst/>
                <a:gdLst>
                  <a:gd name="connsiteX0" fmla="*/ 300038 w 300038"/>
                  <a:gd name="connsiteY0" fmla="*/ 385763 h 385763"/>
                  <a:gd name="connsiteX1" fmla="*/ 254794 w 300038"/>
                  <a:gd name="connsiteY1" fmla="*/ 323850 h 385763"/>
                  <a:gd name="connsiteX2" fmla="*/ 269082 w 300038"/>
                  <a:gd name="connsiteY2" fmla="*/ 240506 h 385763"/>
                  <a:gd name="connsiteX3" fmla="*/ 128588 w 300038"/>
                  <a:gd name="connsiteY3" fmla="*/ 157163 h 385763"/>
                  <a:gd name="connsiteX4" fmla="*/ 88107 w 300038"/>
                  <a:gd name="connsiteY4" fmla="*/ 28575 h 385763"/>
                  <a:gd name="connsiteX5" fmla="*/ 0 w 300038"/>
                  <a:gd name="connsiteY5" fmla="*/ 0 h 38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038" h="385763">
                    <a:moveTo>
                      <a:pt x="300038" y="385763"/>
                    </a:moveTo>
                    <a:cubicBezTo>
                      <a:pt x="279995" y="366911"/>
                      <a:pt x="259953" y="348060"/>
                      <a:pt x="254794" y="323850"/>
                    </a:cubicBezTo>
                    <a:cubicBezTo>
                      <a:pt x="249635" y="299641"/>
                      <a:pt x="290116" y="268287"/>
                      <a:pt x="269082" y="240506"/>
                    </a:cubicBezTo>
                    <a:cubicBezTo>
                      <a:pt x="248048" y="212725"/>
                      <a:pt x="158750" y="192485"/>
                      <a:pt x="128588" y="157163"/>
                    </a:cubicBezTo>
                    <a:cubicBezTo>
                      <a:pt x="98426" y="121841"/>
                      <a:pt x="109538" y="54769"/>
                      <a:pt x="88107" y="28575"/>
                    </a:cubicBezTo>
                    <a:cubicBezTo>
                      <a:pt x="66676" y="2381"/>
                      <a:pt x="33338" y="1190"/>
                      <a:pt x="0" y="0"/>
                    </a:cubicBezTo>
                  </a:path>
                </a:pathLst>
              </a:custGeom>
              <a:ln cap="rnd">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grpSp>
      </p:grpSp>
      <p:grpSp>
        <p:nvGrpSpPr>
          <p:cNvPr id="11" name="Groupe 101"/>
          <p:cNvGrpSpPr/>
          <p:nvPr/>
        </p:nvGrpSpPr>
        <p:grpSpPr>
          <a:xfrm>
            <a:off x="7572396" y="5357826"/>
            <a:ext cx="428628" cy="602471"/>
            <a:chOff x="1785918" y="4857760"/>
            <a:chExt cx="608953" cy="855932"/>
          </a:xfrm>
        </p:grpSpPr>
        <p:sp>
          <p:nvSpPr>
            <p:cNvPr id="103" name="Arrondir un rectangle avec un coin du même côté 102"/>
            <p:cNvSpPr/>
            <p:nvPr/>
          </p:nvSpPr>
          <p:spPr>
            <a:xfrm rot="19913364">
              <a:off x="2048371" y="5209692"/>
              <a:ext cx="346500" cy="504000"/>
            </a:xfrm>
            <a:prstGeom prst="round2Same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4" name="Ellipse 103"/>
            <p:cNvSpPr/>
            <p:nvPr/>
          </p:nvSpPr>
          <p:spPr>
            <a:xfrm rot="19913364">
              <a:off x="2084412" y="5259773"/>
              <a:ext cx="126000" cy="126000"/>
            </a:xfrm>
            <a:prstGeom prst="ellipse">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5" name="Ellipse 104"/>
            <p:cNvSpPr>
              <a:spLocks noChangeAspect="1"/>
            </p:cNvSpPr>
            <p:nvPr/>
          </p:nvSpPr>
          <p:spPr>
            <a:xfrm rot="19913364">
              <a:off x="2115666" y="5291026"/>
              <a:ext cx="63496" cy="634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2" name="Groupe 110"/>
            <p:cNvGrpSpPr/>
            <p:nvPr/>
          </p:nvGrpSpPr>
          <p:grpSpPr>
            <a:xfrm>
              <a:off x="1785918" y="4857760"/>
              <a:ext cx="381000" cy="484982"/>
              <a:chOff x="5865019" y="2867025"/>
              <a:chExt cx="381000" cy="484982"/>
            </a:xfrm>
          </p:grpSpPr>
          <p:sp>
            <p:nvSpPr>
              <p:cNvPr id="107" name="Forme libre 106"/>
              <p:cNvSpPr/>
              <p:nvPr/>
            </p:nvSpPr>
            <p:spPr>
              <a:xfrm>
                <a:off x="5865019" y="2931319"/>
                <a:ext cx="381000" cy="420688"/>
              </a:xfrm>
              <a:custGeom>
                <a:avLst/>
                <a:gdLst>
                  <a:gd name="connsiteX0" fmla="*/ 0 w 381000"/>
                  <a:gd name="connsiteY0" fmla="*/ 0 h 420688"/>
                  <a:gd name="connsiteX1" fmla="*/ 180975 w 381000"/>
                  <a:gd name="connsiteY1" fmla="*/ 57150 h 420688"/>
                  <a:gd name="connsiteX2" fmla="*/ 200025 w 381000"/>
                  <a:gd name="connsiteY2" fmla="*/ 226219 h 420688"/>
                  <a:gd name="connsiteX3" fmla="*/ 326231 w 381000"/>
                  <a:gd name="connsiteY3" fmla="*/ 240506 h 420688"/>
                  <a:gd name="connsiteX4" fmla="*/ 373856 w 381000"/>
                  <a:gd name="connsiteY4" fmla="*/ 330994 h 420688"/>
                  <a:gd name="connsiteX5" fmla="*/ 369094 w 381000"/>
                  <a:gd name="connsiteY5" fmla="*/ 409575 h 420688"/>
                  <a:gd name="connsiteX6" fmla="*/ 330994 w 381000"/>
                  <a:gd name="connsiteY6" fmla="*/ 397669 h 42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 h="420688">
                    <a:moveTo>
                      <a:pt x="0" y="0"/>
                    </a:moveTo>
                    <a:cubicBezTo>
                      <a:pt x="73819" y="9723"/>
                      <a:pt x="147638" y="19447"/>
                      <a:pt x="180975" y="57150"/>
                    </a:cubicBezTo>
                    <a:cubicBezTo>
                      <a:pt x="214312" y="94853"/>
                      <a:pt x="175816" y="195660"/>
                      <a:pt x="200025" y="226219"/>
                    </a:cubicBezTo>
                    <a:cubicBezTo>
                      <a:pt x="224234" y="256778"/>
                      <a:pt x="297259" y="223044"/>
                      <a:pt x="326231" y="240506"/>
                    </a:cubicBezTo>
                    <a:cubicBezTo>
                      <a:pt x="355203" y="257969"/>
                      <a:pt x="366712" y="302816"/>
                      <a:pt x="373856" y="330994"/>
                    </a:cubicBezTo>
                    <a:cubicBezTo>
                      <a:pt x="381000" y="359172"/>
                      <a:pt x="376238" y="398463"/>
                      <a:pt x="369094" y="409575"/>
                    </a:cubicBezTo>
                    <a:cubicBezTo>
                      <a:pt x="361950" y="420688"/>
                      <a:pt x="346472" y="409178"/>
                      <a:pt x="330994" y="397669"/>
                    </a:cubicBezTo>
                  </a:path>
                </a:pathLst>
              </a:custGeom>
              <a:ln cap="rnd">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08" name="Forme libre 107"/>
              <p:cNvSpPr/>
              <p:nvPr/>
            </p:nvSpPr>
            <p:spPr>
              <a:xfrm>
                <a:off x="5869781" y="2867025"/>
                <a:ext cx="300038" cy="385763"/>
              </a:xfrm>
              <a:custGeom>
                <a:avLst/>
                <a:gdLst>
                  <a:gd name="connsiteX0" fmla="*/ 300038 w 300038"/>
                  <a:gd name="connsiteY0" fmla="*/ 385763 h 385763"/>
                  <a:gd name="connsiteX1" fmla="*/ 254794 w 300038"/>
                  <a:gd name="connsiteY1" fmla="*/ 323850 h 385763"/>
                  <a:gd name="connsiteX2" fmla="*/ 269082 w 300038"/>
                  <a:gd name="connsiteY2" fmla="*/ 240506 h 385763"/>
                  <a:gd name="connsiteX3" fmla="*/ 128588 w 300038"/>
                  <a:gd name="connsiteY3" fmla="*/ 157163 h 385763"/>
                  <a:gd name="connsiteX4" fmla="*/ 88107 w 300038"/>
                  <a:gd name="connsiteY4" fmla="*/ 28575 h 385763"/>
                  <a:gd name="connsiteX5" fmla="*/ 0 w 300038"/>
                  <a:gd name="connsiteY5" fmla="*/ 0 h 38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038" h="385763">
                    <a:moveTo>
                      <a:pt x="300038" y="385763"/>
                    </a:moveTo>
                    <a:cubicBezTo>
                      <a:pt x="279995" y="366911"/>
                      <a:pt x="259953" y="348060"/>
                      <a:pt x="254794" y="323850"/>
                    </a:cubicBezTo>
                    <a:cubicBezTo>
                      <a:pt x="249635" y="299641"/>
                      <a:pt x="290116" y="268287"/>
                      <a:pt x="269082" y="240506"/>
                    </a:cubicBezTo>
                    <a:cubicBezTo>
                      <a:pt x="248048" y="212725"/>
                      <a:pt x="158750" y="192485"/>
                      <a:pt x="128588" y="157163"/>
                    </a:cubicBezTo>
                    <a:cubicBezTo>
                      <a:pt x="98426" y="121841"/>
                      <a:pt x="109538" y="54769"/>
                      <a:pt x="88107" y="28575"/>
                    </a:cubicBezTo>
                    <a:cubicBezTo>
                      <a:pt x="66676" y="2381"/>
                      <a:pt x="33338" y="1190"/>
                      <a:pt x="0" y="0"/>
                    </a:cubicBezTo>
                  </a:path>
                </a:pathLst>
              </a:custGeom>
              <a:ln cap="rnd">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grpSp>
      </p:grpSp>
      <p:grpSp>
        <p:nvGrpSpPr>
          <p:cNvPr id="13" name="Groupe 108"/>
          <p:cNvGrpSpPr/>
          <p:nvPr/>
        </p:nvGrpSpPr>
        <p:grpSpPr>
          <a:xfrm>
            <a:off x="7215206" y="5357826"/>
            <a:ext cx="428628" cy="602471"/>
            <a:chOff x="1785918" y="4857760"/>
            <a:chExt cx="608953" cy="855932"/>
          </a:xfrm>
        </p:grpSpPr>
        <p:sp>
          <p:nvSpPr>
            <p:cNvPr id="110" name="Arrondir un rectangle avec un coin du même côté 109"/>
            <p:cNvSpPr/>
            <p:nvPr/>
          </p:nvSpPr>
          <p:spPr>
            <a:xfrm rot="19913364">
              <a:off x="2048371" y="5209692"/>
              <a:ext cx="346500" cy="504000"/>
            </a:xfrm>
            <a:prstGeom prst="round2Same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1" name="Ellipse 110"/>
            <p:cNvSpPr/>
            <p:nvPr/>
          </p:nvSpPr>
          <p:spPr>
            <a:xfrm rot="19913364">
              <a:off x="2084412" y="5259773"/>
              <a:ext cx="126000" cy="126000"/>
            </a:xfrm>
            <a:prstGeom prst="ellipse">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2" name="Ellipse 111"/>
            <p:cNvSpPr>
              <a:spLocks noChangeAspect="1"/>
            </p:cNvSpPr>
            <p:nvPr/>
          </p:nvSpPr>
          <p:spPr>
            <a:xfrm rot="19913364">
              <a:off x="2115666" y="5291026"/>
              <a:ext cx="63496" cy="634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4" name="Groupe 110"/>
            <p:cNvGrpSpPr/>
            <p:nvPr/>
          </p:nvGrpSpPr>
          <p:grpSpPr>
            <a:xfrm>
              <a:off x="1785918" y="4857760"/>
              <a:ext cx="381000" cy="484982"/>
              <a:chOff x="5865019" y="2867025"/>
              <a:chExt cx="381000" cy="484982"/>
            </a:xfrm>
          </p:grpSpPr>
          <p:sp>
            <p:nvSpPr>
              <p:cNvPr id="114" name="Forme libre 113"/>
              <p:cNvSpPr/>
              <p:nvPr/>
            </p:nvSpPr>
            <p:spPr>
              <a:xfrm>
                <a:off x="5865019" y="2931319"/>
                <a:ext cx="381000" cy="420688"/>
              </a:xfrm>
              <a:custGeom>
                <a:avLst/>
                <a:gdLst>
                  <a:gd name="connsiteX0" fmla="*/ 0 w 381000"/>
                  <a:gd name="connsiteY0" fmla="*/ 0 h 420688"/>
                  <a:gd name="connsiteX1" fmla="*/ 180975 w 381000"/>
                  <a:gd name="connsiteY1" fmla="*/ 57150 h 420688"/>
                  <a:gd name="connsiteX2" fmla="*/ 200025 w 381000"/>
                  <a:gd name="connsiteY2" fmla="*/ 226219 h 420688"/>
                  <a:gd name="connsiteX3" fmla="*/ 326231 w 381000"/>
                  <a:gd name="connsiteY3" fmla="*/ 240506 h 420688"/>
                  <a:gd name="connsiteX4" fmla="*/ 373856 w 381000"/>
                  <a:gd name="connsiteY4" fmla="*/ 330994 h 420688"/>
                  <a:gd name="connsiteX5" fmla="*/ 369094 w 381000"/>
                  <a:gd name="connsiteY5" fmla="*/ 409575 h 420688"/>
                  <a:gd name="connsiteX6" fmla="*/ 330994 w 381000"/>
                  <a:gd name="connsiteY6" fmla="*/ 397669 h 42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 h="420688">
                    <a:moveTo>
                      <a:pt x="0" y="0"/>
                    </a:moveTo>
                    <a:cubicBezTo>
                      <a:pt x="73819" y="9723"/>
                      <a:pt x="147638" y="19447"/>
                      <a:pt x="180975" y="57150"/>
                    </a:cubicBezTo>
                    <a:cubicBezTo>
                      <a:pt x="214312" y="94853"/>
                      <a:pt x="175816" y="195660"/>
                      <a:pt x="200025" y="226219"/>
                    </a:cubicBezTo>
                    <a:cubicBezTo>
                      <a:pt x="224234" y="256778"/>
                      <a:pt x="297259" y="223044"/>
                      <a:pt x="326231" y="240506"/>
                    </a:cubicBezTo>
                    <a:cubicBezTo>
                      <a:pt x="355203" y="257969"/>
                      <a:pt x="366712" y="302816"/>
                      <a:pt x="373856" y="330994"/>
                    </a:cubicBezTo>
                    <a:cubicBezTo>
                      <a:pt x="381000" y="359172"/>
                      <a:pt x="376238" y="398463"/>
                      <a:pt x="369094" y="409575"/>
                    </a:cubicBezTo>
                    <a:cubicBezTo>
                      <a:pt x="361950" y="420688"/>
                      <a:pt x="346472" y="409178"/>
                      <a:pt x="330994" y="397669"/>
                    </a:cubicBezTo>
                  </a:path>
                </a:pathLst>
              </a:custGeom>
              <a:ln cap="rnd">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15" name="Forme libre 114"/>
              <p:cNvSpPr/>
              <p:nvPr/>
            </p:nvSpPr>
            <p:spPr>
              <a:xfrm>
                <a:off x="5869781" y="2867025"/>
                <a:ext cx="300038" cy="385763"/>
              </a:xfrm>
              <a:custGeom>
                <a:avLst/>
                <a:gdLst>
                  <a:gd name="connsiteX0" fmla="*/ 300038 w 300038"/>
                  <a:gd name="connsiteY0" fmla="*/ 385763 h 385763"/>
                  <a:gd name="connsiteX1" fmla="*/ 254794 w 300038"/>
                  <a:gd name="connsiteY1" fmla="*/ 323850 h 385763"/>
                  <a:gd name="connsiteX2" fmla="*/ 269082 w 300038"/>
                  <a:gd name="connsiteY2" fmla="*/ 240506 h 385763"/>
                  <a:gd name="connsiteX3" fmla="*/ 128588 w 300038"/>
                  <a:gd name="connsiteY3" fmla="*/ 157163 h 385763"/>
                  <a:gd name="connsiteX4" fmla="*/ 88107 w 300038"/>
                  <a:gd name="connsiteY4" fmla="*/ 28575 h 385763"/>
                  <a:gd name="connsiteX5" fmla="*/ 0 w 300038"/>
                  <a:gd name="connsiteY5" fmla="*/ 0 h 38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038" h="385763">
                    <a:moveTo>
                      <a:pt x="300038" y="385763"/>
                    </a:moveTo>
                    <a:cubicBezTo>
                      <a:pt x="279995" y="366911"/>
                      <a:pt x="259953" y="348060"/>
                      <a:pt x="254794" y="323850"/>
                    </a:cubicBezTo>
                    <a:cubicBezTo>
                      <a:pt x="249635" y="299641"/>
                      <a:pt x="290116" y="268287"/>
                      <a:pt x="269082" y="240506"/>
                    </a:cubicBezTo>
                    <a:cubicBezTo>
                      <a:pt x="248048" y="212725"/>
                      <a:pt x="158750" y="192485"/>
                      <a:pt x="128588" y="157163"/>
                    </a:cubicBezTo>
                    <a:cubicBezTo>
                      <a:pt x="98426" y="121841"/>
                      <a:pt x="109538" y="54769"/>
                      <a:pt x="88107" y="28575"/>
                    </a:cubicBezTo>
                    <a:cubicBezTo>
                      <a:pt x="66676" y="2381"/>
                      <a:pt x="33338" y="1190"/>
                      <a:pt x="0" y="0"/>
                    </a:cubicBezTo>
                  </a:path>
                </a:pathLst>
              </a:custGeom>
              <a:ln cap="rnd">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grpSp>
      </p:grpSp>
      <p:grpSp>
        <p:nvGrpSpPr>
          <p:cNvPr id="15" name="Groupe 115"/>
          <p:cNvGrpSpPr/>
          <p:nvPr/>
        </p:nvGrpSpPr>
        <p:grpSpPr>
          <a:xfrm>
            <a:off x="6858016" y="5357826"/>
            <a:ext cx="428628" cy="602471"/>
            <a:chOff x="1785918" y="4857760"/>
            <a:chExt cx="608953" cy="855932"/>
          </a:xfrm>
        </p:grpSpPr>
        <p:sp>
          <p:nvSpPr>
            <p:cNvPr id="117" name="Arrondir un rectangle avec un coin du même côté 116"/>
            <p:cNvSpPr/>
            <p:nvPr/>
          </p:nvSpPr>
          <p:spPr>
            <a:xfrm rot="19913364">
              <a:off x="2048371" y="5209692"/>
              <a:ext cx="346500" cy="504000"/>
            </a:xfrm>
            <a:prstGeom prst="round2Same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8" name="Ellipse 117"/>
            <p:cNvSpPr/>
            <p:nvPr/>
          </p:nvSpPr>
          <p:spPr>
            <a:xfrm rot="19913364">
              <a:off x="2084412" y="5259773"/>
              <a:ext cx="126000" cy="126000"/>
            </a:xfrm>
            <a:prstGeom prst="ellipse">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9" name="Ellipse 118"/>
            <p:cNvSpPr>
              <a:spLocks noChangeAspect="1"/>
            </p:cNvSpPr>
            <p:nvPr/>
          </p:nvSpPr>
          <p:spPr>
            <a:xfrm rot="19913364">
              <a:off x="2115666" y="5291026"/>
              <a:ext cx="63496" cy="634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6" name="Groupe 110"/>
            <p:cNvGrpSpPr/>
            <p:nvPr/>
          </p:nvGrpSpPr>
          <p:grpSpPr>
            <a:xfrm>
              <a:off x="1785918" y="4857760"/>
              <a:ext cx="381000" cy="484982"/>
              <a:chOff x="5865019" y="2867025"/>
              <a:chExt cx="381000" cy="484982"/>
            </a:xfrm>
          </p:grpSpPr>
          <p:sp>
            <p:nvSpPr>
              <p:cNvPr id="121" name="Forme libre 120"/>
              <p:cNvSpPr/>
              <p:nvPr/>
            </p:nvSpPr>
            <p:spPr>
              <a:xfrm>
                <a:off x="5865019" y="2931319"/>
                <a:ext cx="381000" cy="420688"/>
              </a:xfrm>
              <a:custGeom>
                <a:avLst/>
                <a:gdLst>
                  <a:gd name="connsiteX0" fmla="*/ 0 w 381000"/>
                  <a:gd name="connsiteY0" fmla="*/ 0 h 420688"/>
                  <a:gd name="connsiteX1" fmla="*/ 180975 w 381000"/>
                  <a:gd name="connsiteY1" fmla="*/ 57150 h 420688"/>
                  <a:gd name="connsiteX2" fmla="*/ 200025 w 381000"/>
                  <a:gd name="connsiteY2" fmla="*/ 226219 h 420688"/>
                  <a:gd name="connsiteX3" fmla="*/ 326231 w 381000"/>
                  <a:gd name="connsiteY3" fmla="*/ 240506 h 420688"/>
                  <a:gd name="connsiteX4" fmla="*/ 373856 w 381000"/>
                  <a:gd name="connsiteY4" fmla="*/ 330994 h 420688"/>
                  <a:gd name="connsiteX5" fmla="*/ 369094 w 381000"/>
                  <a:gd name="connsiteY5" fmla="*/ 409575 h 420688"/>
                  <a:gd name="connsiteX6" fmla="*/ 330994 w 381000"/>
                  <a:gd name="connsiteY6" fmla="*/ 397669 h 42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 h="420688">
                    <a:moveTo>
                      <a:pt x="0" y="0"/>
                    </a:moveTo>
                    <a:cubicBezTo>
                      <a:pt x="73819" y="9723"/>
                      <a:pt x="147638" y="19447"/>
                      <a:pt x="180975" y="57150"/>
                    </a:cubicBezTo>
                    <a:cubicBezTo>
                      <a:pt x="214312" y="94853"/>
                      <a:pt x="175816" y="195660"/>
                      <a:pt x="200025" y="226219"/>
                    </a:cubicBezTo>
                    <a:cubicBezTo>
                      <a:pt x="224234" y="256778"/>
                      <a:pt x="297259" y="223044"/>
                      <a:pt x="326231" y="240506"/>
                    </a:cubicBezTo>
                    <a:cubicBezTo>
                      <a:pt x="355203" y="257969"/>
                      <a:pt x="366712" y="302816"/>
                      <a:pt x="373856" y="330994"/>
                    </a:cubicBezTo>
                    <a:cubicBezTo>
                      <a:pt x="381000" y="359172"/>
                      <a:pt x="376238" y="398463"/>
                      <a:pt x="369094" y="409575"/>
                    </a:cubicBezTo>
                    <a:cubicBezTo>
                      <a:pt x="361950" y="420688"/>
                      <a:pt x="346472" y="409178"/>
                      <a:pt x="330994" y="397669"/>
                    </a:cubicBezTo>
                  </a:path>
                </a:pathLst>
              </a:custGeom>
              <a:ln cap="rnd">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22" name="Forme libre 121"/>
              <p:cNvSpPr/>
              <p:nvPr/>
            </p:nvSpPr>
            <p:spPr>
              <a:xfrm>
                <a:off x="5869781" y="2867025"/>
                <a:ext cx="300038" cy="385763"/>
              </a:xfrm>
              <a:custGeom>
                <a:avLst/>
                <a:gdLst>
                  <a:gd name="connsiteX0" fmla="*/ 300038 w 300038"/>
                  <a:gd name="connsiteY0" fmla="*/ 385763 h 385763"/>
                  <a:gd name="connsiteX1" fmla="*/ 254794 w 300038"/>
                  <a:gd name="connsiteY1" fmla="*/ 323850 h 385763"/>
                  <a:gd name="connsiteX2" fmla="*/ 269082 w 300038"/>
                  <a:gd name="connsiteY2" fmla="*/ 240506 h 385763"/>
                  <a:gd name="connsiteX3" fmla="*/ 128588 w 300038"/>
                  <a:gd name="connsiteY3" fmla="*/ 157163 h 385763"/>
                  <a:gd name="connsiteX4" fmla="*/ 88107 w 300038"/>
                  <a:gd name="connsiteY4" fmla="*/ 28575 h 385763"/>
                  <a:gd name="connsiteX5" fmla="*/ 0 w 300038"/>
                  <a:gd name="connsiteY5" fmla="*/ 0 h 38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038" h="385763">
                    <a:moveTo>
                      <a:pt x="300038" y="385763"/>
                    </a:moveTo>
                    <a:cubicBezTo>
                      <a:pt x="279995" y="366911"/>
                      <a:pt x="259953" y="348060"/>
                      <a:pt x="254794" y="323850"/>
                    </a:cubicBezTo>
                    <a:cubicBezTo>
                      <a:pt x="249635" y="299641"/>
                      <a:pt x="290116" y="268287"/>
                      <a:pt x="269082" y="240506"/>
                    </a:cubicBezTo>
                    <a:cubicBezTo>
                      <a:pt x="248048" y="212725"/>
                      <a:pt x="158750" y="192485"/>
                      <a:pt x="128588" y="157163"/>
                    </a:cubicBezTo>
                    <a:cubicBezTo>
                      <a:pt x="98426" y="121841"/>
                      <a:pt x="109538" y="54769"/>
                      <a:pt x="88107" y="28575"/>
                    </a:cubicBezTo>
                    <a:cubicBezTo>
                      <a:pt x="66676" y="2381"/>
                      <a:pt x="33338" y="1190"/>
                      <a:pt x="0" y="0"/>
                    </a:cubicBezTo>
                  </a:path>
                </a:pathLst>
              </a:custGeom>
              <a:ln cap="rnd">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grpSp>
      </p:grpSp>
      <p:grpSp>
        <p:nvGrpSpPr>
          <p:cNvPr id="17" name="Groupe 122"/>
          <p:cNvGrpSpPr/>
          <p:nvPr/>
        </p:nvGrpSpPr>
        <p:grpSpPr>
          <a:xfrm>
            <a:off x="6500826" y="5357826"/>
            <a:ext cx="428628" cy="602471"/>
            <a:chOff x="1785918" y="4857760"/>
            <a:chExt cx="608953" cy="855932"/>
          </a:xfrm>
        </p:grpSpPr>
        <p:sp>
          <p:nvSpPr>
            <p:cNvPr id="124" name="Arrondir un rectangle avec un coin du même côté 123"/>
            <p:cNvSpPr/>
            <p:nvPr/>
          </p:nvSpPr>
          <p:spPr>
            <a:xfrm rot="19913364">
              <a:off x="2048371" y="5209692"/>
              <a:ext cx="346500" cy="504000"/>
            </a:xfrm>
            <a:prstGeom prst="round2Same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5" name="Ellipse 124"/>
            <p:cNvSpPr/>
            <p:nvPr/>
          </p:nvSpPr>
          <p:spPr>
            <a:xfrm rot="19913364">
              <a:off x="2084412" y="5259773"/>
              <a:ext cx="126000" cy="126000"/>
            </a:xfrm>
            <a:prstGeom prst="ellipse">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6" name="Ellipse 125"/>
            <p:cNvSpPr>
              <a:spLocks noChangeAspect="1"/>
            </p:cNvSpPr>
            <p:nvPr/>
          </p:nvSpPr>
          <p:spPr>
            <a:xfrm rot="19913364">
              <a:off x="2115666" y="5291026"/>
              <a:ext cx="63496" cy="634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8" name="Groupe 110"/>
            <p:cNvGrpSpPr/>
            <p:nvPr/>
          </p:nvGrpSpPr>
          <p:grpSpPr>
            <a:xfrm>
              <a:off x="1785918" y="4857760"/>
              <a:ext cx="381000" cy="484982"/>
              <a:chOff x="5865019" y="2867025"/>
              <a:chExt cx="381000" cy="484982"/>
            </a:xfrm>
          </p:grpSpPr>
          <p:sp>
            <p:nvSpPr>
              <p:cNvPr id="128" name="Forme libre 127"/>
              <p:cNvSpPr/>
              <p:nvPr/>
            </p:nvSpPr>
            <p:spPr>
              <a:xfrm>
                <a:off x="5865019" y="2931319"/>
                <a:ext cx="381000" cy="420688"/>
              </a:xfrm>
              <a:custGeom>
                <a:avLst/>
                <a:gdLst>
                  <a:gd name="connsiteX0" fmla="*/ 0 w 381000"/>
                  <a:gd name="connsiteY0" fmla="*/ 0 h 420688"/>
                  <a:gd name="connsiteX1" fmla="*/ 180975 w 381000"/>
                  <a:gd name="connsiteY1" fmla="*/ 57150 h 420688"/>
                  <a:gd name="connsiteX2" fmla="*/ 200025 w 381000"/>
                  <a:gd name="connsiteY2" fmla="*/ 226219 h 420688"/>
                  <a:gd name="connsiteX3" fmla="*/ 326231 w 381000"/>
                  <a:gd name="connsiteY3" fmla="*/ 240506 h 420688"/>
                  <a:gd name="connsiteX4" fmla="*/ 373856 w 381000"/>
                  <a:gd name="connsiteY4" fmla="*/ 330994 h 420688"/>
                  <a:gd name="connsiteX5" fmla="*/ 369094 w 381000"/>
                  <a:gd name="connsiteY5" fmla="*/ 409575 h 420688"/>
                  <a:gd name="connsiteX6" fmla="*/ 330994 w 381000"/>
                  <a:gd name="connsiteY6" fmla="*/ 397669 h 42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 h="420688">
                    <a:moveTo>
                      <a:pt x="0" y="0"/>
                    </a:moveTo>
                    <a:cubicBezTo>
                      <a:pt x="73819" y="9723"/>
                      <a:pt x="147638" y="19447"/>
                      <a:pt x="180975" y="57150"/>
                    </a:cubicBezTo>
                    <a:cubicBezTo>
                      <a:pt x="214312" y="94853"/>
                      <a:pt x="175816" y="195660"/>
                      <a:pt x="200025" y="226219"/>
                    </a:cubicBezTo>
                    <a:cubicBezTo>
                      <a:pt x="224234" y="256778"/>
                      <a:pt x="297259" y="223044"/>
                      <a:pt x="326231" y="240506"/>
                    </a:cubicBezTo>
                    <a:cubicBezTo>
                      <a:pt x="355203" y="257969"/>
                      <a:pt x="366712" y="302816"/>
                      <a:pt x="373856" y="330994"/>
                    </a:cubicBezTo>
                    <a:cubicBezTo>
                      <a:pt x="381000" y="359172"/>
                      <a:pt x="376238" y="398463"/>
                      <a:pt x="369094" y="409575"/>
                    </a:cubicBezTo>
                    <a:cubicBezTo>
                      <a:pt x="361950" y="420688"/>
                      <a:pt x="346472" y="409178"/>
                      <a:pt x="330994" y="397669"/>
                    </a:cubicBezTo>
                  </a:path>
                </a:pathLst>
              </a:custGeom>
              <a:ln cap="rnd">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29" name="Forme libre 128"/>
              <p:cNvSpPr/>
              <p:nvPr/>
            </p:nvSpPr>
            <p:spPr>
              <a:xfrm>
                <a:off x="5869781" y="2867025"/>
                <a:ext cx="300038" cy="385763"/>
              </a:xfrm>
              <a:custGeom>
                <a:avLst/>
                <a:gdLst>
                  <a:gd name="connsiteX0" fmla="*/ 300038 w 300038"/>
                  <a:gd name="connsiteY0" fmla="*/ 385763 h 385763"/>
                  <a:gd name="connsiteX1" fmla="*/ 254794 w 300038"/>
                  <a:gd name="connsiteY1" fmla="*/ 323850 h 385763"/>
                  <a:gd name="connsiteX2" fmla="*/ 269082 w 300038"/>
                  <a:gd name="connsiteY2" fmla="*/ 240506 h 385763"/>
                  <a:gd name="connsiteX3" fmla="*/ 128588 w 300038"/>
                  <a:gd name="connsiteY3" fmla="*/ 157163 h 385763"/>
                  <a:gd name="connsiteX4" fmla="*/ 88107 w 300038"/>
                  <a:gd name="connsiteY4" fmla="*/ 28575 h 385763"/>
                  <a:gd name="connsiteX5" fmla="*/ 0 w 300038"/>
                  <a:gd name="connsiteY5" fmla="*/ 0 h 38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038" h="385763">
                    <a:moveTo>
                      <a:pt x="300038" y="385763"/>
                    </a:moveTo>
                    <a:cubicBezTo>
                      <a:pt x="279995" y="366911"/>
                      <a:pt x="259953" y="348060"/>
                      <a:pt x="254794" y="323850"/>
                    </a:cubicBezTo>
                    <a:cubicBezTo>
                      <a:pt x="249635" y="299641"/>
                      <a:pt x="290116" y="268287"/>
                      <a:pt x="269082" y="240506"/>
                    </a:cubicBezTo>
                    <a:cubicBezTo>
                      <a:pt x="248048" y="212725"/>
                      <a:pt x="158750" y="192485"/>
                      <a:pt x="128588" y="157163"/>
                    </a:cubicBezTo>
                    <a:cubicBezTo>
                      <a:pt x="98426" y="121841"/>
                      <a:pt x="109538" y="54769"/>
                      <a:pt x="88107" y="28575"/>
                    </a:cubicBezTo>
                    <a:cubicBezTo>
                      <a:pt x="66676" y="2381"/>
                      <a:pt x="33338" y="1190"/>
                      <a:pt x="0" y="0"/>
                    </a:cubicBezTo>
                  </a:path>
                </a:pathLst>
              </a:custGeom>
              <a:ln cap="rnd">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grpSp>
      </p:grpSp>
      <p:grpSp>
        <p:nvGrpSpPr>
          <p:cNvPr id="19" name="Groupe 129"/>
          <p:cNvGrpSpPr/>
          <p:nvPr/>
        </p:nvGrpSpPr>
        <p:grpSpPr>
          <a:xfrm>
            <a:off x="6143636" y="5357826"/>
            <a:ext cx="428628" cy="602471"/>
            <a:chOff x="1785918" y="4857760"/>
            <a:chExt cx="608953" cy="855932"/>
          </a:xfrm>
        </p:grpSpPr>
        <p:sp>
          <p:nvSpPr>
            <p:cNvPr id="131" name="Arrondir un rectangle avec un coin du même côté 130"/>
            <p:cNvSpPr/>
            <p:nvPr/>
          </p:nvSpPr>
          <p:spPr>
            <a:xfrm rot="19913364">
              <a:off x="2048371" y="5209692"/>
              <a:ext cx="346500" cy="504000"/>
            </a:xfrm>
            <a:prstGeom prst="round2Same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2" name="Ellipse 131"/>
            <p:cNvSpPr/>
            <p:nvPr/>
          </p:nvSpPr>
          <p:spPr>
            <a:xfrm rot="19913364">
              <a:off x="2084412" y="5259773"/>
              <a:ext cx="126000" cy="126000"/>
            </a:xfrm>
            <a:prstGeom prst="ellipse">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3" name="Ellipse 132"/>
            <p:cNvSpPr>
              <a:spLocks noChangeAspect="1"/>
            </p:cNvSpPr>
            <p:nvPr/>
          </p:nvSpPr>
          <p:spPr>
            <a:xfrm rot="19913364">
              <a:off x="2115666" y="5291026"/>
              <a:ext cx="63496" cy="634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20" name="Groupe 110"/>
            <p:cNvGrpSpPr/>
            <p:nvPr/>
          </p:nvGrpSpPr>
          <p:grpSpPr>
            <a:xfrm>
              <a:off x="1785918" y="4857760"/>
              <a:ext cx="381000" cy="484982"/>
              <a:chOff x="5865019" y="2867025"/>
              <a:chExt cx="381000" cy="484982"/>
            </a:xfrm>
          </p:grpSpPr>
          <p:sp>
            <p:nvSpPr>
              <p:cNvPr id="135" name="Forme libre 134"/>
              <p:cNvSpPr/>
              <p:nvPr/>
            </p:nvSpPr>
            <p:spPr>
              <a:xfrm>
                <a:off x="5865019" y="2931319"/>
                <a:ext cx="381000" cy="420688"/>
              </a:xfrm>
              <a:custGeom>
                <a:avLst/>
                <a:gdLst>
                  <a:gd name="connsiteX0" fmla="*/ 0 w 381000"/>
                  <a:gd name="connsiteY0" fmla="*/ 0 h 420688"/>
                  <a:gd name="connsiteX1" fmla="*/ 180975 w 381000"/>
                  <a:gd name="connsiteY1" fmla="*/ 57150 h 420688"/>
                  <a:gd name="connsiteX2" fmla="*/ 200025 w 381000"/>
                  <a:gd name="connsiteY2" fmla="*/ 226219 h 420688"/>
                  <a:gd name="connsiteX3" fmla="*/ 326231 w 381000"/>
                  <a:gd name="connsiteY3" fmla="*/ 240506 h 420688"/>
                  <a:gd name="connsiteX4" fmla="*/ 373856 w 381000"/>
                  <a:gd name="connsiteY4" fmla="*/ 330994 h 420688"/>
                  <a:gd name="connsiteX5" fmla="*/ 369094 w 381000"/>
                  <a:gd name="connsiteY5" fmla="*/ 409575 h 420688"/>
                  <a:gd name="connsiteX6" fmla="*/ 330994 w 381000"/>
                  <a:gd name="connsiteY6" fmla="*/ 397669 h 42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 h="420688">
                    <a:moveTo>
                      <a:pt x="0" y="0"/>
                    </a:moveTo>
                    <a:cubicBezTo>
                      <a:pt x="73819" y="9723"/>
                      <a:pt x="147638" y="19447"/>
                      <a:pt x="180975" y="57150"/>
                    </a:cubicBezTo>
                    <a:cubicBezTo>
                      <a:pt x="214312" y="94853"/>
                      <a:pt x="175816" y="195660"/>
                      <a:pt x="200025" y="226219"/>
                    </a:cubicBezTo>
                    <a:cubicBezTo>
                      <a:pt x="224234" y="256778"/>
                      <a:pt x="297259" y="223044"/>
                      <a:pt x="326231" y="240506"/>
                    </a:cubicBezTo>
                    <a:cubicBezTo>
                      <a:pt x="355203" y="257969"/>
                      <a:pt x="366712" y="302816"/>
                      <a:pt x="373856" y="330994"/>
                    </a:cubicBezTo>
                    <a:cubicBezTo>
                      <a:pt x="381000" y="359172"/>
                      <a:pt x="376238" y="398463"/>
                      <a:pt x="369094" y="409575"/>
                    </a:cubicBezTo>
                    <a:cubicBezTo>
                      <a:pt x="361950" y="420688"/>
                      <a:pt x="346472" y="409178"/>
                      <a:pt x="330994" y="397669"/>
                    </a:cubicBezTo>
                  </a:path>
                </a:pathLst>
              </a:custGeom>
              <a:ln cap="rnd">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36" name="Forme libre 135"/>
              <p:cNvSpPr/>
              <p:nvPr/>
            </p:nvSpPr>
            <p:spPr>
              <a:xfrm>
                <a:off x="5869781" y="2867025"/>
                <a:ext cx="300038" cy="385763"/>
              </a:xfrm>
              <a:custGeom>
                <a:avLst/>
                <a:gdLst>
                  <a:gd name="connsiteX0" fmla="*/ 300038 w 300038"/>
                  <a:gd name="connsiteY0" fmla="*/ 385763 h 385763"/>
                  <a:gd name="connsiteX1" fmla="*/ 254794 w 300038"/>
                  <a:gd name="connsiteY1" fmla="*/ 323850 h 385763"/>
                  <a:gd name="connsiteX2" fmla="*/ 269082 w 300038"/>
                  <a:gd name="connsiteY2" fmla="*/ 240506 h 385763"/>
                  <a:gd name="connsiteX3" fmla="*/ 128588 w 300038"/>
                  <a:gd name="connsiteY3" fmla="*/ 157163 h 385763"/>
                  <a:gd name="connsiteX4" fmla="*/ 88107 w 300038"/>
                  <a:gd name="connsiteY4" fmla="*/ 28575 h 385763"/>
                  <a:gd name="connsiteX5" fmla="*/ 0 w 300038"/>
                  <a:gd name="connsiteY5" fmla="*/ 0 h 38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038" h="385763">
                    <a:moveTo>
                      <a:pt x="300038" y="385763"/>
                    </a:moveTo>
                    <a:cubicBezTo>
                      <a:pt x="279995" y="366911"/>
                      <a:pt x="259953" y="348060"/>
                      <a:pt x="254794" y="323850"/>
                    </a:cubicBezTo>
                    <a:cubicBezTo>
                      <a:pt x="249635" y="299641"/>
                      <a:pt x="290116" y="268287"/>
                      <a:pt x="269082" y="240506"/>
                    </a:cubicBezTo>
                    <a:cubicBezTo>
                      <a:pt x="248048" y="212725"/>
                      <a:pt x="158750" y="192485"/>
                      <a:pt x="128588" y="157163"/>
                    </a:cubicBezTo>
                    <a:cubicBezTo>
                      <a:pt x="98426" y="121841"/>
                      <a:pt x="109538" y="54769"/>
                      <a:pt x="88107" y="28575"/>
                    </a:cubicBezTo>
                    <a:cubicBezTo>
                      <a:pt x="66676" y="2381"/>
                      <a:pt x="33338" y="1190"/>
                      <a:pt x="0" y="0"/>
                    </a:cubicBezTo>
                  </a:path>
                </a:pathLst>
              </a:custGeom>
              <a:ln cap="rnd">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grpSp>
      </p:grpSp>
      <p:sp>
        <p:nvSpPr>
          <p:cNvPr id="127" name="Cadre 126"/>
          <p:cNvSpPr/>
          <p:nvPr/>
        </p:nvSpPr>
        <p:spPr>
          <a:xfrm>
            <a:off x="1071538" y="2429589"/>
            <a:ext cx="2571768" cy="1928826"/>
          </a:xfrm>
          <a:prstGeom prst="frame">
            <a:avLst>
              <a:gd name="adj1" fmla="val 335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4" name="Éclair 133"/>
          <p:cNvSpPr/>
          <p:nvPr/>
        </p:nvSpPr>
        <p:spPr>
          <a:xfrm rot="5400000">
            <a:off x="2285984" y="5929330"/>
            <a:ext cx="642942" cy="642942"/>
          </a:xfrm>
          <a:prstGeom prst="lightningBol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Étoile à 5 branches 58"/>
          <p:cNvSpPr/>
          <p:nvPr/>
        </p:nvSpPr>
        <p:spPr>
          <a:xfrm>
            <a:off x="5929322" y="3001093"/>
            <a:ext cx="214314" cy="214314"/>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Étoile à 5 branches 59"/>
          <p:cNvSpPr/>
          <p:nvPr/>
        </p:nvSpPr>
        <p:spPr>
          <a:xfrm>
            <a:off x="6000760" y="3429721"/>
            <a:ext cx="214314" cy="214314"/>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Étoile à 5 branches 60"/>
          <p:cNvSpPr/>
          <p:nvPr/>
        </p:nvSpPr>
        <p:spPr>
          <a:xfrm>
            <a:off x="6215074" y="3001093"/>
            <a:ext cx="214314" cy="214314"/>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Étoile à 5 branches 61"/>
          <p:cNvSpPr/>
          <p:nvPr/>
        </p:nvSpPr>
        <p:spPr>
          <a:xfrm>
            <a:off x="6858016" y="3358283"/>
            <a:ext cx="214314" cy="214314"/>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Étoile à 5 branches 62"/>
          <p:cNvSpPr/>
          <p:nvPr/>
        </p:nvSpPr>
        <p:spPr>
          <a:xfrm>
            <a:off x="6500826" y="3501159"/>
            <a:ext cx="214314" cy="214314"/>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Étoile à 5 branches 63"/>
          <p:cNvSpPr/>
          <p:nvPr/>
        </p:nvSpPr>
        <p:spPr>
          <a:xfrm>
            <a:off x="7143768" y="2929655"/>
            <a:ext cx="214314" cy="214314"/>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Étoile à 5 branches 65"/>
          <p:cNvSpPr/>
          <p:nvPr/>
        </p:nvSpPr>
        <p:spPr>
          <a:xfrm>
            <a:off x="7358082" y="3358283"/>
            <a:ext cx="214314" cy="214314"/>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2" name="Rectangle 151"/>
          <p:cNvSpPr/>
          <p:nvPr/>
        </p:nvSpPr>
        <p:spPr>
          <a:xfrm>
            <a:off x="3286116" y="6143644"/>
            <a:ext cx="142876" cy="571504"/>
          </a:xfrm>
          <a:prstGeom prst="rect">
            <a:avLst/>
          </a:prstGeom>
          <a:solidFill>
            <a:srgbClr val="66FF33"/>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3" name="Rectangle 152"/>
          <p:cNvSpPr/>
          <p:nvPr/>
        </p:nvSpPr>
        <p:spPr>
          <a:xfrm>
            <a:off x="3428992" y="5929330"/>
            <a:ext cx="142876" cy="785818"/>
          </a:xfrm>
          <a:prstGeom prst="rect">
            <a:avLst/>
          </a:prstGeom>
          <a:solidFill>
            <a:srgbClr val="00CC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4" name="Rectangle 153"/>
          <p:cNvSpPr/>
          <p:nvPr/>
        </p:nvSpPr>
        <p:spPr>
          <a:xfrm>
            <a:off x="3571868" y="6429396"/>
            <a:ext cx="142876" cy="285752"/>
          </a:xfrm>
          <a:prstGeom prst="rect">
            <a:avLst/>
          </a:prstGeom>
          <a:solidFill>
            <a:srgbClr val="969696"/>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5" name="Rectangle 154"/>
          <p:cNvSpPr/>
          <p:nvPr/>
        </p:nvSpPr>
        <p:spPr>
          <a:xfrm>
            <a:off x="3714744" y="6643710"/>
            <a:ext cx="142876" cy="71438"/>
          </a:xfrm>
          <a:prstGeom prst="rect">
            <a:avLst/>
          </a:prstGeom>
          <a:solidFill>
            <a:srgbClr val="00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6" name="ZoneTexte 155"/>
          <p:cNvSpPr txBox="1"/>
          <p:nvPr/>
        </p:nvSpPr>
        <p:spPr>
          <a:xfrm>
            <a:off x="7841935" y="6286520"/>
            <a:ext cx="659155" cy="369332"/>
          </a:xfrm>
          <a:prstGeom prst="rect">
            <a:avLst/>
          </a:prstGeom>
          <a:noFill/>
        </p:spPr>
        <p:txBody>
          <a:bodyPr wrap="none" rtlCol="0">
            <a:spAutoFit/>
          </a:bodyPr>
          <a:lstStyle/>
          <a:p>
            <a:r>
              <a:rPr lang="fr-FR" dirty="0" smtClean="0"/>
              <a:t>SIFT</a:t>
            </a:r>
            <a:endParaRPr lang="fr-FR" dirty="0"/>
          </a:p>
        </p:txBody>
      </p:sp>
      <p:sp>
        <p:nvSpPr>
          <p:cNvPr id="157" name="Rectangle 156"/>
          <p:cNvSpPr/>
          <p:nvPr/>
        </p:nvSpPr>
        <p:spPr>
          <a:xfrm>
            <a:off x="3286116" y="6000768"/>
            <a:ext cx="142876" cy="714380"/>
          </a:xfrm>
          <a:prstGeom prst="rect">
            <a:avLst/>
          </a:prstGeom>
          <a:solidFill>
            <a:srgbClr val="66FF33"/>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8" name="Rectangle 157"/>
          <p:cNvSpPr/>
          <p:nvPr/>
        </p:nvSpPr>
        <p:spPr>
          <a:xfrm>
            <a:off x="3428992" y="6286520"/>
            <a:ext cx="142876" cy="428628"/>
          </a:xfrm>
          <a:prstGeom prst="rect">
            <a:avLst/>
          </a:prstGeom>
          <a:solidFill>
            <a:srgbClr val="00CC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9" name="Rectangle 158"/>
          <p:cNvSpPr/>
          <p:nvPr/>
        </p:nvSpPr>
        <p:spPr>
          <a:xfrm>
            <a:off x="3571868" y="6643710"/>
            <a:ext cx="142876" cy="71438"/>
          </a:xfrm>
          <a:prstGeom prst="rect">
            <a:avLst/>
          </a:prstGeom>
          <a:solidFill>
            <a:srgbClr val="969696"/>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0" name="Rectangle 159"/>
          <p:cNvSpPr/>
          <p:nvPr/>
        </p:nvSpPr>
        <p:spPr>
          <a:xfrm>
            <a:off x="3714744" y="6500834"/>
            <a:ext cx="142876" cy="214314"/>
          </a:xfrm>
          <a:prstGeom prst="rect">
            <a:avLst/>
          </a:prstGeom>
          <a:solidFill>
            <a:srgbClr val="00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1" name="Espace réservé du numéro de diapositive 140"/>
          <p:cNvSpPr>
            <a:spLocks noGrp="1"/>
          </p:cNvSpPr>
          <p:nvPr>
            <p:ph type="sldNum" sz="quarter" idx="12"/>
          </p:nvPr>
        </p:nvSpPr>
        <p:spPr/>
        <p:txBody>
          <a:bodyPr/>
          <a:lstStyle/>
          <a:p>
            <a:fld id="{6E118708-87BA-45D2-8B77-0C5CA463363A}" type="slidenum">
              <a:rPr lang="pt-BR" smtClean="0"/>
              <a:pPr/>
              <a:t>7</a:t>
            </a:fld>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box(in)">
                                      <p:cBhvr>
                                        <p:cTn id="7" dur="500"/>
                                        <p:tgtEl>
                                          <p:spTgt spid="12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0"/>
                                        </p:tgtEl>
                                        <p:attrNameLst>
                                          <p:attrName>style.visibility</p:attrName>
                                        </p:attrNameLst>
                                      </p:cBhvr>
                                      <p:to>
                                        <p:strVal val="visible"/>
                                      </p:to>
                                    </p:set>
                                    <p:animEffect transition="in" filter="box(in)">
                                      <p:cBhvr>
                                        <p:cTn id="10" dur="500"/>
                                        <p:tgtEl>
                                          <p:spTgt spid="130"/>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xit" presetSubtype="4" fill="hold" grpId="0" nodeType="clickEffect">
                                  <p:stCondLst>
                                    <p:cond delay="0"/>
                                  </p:stCondLst>
                                  <p:childTnLst>
                                    <p:animEffect transition="out" filter="slide(fromBottom)">
                                      <p:cBhvr>
                                        <p:cTn id="14" dur="500"/>
                                        <p:tgtEl>
                                          <p:spTgt spid="152"/>
                                        </p:tgtEl>
                                      </p:cBhvr>
                                    </p:animEffect>
                                    <p:set>
                                      <p:cBhvr>
                                        <p:cTn id="15" dur="1" fill="hold">
                                          <p:stCondLst>
                                            <p:cond delay="499"/>
                                          </p:stCondLst>
                                        </p:cTn>
                                        <p:tgtEl>
                                          <p:spTgt spid="152"/>
                                        </p:tgtEl>
                                        <p:attrNameLst>
                                          <p:attrName>style.visibility</p:attrName>
                                        </p:attrNameLst>
                                      </p:cBhvr>
                                      <p:to>
                                        <p:strVal val="hidden"/>
                                      </p:to>
                                    </p:set>
                                  </p:childTnLst>
                                </p:cTn>
                              </p:par>
                              <p:par>
                                <p:cTn id="16" presetID="12" presetClass="exit" presetSubtype="4" fill="hold" grpId="0" nodeType="withEffect">
                                  <p:stCondLst>
                                    <p:cond delay="0"/>
                                  </p:stCondLst>
                                  <p:childTnLst>
                                    <p:animEffect transition="out" filter="slide(fromBottom)">
                                      <p:cBhvr>
                                        <p:cTn id="17" dur="500"/>
                                        <p:tgtEl>
                                          <p:spTgt spid="153"/>
                                        </p:tgtEl>
                                      </p:cBhvr>
                                    </p:animEffect>
                                    <p:set>
                                      <p:cBhvr>
                                        <p:cTn id="18" dur="1" fill="hold">
                                          <p:stCondLst>
                                            <p:cond delay="499"/>
                                          </p:stCondLst>
                                        </p:cTn>
                                        <p:tgtEl>
                                          <p:spTgt spid="153"/>
                                        </p:tgtEl>
                                        <p:attrNameLst>
                                          <p:attrName>style.visibility</p:attrName>
                                        </p:attrNameLst>
                                      </p:cBhvr>
                                      <p:to>
                                        <p:strVal val="hidden"/>
                                      </p:to>
                                    </p:set>
                                  </p:childTnLst>
                                </p:cTn>
                              </p:par>
                              <p:par>
                                <p:cTn id="19" presetID="12" presetClass="exit" presetSubtype="4" fill="hold" grpId="0" nodeType="withEffect">
                                  <p:stCondLst>
                                    <p:cond delay="0"/>
                                  </p:stCondLst>
                                  <p:childTnLst>
                                    <p:animEffect transition="out" filter="slide(fromBottom)">
                                      <p:cBhvr>
                                        <p:cTn id="20" dur="500"/>
                                        <p:tgtEl>
                                          <p:spTgt spid="154"/>
                                        </p:tgtEl>
                                      </p:cBhvr>
                                    </p:animEffect>
                                    <p:set>
                                      <p:cBhvr>
                                        <p:cTn id="21" dur="1" fill="hold">
                                          <p:stCondLst>
                                            <p:cond delay="499"/>
                                          </p:stCondLst>
                                        </p:cTn>
                                        <p:tgtEl>
                                          <p:spTgt spid="154"/>
                                        </p:tgtEl>
                                        <p:attrNameLst>
                                          <p:attrName>style.visibility</p:attrName>
                                        </p:attrNameLst>
                                      </p:cBhvr>
                                      <p:to>
                                        <p:strVal val="hidden"/>
                                      </p:to>
                                    </p:set>
                                  </p:childTnLst>
                                </p:cTn>
                              </p:par>
                              <p:par>
                                <p:cTn id="22" presetID="12" presetClass="exit" presetSubtype="4" fill="hold" grpId="0" nodeType="withEffect">
                                  <p:stCondLst>
                                    <p:cond delay="0"/>
                                  </p:stCondLst>
                                  <p:childTnLst>
                                    <p:animEffect transition="out" filter="slide(fromBottom)">
                                      <p:cBhvr>
                                        <p:cTn id="23" dur="500"/>
                                        <p:tgtEl>
                                          <p:spTgt spid="155"/>
                                        </p:tgtEl>
                                      </p:cBhvr>
                                    </p:animEffect>
                                    <p:set>
                                      <p:cBhvr>
                                        <p:cTn id="24" dur="1" fill="hold">
                                          <p:stCondLst>
                                            <p:cond delay="499"/>
                                          </p:stCondLst>
                                        </p:cTn>
                                        <p:tgtEl>
                                          <p:spTgt spid="155"/>
                                        </p:tgtEl>
                                        <p:attrNameLst>
                                          <p:attrName>style.visibility</p:attrName>
                                        </p:attrNameLst>
                                      </p:cBhvr>
                                      <p:to>
                                        <p:strVal val="hidden"/>
                                      </p:to>
                                    </p:set>
                                  </p:childTnLst>
                                </p:cTn>
                              </p:par>
                              <p:par>
                                <p:cTn id="25" presetID="12" presetClass="entr" presetSubtype="4" fill="hold" grpId="0" nodeType="withEffect">
                                  <p:stCondLst>
                                    <p:cond delay="0"/>
                                  </p:stCondLst>
                                  <p:childTnLst>
                                    <p:set>
                                      <p:cBhvr>
                                        <p:cTn id="26" dur="1" fill="hold">
                                          <p:stCondLst>
                                            <p:cond delay="0"/>
                                          </p:stCondLst>
                                        </p:cTn>
                                        <p:tgtEl>
                                          <p:spTgt spid="157"/>
                                        </p:tgtEl>
                                        <p:attrNameLst>
                                          <p:attrName>style.visibility</p:attrName>
                                        </p:attrNameLst>
                                      </p:cBhvr>
                                      <p:to>
                                        <p:strVal val="visible"/>
                                      </p:to>
                                    </p:set>
                                    <p:animEffect transition="in" filter="slide(fromBottom)">
                                      <p:cBhvr>
                                        <p:cTn id="27" dur="500"/>
                                        <p:tgtEl>
                                          <p:spTgt spid="157"/>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158"/>
                                        </p:tgtEl>
                                        <p:attrNameLst>
                                          <p:attrName>style.visibility</p:attrName>
                                        </p:attrNameLst>
                                      </p:cBhvr>
                                      <p:to>
                                        <p:strVal val="visible"/>
                                      </p:to>
                                    </p:set>
                                    <p:animEffect transition="in" filter="slide(fromBottom)">
                                      <p:cBhvr>
                                        <p:cTn id="30" dur="500"/>
                                        <p:tgtEl>
                                          <p:spTgt spid="158"/>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59"/>
                                        </p:tgtEl>
                                        <p:attrNameLst>
                                          <p:attrName>style.visibility</p:attrName>
                                        </p:attrNameLst>
                                      </p:cBhvr>
                                      <p:to>
                                        <p:strVal val="visible"/>
                                      </p:to>
                                    </p:set>
                                    <p:animEffect transition="in" filter="slide(fromBottom)">
                                      <p:cBhvr>
                                        <p:cTn id="33" dur="500"/>
                                        <p:tgtEl>
                                          <p:spTgt spid="159"/>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160"/>
                                        </p:tgtEl>
                                        <p:attrNameLst>
                                          <p:attrName>style.visibility</p:attrName>
                                        </p:attrNameLst>
                                      </p:cBhvr>
                                      <p:to>
                                        <p:strVal val="visible"/>
                                      </p:to>
                                    </p:set>
                                    <p:animEffect transition="in" filter="slide(fromBottom)">
                                      <p:cBhvr>
                                        <p:cTn id="36" dur="500"/>
                                        <p:tgtEl>
                                          <p:spTgt spid="160"/>
                                        </p:tgtEl>
                                      </p:cBhvr>
                                    </p:animEffect>
                                  </p:childTnLst>
                                </p:cTn>
                              </p:par>
                            </p:childTnLst>
                          </p:cTn>
                        </p:par>
                        <p:par>
                          <p:cTn id="37" fill="hold">
                            <p:stCondLst>
                              <p:cond delay="500"/>
                            </p:stCondLst>
                            <p:childTnLst>
                              <p:par>
                                <p:cTn id="38" presetID="14" presetClass="entr" presetSubtype="10" fill="hold" grpId="0" nodeType="afterEffect">
                                  <p:stCondLst>
                                    <p:cond delay="0"/>
                                  </p:stCondLst>
                                  <p:childTnLst>
                                    <p:set>
                                      <p:cBhvr>
                                        <p:cTn id="39" dur="1" fill="hold">
                                          <p:stCondLst>
                                            <p:cond delay="0"/>
                                          </p:stCondLst>
                                        </p:cTn>
                                        <p:tgtEl>
                                          <p:spTgt spid="134"/>
                                        </p:tgtEl>
                                        <p:attrNameLst>
                                          <p:attrName>style.visibility</p:attrName>
                                        </p:attrNameLst>
                                      </p:cBhvr>
                                      <p:to>
                                        <p:strVal val="visible"/>
                                      </p:to>
                                    </p:set>
                                    <p:animEffect transition="in" filter="randombar(horizontal)">
                                      <p:cBhvr>
                                        <p:cTn id="40" dur="500"/>
                                        <p:tgtEl>
                                          <p:spTgt spid="134"/>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grpId="0" nodeType="clickEffect">
                                  <p:stCondLst>
                                    <p:cond delay="0"/>
                                  </p:stCondLst>
                                  <p:childTnLst>
                                    <p:anim calcmode="lin" valueType="num">
                                      <p:cBhvr additive="base">
                                        <p:cTn id="44" dur="500"/>
                                        <p:tgtEl>
                                          <p:spTgt spid="59"/>
                                        </p:tgtEl>
                                        <p:attrNameLst>
                                          <p:attrName>ppt_x</p:attrName>
                                        </p:attrNameLst>
                                      </p:cBhvr>
                                      <p:tavLst>
                                        <p:tav tm="0">
                                          <p:val>
                                            <p:strVal val="ppt_x"/>
                                          </p:val>
                                        </p:tav>
                                        <p:tav tm="100000">
                                          <p:val>
                                            <p:strVal val="ppt_x"/>
                                          </p:val>
                                        </p:tav>
                                      </p:tavLst>
                                    </p:anim>
                                    <p:anim calcmode="lin" valueType="num">
                                      <p:cBhvr additive="base">
                                        <p:cTn id="45" dur="500"/>
                                        <p:tgtEl>
                                          <p:spTgt spid="59"/>
                                        </p:tgtEl>
                                        <p:attrNameLst>
                                          <p:attrName>ppt_y</p:attrName>
                                        </p:attrNameLst>
                                      </p:cBhvr>
                                      <p:tavLst>
                                        <p:tav tm="0">
                                          <p:val>
                                            <p:strVal val="ppt_y"/>
                                          </p:val>
                                        </p:tav>
                                        <p:tav tm="100000">
                                          <p:val>
                                            <p:strVal val="1+ppt_h/2"/>
                                          </p:val>
                                        </p:tav>
                                      </p:tavLst>
                                    </p:anim>
                                    <p:set>
                                      <p:cBhvr>
                                        <p:cTn id="46" dur="1" fill="hold">
                                          <p:stCondLst>
                                            <p:cond delay="499"/>
                                          </p:stCondLst>
                                        </p:cTn>
                                        <p:tgtEl>
                                          <p:spTgt spid="59"/>
                                        </p:tgtEl>
                                        <p:attrNameLst>
                                          <p:attrName>style.visibility</p:attrName>
                                        </p:attrNameLst>
                                      </p:cBhvr>
                                      <p:to>
                                        <p:strVal val="hidden"/>
                                      </p:to>
                                    </p:set>
                                  </p:childTnLst>
                                </p:cTn>
                              </p:par>
                              <p:par>
                                <p:cTn id="47" presetID="2" presetClass="exit" presetSubtype="4" fill="hold" grpId="0" nodeType="withEffect">
                                  <p:stCondLst>
                                    <p:cond delay="0"/>
                                  </p:stCondLst>
                                  <p:childTnLst>
                                    <p:anim calcmode="lin" valueType="num">
                                      <p:cBhvr additive="base">
                                        <p:cTn id="48" dur="500"/>
                                        <p:tgtEl>
                                          <p:spTgt spid="64"/>
                                        </p:tgtEl>
                                        <p:attrNameLst>
                                          <p:attrName>ppt_x</p:attrName>
                                        </p:attrNameLst>
                                      </p:cBhvr>
                                      <p:tavLst>
                                        <p:tav tm="0">
                                          <p:val>
                                            <p:strVal val="ppt_x"/>
                                          </p:val>
                                        </p:tav>
                                        <p:tav tm="100000">
                                          <p:val>
                                            <p:strVal val="ppt_x"/>
                                          </p:val>
                                        </p:tav>
                                      </p:tavLst>
                                    </p:anim>
                                    <p:anim calcmode="lin" valueType="num">
                                      <p:cBhvr additive="base">
                                        <p:cTn id="49" dur="500"/>
                                        <p:tgtEl>
                                          <p:spTgt spid="64"/>
                                        </p:tgtEl>
                                        <p:attrNameLst>
                                          <p:attrName>ppt_y</p:attrName>
                                        </p:attrNameLst>
                                      </p:cBhvr>
                                      <p:tavLst>
                                        <p:tav tm="0">
                                          <p:val>
                                            <p:strVal val="ppt_y"/>
                                          </p:val>
                                        </p:tav>
                                        <p:tav tm="100000">
                                          <p:val>
                                            <p:strVal val="1+ppt_h/2"/>
                                          </p:val>
                                        </p:tav>
                                      </p:tavLst>
                                    </p:anim>
                                    <p:set>
                                      <p:cBhvr>
                                        <p:cTn id="50" dur="1" fill="hold">
                                          <p:stCondLst>
                                            <p:cond delay="499"/>
                                          </p:stCondLst>
                                        </p:cTn>
                                        <p:tgtEl>
                                          <p:spTgt spid="64"/>
                                        </p:tgtEl>
                                        <p:attrNameLst>
                                          <p:attrName>style.visibility</p:attrName>
                                        </p:attrNameLst>
                                      </p:cBhvr>
                                      <p:to>
                                        <p:strVal val="hidden"/>
                                      </p:to>
                                    </p:set>
                                  </p:childTnLst>
                                </p:cTn>
                              </p:par>
                              <p:par>
                                <p:cTn id="51" presetID="2" presetClass="exit" presetSubtype="4" fill="hold" grpId="0" nodeType="withEffect">
                                  <p:stCondLst>
                                    <p:cond delay="0"/>
                                  </p:stCondLst>
                                  <p:childTnLst>
                                    <p:anim calcmode="lin" valueType="num">
                                      <p:cBhvr additive="base">
                                        <p:cTn id="52" dur="500"/>
                                        <p:tgtEl>
                                          <p:spTgt spid="66"/>
                                        </p:tgtEl>
                                        <p:attrNameLst>
                                          <p:attrName>ppt_x</p:attrName>
                                        </p:attrNameLst>
                                      </p:cBhvr>
                                      <p:tavLst>
                                        <p:tav tm="0">
                                          <p:val>
                                            <p:strVal val="ppt_x"/>
                                          </p:val>
                                        </p:tav>
                                        <p:tav tm="100000">
                                          <p:val>
                                            <p:strVal val="ppt_x"/>
                                          </p:val>
                                        </p:tav>
                                      </p:tavLst>
                                    </p:anim>
                                    <p:anim calcmode="lin" valueType="num">
                                      <p:cBhvr additive="base">
                                        <p:cTn id="53" dur="500"/>
                                        <p:tgtEl>
                                          <p:spTgt spid="66"/>
                                        </p:tgtEl>
                                        <p:attrNameLst>
                                          <p:attrName>ppt_y</p:attrName>
                                        </p:attrNameLst>
                                      </p:cBhvr>
                                      <p:tavLst>
                                        <p:tav tm="0">
                                          <p:val>
                                            <p:strVal val="ppt_y"/>
                                          </p:val>
                                        </p:tav>
                                        <p:tav tm="100000">
                                          <p:val>
                                            <p:strVal val="1+ppt_h/2"/>
                                          </p:val>
                                        </p:tav>
                                      </p:tavLst>
                                    </p:anim>
                                    <p:set>
                                      <p:cBhvr>
                                        <p:cTn id="54" dur="1" fill="hold">
                                          <p:stCondLst>
                                            <p:cond delay="499"/>
                                          </p:stCondLst>
                                        </p:cTn>
                                        <p:tgtEl>
                                          <p:spTgt spid="66"/>
                                        </p:tgtEl>
                                        <p:attrNameLst>
                                          <p:attrName>style.visibility</p:attrName>
                                        </p:attrNameLst>
                                      </p:cBhvr>
                                      <p:to>
                                        <p:strVal val="hidden"/>
                                      </p:to>
                                    </p:set>
                                  </p:childTnLst>
                                </p:cTn>
                              </p:par>
                              <p:par>
                                <p:cTn id="55" presetID="2" presetClass="exit" presetSubtype="4" fill="hold" grpId="0" nodeType="withEffect">
                                  <p:stCondLst>
                                    <p:cond delay="0"/>
                                  </p:stCondLst>
                                  <p:childTnLst>
                                    <p:anim calcmode="lin" valueType="num">
                                      <p:cBhvr additive="base">
                                        <p:cTn id="56" dur="500"/>
                                        <p:tgtEl>
                                          <p:spTgt spid="80"/>
                                        </p:tgtEl>
                                        <p:attrNameLst>
                                          <p:attrName>ppt_x</p:attrName>
                                        </p:attrNameLst>
                                      </p:cBhvr>
                                      <p:tavLst>
                                        <p:tav tm="0">
                                          <p:val>
                                            <p:strVal val="ppt_x"/>
                                          </p:val>
                                        </p:tav>
                                        <p:tav tm="100000">
                                          <p:val>
                                            <p:strVal val="ppt_x"/>
                                          </p:val>
                                        </p:tav>
                                      </p:tavLst>
                                    </p:anim>
                                    <p:anim calcmode="lin" valueType="num">
                                      <p:cBhvr additive="base">
                                        <p:cTn id="57" dur="500"/>
                                        <p:tgtEl>
                                          <p:spTgt spid="80"/>
                                        </p:tgtEl>
                                        <p:attrNameLst>
                                          <p:attrName>ppt_y</p:attrName>
                                        </p:attrNameLst>
                                      </p:cBhvr>
                                      <p:tavLst>
                                        <p:tav tm="0">
                                          <p:val>
                                            <p:strVal val="ppt_y"/>
                                          </p:val>
                                        </p:tav>
                                        <p:tav tm="100000">
                                          <p:val>
                                            <p:strVal val="1+ppt_h/2"/>
                                          </p:val>
                                        </p:tav>
                                      </p:tavLst>
                                    </p:anim>
                                    <p:set>
                                      <p:cBhvr>
                                        <p:cTn id="58" dur="1" fill="hold">
                                          <p:stCondLst>
                                            <p:cond delay="499"/>
                                          </p:stCondLst>
                                        </p:cTn>
                                        <p:tgtEl>
                                          <p:spTgt spid="80"/>
                                        </p:tgtEl>
                                        <p:attrNameLst>
                                          <p:attrName>style.visibility</p:attrName>
                                        </p:attrNameLst>
                                      </p:cBhvr>
                                      <p:to>
                                        <p:strVal val="hidden"/>
                                      </p:to>
                                    </p:set>
                                  </p:childTnLst>
                                </p:cTn>
                              </p:par>
                              <p:par>
                                <p:cTn id="59" presetID="2" presetClass="exit" presetSubtype="4" fill="hold" grpId="0" nodeType="withEffect">
                                  <p:stCondLst>
                                    <p:cond delay="0"/>
                                  </p:stCondLst>
                                  <p:childTnLst>
                                    <p:anim calcmode="lin" valueType="num">
                                      <p:cBhvr additive="base">
                                        <p:cTn id="60" dur="500"/>
                                        <p:tgtEl>
                                          <p:spTgt spid="85"/>
                                        </p:tgtEl>
                                        <p:attrNameLst>
                                          <p:attrName>ppt_x</p:attrName>
                                        </p:attrNameLst>
                                      </p:cBhvr>
                                      <p:tavLst>
                                        <p:tav tm="0">
                                          <p:val>
                                            <p:strVal val="ppt_x"/>
                                          </p:val>
                                        </p:tav>
                                        <p:tav tm="100000">
                                          <p:val>
                                            <p:strVal val="ppt_x"/>
                                          </p:val>
                                        </p:tav>
                                      </p:tavLst>
                                    </p:anim>
                                    <p:anim calcmode="lin" valueType="num">
                                      <p:cBhvr additive="base">
                                        <p:cTn id="61" dur="500"/>
                                        <p:tgtEl>
                                          <p:spTgt spid="85"/>
                                        </p:tgtEl>
                                        <p:attrNameLst>
                                          <p:attrName>ppt_y</p:attrName>
                                        </p:attrNameLst>
                                      </p:cBhvr>
                                      <p:tavLst>
                                        <p:tav tm="0">
                                          <p:val>
                                            <p:strVal val="ppt_y"/>
                                          </p:val>
                                        </p:tav>
                                        <p:tav tm="100000">
                                          <p:val>
                                            <p:strVal val="1+ppt_h/2"/>
                                          </p:val>
                                        </p:tav>
                                      </p:tavLst>
                                    </p:anim>
                                    <p:set>
                                      <p:cBhvr>
                                        <p:cTn id="62" dur="1" fill="hold">
                                          <p:stCondLst>
                                            <p:cond delay="499"/>
                                          </p:stCondLst>
                                        </p:cTn>
                                        <p:tgtEl>
                                          <p:spTgt spid="85"/>
                                        </p:tgtEl>
                                        <p:attrNameLst>
                                          <p:attrName>style.visibility</p:attrName>
                                        </p:attrNameLst>
                                      </p:cBhvr>
                                      <p:to>
                                        <p:strVal val="hidden"/>
                                      </p:to>
                                    </p:set>
                                  </p:childTnLst>
                                </p:cTn>
                              </p:par>
                              <p:par>
                                <p:cTn id="63" presetID="2" presetClass="exit" presetSubtype="4" fill="hold" grpId="0" nodeType="withEffect">
                                  <p:stCondLst>
                                    <p:cond delay="0"/>
                                  </p:stCondLst>
                                  <p:childTnLst>
                                    <p:anim calcmode="lin" valueType="num">
                                      <p:cBhvr additive="base">
                                        <p:cTn id="64" dur="500"/>
                                        <p:tgtEl>
                                          <p:spTgt spid="84"/>
                                        </p:tgtEl>
                                        <p:attrNameLst>
                                          <p:attrName>ppt_x</p:attrName>
                                        </p:attrNameLst>
                                      </p:cBhvr>
                                      <p:tavLst>
                                        <p:tav tm="0">
                                          <p:val>
                                            <p:strVal val="ppt_x"/>
                                          </p:val>
                                        </p:tav>
                                        <p:tav tm="100000">
                                          <p:val>
                                            <p:strVal val="ppt_x"/>
                                          </p:val>
                                        </p:tav>
                                      </p:tavLst>
                                    </p:anim>
                                    <p:anim calcmode="lin" valueType="num">
                                      <p:cBhvr additive="base">
                                        <p:cTn id="65" dur="500"/>
                                        <p:tgtEl>
                                          <p:spTgt spid="84"/>
                                        </p:tgtEl>
                                        <p:attrNameLst>
                                          <p:attrName>ppt_y</p:attrName>
                                        </p:attrNameLst>
                                      </p:cBhvr>
                                      <p:tavLst>
                                        <p:tav tm="0">
                                          <p:val>
                                            <p:strVal val="ppt_y"/>
                                          </p:val>
                                        </p:tav>
                                        <p:tav tm="100000">
                                          <p:val>
                                            <p:strVal val="1+ppt_h/2"/>
                                          </p:val>
                                        </p:tav>
                                      </p:tavLst>
                                    </p:anim>
                                    <p:set>
                                      <p:cBhvr>
                                        <p:cTn id="66" dur="1" fill="hold">
                                          <p:stCondLst>
                                            <p:cond delay="499"/>
                                          </p:stCondLst>
                                        </p:cTn>
                                        <p:tgtEl>
                                          <p:spTgt spid="84"/>
                                        </p:tgtEl>
                                        <p:attrNameLst>
                                          <p:attrName>style.visibility</p:attrName>
                                        </p:attrNameLst>
                                      </p:cBhvr>
                                      <p:to>
                                        <p:strVal val="hidden"/>
                                      </p:to>
                                    </p:set>
                                  </p:childTnLst>
                                </p:cTn>
                              </p:par>
                            </p:childTnLst>
                          </p:cTn>
                        </p:par>
                        <p:par>
                          <p:cTn id="67" fill="hold">
                            <p:stCondLst>
                              <p:cond delay="500"/>
                            </p:stCondLst>
                            <p:childTnLst>
                              <p:par>
                                <p:cTn id="68" presetID="2" presetClass="exit" presetSubtype="4" fill="hold" nodeType="afterEffect">
                                  <p:stCondLst>
                                    <p:cond delay="0"/>
                                  </p:stCondLst>
                                  <p:childTnLst>
                                    <p:anim calcmode="lin" valueType="num">
                                      <p:cBhvr additive="base">
                                        <p:cTn id="69" dur="500"/>
                                        <p:tgtEl>
                                          <p:spTgt spid="7"/>
                                        </p:tgtEl>
                                        <p:attrNameLst>
                                          <p:attrName>ppt_x</p:attrName>
                                        </p:attrNameLst>
                                      </p:cBhvr>
                                      <p:tavLst>
                                        <p:tav tm="0">
                                          <p:val>
                                            <p:strVal val="ppt_x"/>
                                          </p:val>
                                        </p:tav>
                                        <p:tav tm="100000">
                                          <p:val>
                                            <p:strVal val="ppt_x"/>
                                          </p:val>
                                        </p:tav>
                                      </p:tavLst>
                                    </p:anim>
                                    <p:anim calcmode="lin" valueType="num">
                                      <p:cBhvr additive="base">
                                        <p:cTn id="70" dur="500"/>
                                        <p:tgtEl>
                                          <p:spTgt spid="7"/>
                                        </p:tgtEl>
                                        <p:attrNameLst>
                                          <p:attrName>ppt_y</p:attrName>
                                        </p:attrNameLst>
                                      </p:cBhvr>
                                      <p:tavLst>
                                        <p:tav tm="0">
                                          <p:val>
                                            <p:strVal val="ppt_y"/>
                                          </p:val>
                                        </p:tav>
                                        <p:tav tm="100000">
                                          <p:val>
                                            <p:strVal val="1+ppt_h/2"/>
                                          </p:val>
                                        </p:tav>
                                      </p:tavLst>
                                    </p:anim>
                                    <p:set>
                                      <p:cBhvr>
                                        <p:cTn id="71" dur="1" fill="hold">
                                          <p:stCondLst>
                                            <p:cond delay="499"/>
                                          </p:stCondLst>
                                        </p:cTn>
                                        <p:tgtEl>
                                          <p:spTgt spid="7"/>
                                        </p:tgtEl>
                                        <p:attrNameLst>
                                          <p:attrName>style.visibility</p:attrName>
                                        </p:attrNameLst>
                                      </p:cBhvr>
                                      <p:to>
                                        <p:strVal val="hidden"/>
                                      </p:to>
                                    </p:set>
                                  </p:childTnLst>
                                </p:cTn>
                              </p:par>
                              <p:par>
                                <p:cTn id="72" presetID="2" presetClass="exit" presetSubtype="4" fill="hold" nodeType="withEffect">
                                  <p:stCondLst>
                                    <p:cond delay="0"/>
                                  </p:stCondLst>
                                  <p:childTnLst>
                                    <p:anim calcmode="lin" valueType="num">
                                      <p:cBhvr additive="base">
                                        <p:cTn id="73" dur="500"/>
                                        <p:tgtEl>
                                          <p:spTgt spid="11"/>
                                        </p:tgtEl>
                                        <p:attrNameLst>
                                          <p:attrName>ppt_x</p:attrName>
                                        </p:attrNameLst>
                                      </p:cBhvr>
                                      <p:tavLst>
                                        <p:tav tm="0">
                                          <p:val>
                                            <p:strVal val="ppt_x"/>
                                          </p:val>
                                        </p:tav>
                                        <p:tav tm="100000">
                                          <p:val>
                                            <p:strVal val="ppt_x"/>
                                          </p:val>
                                        </p:tav>
                                      </p:tavLst>
                                    </p:anim>
                                    <p:anim calcmode="lin" valueType="num">
                                      <p:cBhvr additive="base">
                                        <p:cTn id="74" dur="500"/>
                                        <p:tgtEl>
                                          <p:spTgt spid="11"/>
                                        </p:tgtEl>
                                        <p:attrNameLst>
                                          <p:attrName>ppt_y</p:attrName>
                                        </p:attrNameLst>
                                      </p:cBhvr>
                                      <p:tavLst>
                                        <p:tav tm="0">
                                          <p:val>
                                            <p:strVal val="ppt_y"/>
                                          </p:val>
                                        </p:tav>
                                        <p:tav tm="100000">
                                          <p:val>
                                            <p:strVal val="1+ppt_h/2"/>
                                          </p:val>
                                        </p:tav>
                                      </p:tavLst>
                                    </p:anim>
                                    <p:set>
                                      <p:cBhvr>
                                        <p:cTn id="75" dur="1" fill="hold">
                                          <p:stCondLst>
                                            <p:cond delay="499"/>
                                          </p:stCondLst>
                                        </p:cTn>
                                        <p:tgtEl>
                                          <p:spTgt spid="11"/>
                                        </p:tgtEl>
                                        <p:attrNameLst>
                                          <p:attrName>style.visibility</p:attrName>
                                        </p:attrNameLst>
                                      </p:cBhvr>
                                      <p:to>
                                        <p:strVal val="hidden"/>
                                      </p:to>
                                    </p:set>
                                  </p:childTnLst>
                                </p:cTn>
                              </p:par>
                              <p:par>
                                <p:cTn id="76" presetID="2" presetClass="exit" presetSubtype="4" fill="hold" nodeType="withEffect">
                                  <p:stCondLst>
                                    <p:cond delay="0"/>
                                  </p:stCondLst>
                                  <p:childTnLst>
                                    <p:anim calcmode="lin" valueType="num">
                                      <p:cBhvr additive="base">
                                        <p:cTn id="77" dur="500"/>
                                        <p:tgtEl>
                                          <p:spTgt spid="9"/>
                                        </p:tgtEl>
                                        <p:attrNameLst>
                                          <p:attrName>ppt_x</p:attrName>
                                        </p:attrNameLst>
                                      </p:cBhvr>
                                      <p:tavLst>
                                        <p:tav tm="0">
                                          <p:val>
                                            <p:strVal val="ppt_x"/>
                                          </p:val>
                                        </p:tav>
                                        <p:tav tm="100000">
                                          <p:val>
                                            <p:strVal val="ppt_x"/>
                                          </p:val>
                                        </p:tav>
                                      </p:tavLst>
                                    </p:anim>
                                    <p:anim calcmode="lin" valueType="num">
                                      <p:cBhvr additive="base">
                                        <p:cTn id="78" dur="500"/>
                                        <p:tgtEl>
                                          <p:spTgt spid="9"/>
                                        </p:tgtEl>
                                        <p:attrNameLst>
                                          <p:attrName>ppt_y</p:attrName>
                                        </p:attrNameLst>
                                      </p:cBhvr>
                                      <p:tavLst>
                                        <p:tav tm="0">
                                          <p:val>
                                            <p:strVal val="ppt_y"/>
                                          </p:val>
                                        </p:tav>
                                        <p:tav tm="100000">
                                          <p:val>
                                            <p:strVal val="1+ppt_h/2"/>
                                          </p:val>
                                        </p:tav>
                                      </p:tavLst>
                                    </p:anim>
                                    <p:set>
                                      <p:cBhvr>
                                        <p:cTn id="79"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80" grpId="0" animBg="1"/>
      <p:bldP spid="84" grpId="0" animBg="1"/>
      <p:bldP spid="85" grpId="0" animBg="1"/>
      <p:bldP spid="127" grpId="0" animBg="1"/>
      <p:bldP spid="134" grpId="0" animBg="1"/>
      <p:bldP spid="59" grpId="0" animBg="1"/>
      <p:bldP spid="64" grpId="0" animBg="1"/>
      <p:bldP spid="66" grpId="0" animBg="1"/>
      <p:bldP spid="152" grpId="0" animBg="1"/>
      <p:bldP spid="153" grpId="0" animBg="1"/>
      <p:bldP spid="154" grpId="0" animBg="1"/>
      <p:bldP spid="155" grpId="0" animBg="1"/>
      <p:bldP spid="157" grpId="0" animBg="1"/>
      <p:bldP spid="158" grpId="0" animBg="1"/>
      <p:bldP spid="159" grpId="0" animBg="1"/>
      <p:bldP spid="1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p:cNvSpPr>
            <a:spLocks noChangeAspect="1" noChangeArrowheads="1" noTextEdit="1"/>
          </p:cNvSpPr>
          <p:nvPr/>
        </p:nvSpPr>
        <p:spPr bwMode="auto">
          <a:xfrm>
            <a:off x="3309907" y="1222354"/>
            <a:ext cx="4564063" cy="3117850"/>
          </a:xfrm>
          <a:prstGeom prst="rect">
            <a:avLst/>
          </a:prstGeom>
          <a:noFill/>
          <a:ln w="9525">
            <a:noFill/>
            <a:miter lim="800000"/>
            <a:headEnd/>
            <a:tailEnd/>
          </a:ln>
        </p:spPr>
        <p:txBody>
          <a:bodyPr/>
          <a:lstStyle/>
          <a:p>
            <a:endParaRPr lang="fr-FR"/>
          </a:p>
        </p:txBody>
      </p:sp>
      <p:grpSp>
        <p:nvGrpSpPr>
          <p:cNvPr id="5" name="Group 44"/>
          <p:cNvGrpSpPr>
            <a:grpSpLocks/>
          </p:cNvGrpSpPr>
          <p:nvPr/>
        </p:nvGrpSpPr>
        <p:grpSpPr bwMode="auto">
          <a:xfrm>
            <a:off x="615920" y="1123929"/>
            <a:ext cx="1044575" cy="1106487"/>
            <a:chOff x="317" y="2007"/>
            <a:chExt cx="658" cy="697"/>
          </a:xfrm>
        </p:grpSpPr>
        <p:grpSp>
          <p:nvGrpSpPr>
            <p:cNvPr id="6" name="Group 45"/>
            <p:cNvGrpSpPr>
              <a:grpSpLocks/>
            </p:cNvGrpSpPr>
            <p:nvPr/>
          </p:nvGrpSpPr>
          <p:grpSpPr bwMode="auto">
            <a:xfrm>
              <a:off x="498" y="2188"/>
              <a:ext cx="477" cy="516"/>
              <a:chOff x="1381" y="264"/>
              <a:chExt cx="477" cy="516"/>
            </a:xfrm>
          </p:grpSpPr>
          <p:sp>
            <p:nvSpPr>
              <p:cNvPr id="31" name="Rectangle 46"/>
              <p:cNvSpPr>
                <a:spLocks noChangeArrowheads="1"/>
              </p:cNvSpPr>
              <p:nvPr/>
            </p:nvSpPr>
            <p:spPr bwMode="auto">
              <a:xfrm>
                <a:off x="1429" y="300"/>
                <a:ext cx="408" cy="454"/>
              </a:xfrm>
              <a:prstGeom prst="rect">
                <a:avLst/>
              </a:prstGeom>
              <a:solidFill>
                <a:schemeClr val="bg1"/>
              </a:solidFill>
              <a:ln w="9525">
                <a:solidFill>
                  <a:schemeClr val="bg1"/>
                </a:solidFill>
                <a:miter lim="800000"/>
                <a:headEnd/>
                <a:tailEnd/>
              </a:ln>
              <a:effectLst/>
            </p:spPr>
            <p:txBody>
              <a:bodyPr wrap="none" anchor="ctr"/>
              <a:lstStyle/>
              <a:p>
                <a:endParaRPr lang="fr-FR"/>
              </a:p>
            </p:txBody>
          </p:sp>
          <p:grpSp>
            <p:nvGrpSpPr>
              <p:cNvPr id="32" name="Group 47"/>
              <p:cNvGrpSpPr>
                <a:grpSpLocks/>
              </p:cNvGrpSpPr>
              <p:nvPr/>
            </p:nvGrpSpPr>
            <p:grpSpPr bwMode="auto">
              <a:xfrm>
                <a:off x="1381" y="264"/>
                <a:ext cx="477" cy="516"/>
                <a:chOff x="1381" y="264"/>
                <a:chExt cx="477" cy="516"/>
              </a:xfrm>
            </p:grpSpPr>
            <p:sp>
              <p:nvSpPr>
                <p:cNvPr id="33" name="Freeform 48"/>
                <p:cNvSpPr>
                  <a:spLocks/>
                </p:cNvSpPr>
                <p:nvPr/>
              </p:nvSpPr>
              <p:spPr bwMode="auto">
                <a:xfrm>
                  <a:off x="1647" y="424"/>
                  <a:ext cx="22" cy="51"/>
                </a:xfrm>
                <a:custGeom>
                  <a:avLst/>
                  <a:gdLst/>
                  <a:ahLst/>
                  <a:cxnLst>
                    <a:cxn ang="0">
                      <a:pos x="46" y="79"/>
                    </a:cxn>
                    <a:cxn ang="0">
                      <a:pos x="46" y="24"/>
                    </a:cxn>
                    <a:cxn ang="0">
                      <a:pos x="46" y="24"/>
                    </a:cxn>
                    <a:cxn ang="0">
                      <a:pos x="44" y="15"/>
                    </a:cxn>
                    <a:cxn ang="0">
                      <a:pos x="39" y="7"/>
                    </a:cxn>
                    <a:cxn ang="0">
                      <a:pos x="32" y="2"/>
                    </a:cxn>
                    <a:cxn ang="0">
                      <a:pos x="24" y="0"/>
                    </a:cxn>
                    <a:cxn ang="0">
                      <a:pos x="14" y="2"/>
                    </a:cxn>
                    <a:cxn ang="0">
                      <a:pos x="7" y="7"/>
                    </a:cxn>
                    <a:cxn ang="0">
                      <a:pos x="2" y="15"/>
                    </a:cxn>
                    <a:cxn ang="0">
                      <a:pos x="0" y="24"/>
                    </a:cxn>
                    <a:cxn ang="0">
                      <a:pos x="0" y="24"/>
                    </a:cxn>
                    <a:cxn ang="0">
                      <a:pos x="0" y="79"/>
                    </a:cxn>
                    <a:cxn ang="0">
                      <a:pos x="0" y="79"/>
                    </a:cxn>
                    <a:cxn ang="0">
                      <a:pos x="2" y="88"/>
                    </a:cxn>
                    <a:cxn ang="0">
                      <a:pos x="7" y="96"/>
                    </a:cxn>
                    <a:cxn ang="0">
                      <a:pos x="14" y="101"/>
                    </a:cxn>
                    <a:cxn ang="0">
                      <a:pos x="24" y="103"/>
                    </a:cxn>
                    <a:cxn ang="0">
                      <a:pos x="32" y="101"/>
                    </a:cxn>
                    <a:cxn ang="0">
                      <a:pos x="39" y="96"/>
                    </a:cxn>
                    <a:cxn ang="0">
                      <a:pos x="44" y="88"/>
                    </a:cxn>
                    <a:cxn ang="0">
                      <a:pos x="46" y="79"/>
                    </a:cxn>
                    <a:cxn ang="0">
                      <a:pos x="46" y="79"/>
                    </a:cxn>
                  </a:cxnLst>
                  <a:rect l="0" t="0" r="r" b="b"/>
                  <a:pathLst>
                    <a:path w="46" h="103">
                      <a:moveTo>
                        <a:pt x="46" y="79"/>
                      </a:moveTo>
                      <a:lnTo>
                        <a:pt x="46" y="24"/>
                      </a:lnTo>
                      <a:lnTo>
                        <a:pt x="46" y="24"/>
                      </a:lnTo>
                      <a:lnTo>
                        <a:pt x="44" y="15"/>
                      </a:lnTo>
                      <a:lnTo>
                        <a:pt x="39" y="7"/>
                      </a:lnTo>
                      <a:lnTo>
                        <a:pt x="32" y="2"/>
                      </a:lnTo>
                      <a:lnTo>
                        <a:pt x="24" y="0"/>
                      </a:lnTo>
                      <a:lnTo>
                        <a:pt x="14" y="2"/>
                      </a:lnTo>
                      <a:lnTo>
                        <a:pt x="7" y="7"/>
                      </a:lnTo>
                      <a:lnTo>
                        <a:pt x="2" y="15"/>
                      </a:lnTo>
                      <a:lnTo>
                        <a:pt x="0" y="24"/>
                      </a:lnTo>
                      <a:lnTo>
                        <a:pt x="0" y="24"/>
                      </a:lnTo>
                      <a:lnTo>
                        <a:pt x="0" y="79"/>
                      </a:lnTo>
                      <a:lnTo>
                        <a:pt x="0" y="79"/>
                      </a:lnTo>
                      <a:lnTo>
                        <a:pt x="2" y="88"/>
                      </a:lnTo>
                      <a:lnTo>
                        <a:pt x="7" y="96"/>
                      </a:lnTo>
                      <a:lnTo>
                        <a:pt x="14" y="101"/>
                      </a:lnTo>
                      <a:lnTo>
                        <a:pt x="24" y="103"/>
                      </a:lnTo>
                      <a:lnTo>
                        <a:pt x="32" y="101"/>
                      </a:lnTo>
                      <a:lnTo>
                        <a:pt x="39" y="96"/>
                      </a:lnTo>
                      <a:lnTo>
                        <a:pt x="44" y="88"/>
                      </a:lnTo>
                      <a:lnTo>
                        <a:pt x="46" y="79"/>
                      </a:lnTo>
                      <a:lnTo>
                        <a:pt x="46" y="79"/>
                      </a:lnTo>
                      <a:close/>
                    </a:path>
                  </a:pathLst>
                </a:custGeom>
                <a:solidFill>
                  <a:srgbClr val="000000"/>
                </a:solidFill>
                <a:ln w="9525">
                  <a:noFill/>
                  <a:round/>
                  <a:headEnd/>
                  <a:tailEnd/>
                </a:ln>
              </p:spPr>
              <p:txBody>
                <a:bodyPr/>
                <a:lstStyle/>
                <a:p>
                  <a:endParaRPr lang="fr-FR"/>
                </a:p>
              </p:txBody>
            </p:sp>
            <p:sp>
              <p:nvSpPr>
                <p:cNvPr id="34" name="Freeform 49"/>
                <p:cNvSpPr>
                  <a:spLocks/>
                </p:cNvSpPr>
                <p:nvPr/>
              </p:nvSpPr>
              <p:spPr bwMode="auto">
                <a:xfrm>
                  <a:off x="1678" y="435"/>
                  <a:ext cx="23" cy="36"/>
                </a:xfrm>
                <a:custGeom>
                  <a:avLst/>
                  <a:gdLst/>
                  <a:ahLst/>
                  <a:cxnLst>
                    <a:cxn ang="0">
                      <a:pos x="48" y="47"/>
                    </a:cxn>
                    <a:cxn ang="0">
                      <a:pos x="48" y="23"/>
                    </a:cxn>
                    <a:cxn ang="0">
                      <a:pos x="48" y="23"/>
                    </a:cxn>
                    <a:cxn ang="0">
                      <a:pos x="46" y="15"/>
                    </a:cxn>
                    <a:cxn ang="0">
                      <a:pos x="41" y="6"/>
                    </a:cxn>
                    <a:cxn ang="0">
                      <a:pos x="33" y="1"/>
                    </a:cxn>
                    <a:cxn ang="0">
                      <a:pos x="24" y="0"/>
                    </a:cxn>
                    <a:cxn ang="0">
                      <a:pos x="14" y="1"/>
                    </a:cxn>
                    <a:cxn ang="0">
                      <a:pos x="7" y="6"/>
                    </a:cxn>
                    <a:cxn ang="0">
                      <a:pos x="2" y="15"/>
                    </a:cxn>
                    <a:cxn ang="0">
                      <a:pos x="0" y="23"/>
                    </a:cxn>
                    <a:cxn ang="0">
                      <a:pos x="0" y="23"/>
                    </a:cxn>
                    <a:cxn ang="0">
                      <a:pos x="0" y="47"/>
                    </a:cxn>
                    <a:cxn ang="0">
                      <a:pos x="0" y="47"/>
                    </a:cxn>
                    <a:cxn ang="0">
                      <a:pos x="2" y="57"/>
                    </a:cxn>
                    <a:cxn ang="0">
                      <a:pos x="7" y="64"/>
                    </a:cxn>
                    <a:cxn ang="0">
                      <a:pos x="14" y="69"/>
                    </a:cxn>
                    <a:cxn ang="0">
                      <a:pos x="24" y="71"/>
                    </a:cxn>
                    <a:cxn ang="0">
                      <a:pos x="33" y="69"/>
                    </a:cxn>
                    <a:cxn ang="0">
                      <a:pos x="41" y="64"/>
                    </a:cxn>
                    <a:cxn ang="0">
                      <a:pos x="46" y="57"/>
                    </a:cxn>
                    <a:cxn ang="0">
                      <a:pos x="48" y="47"/>
                    </a:cxn>
                    <a:cxn ang="0">
                      <a:pos x="48" y="47"/>
                    </a:cxn>
                  </a:cxnLst>
                  <a:rect l="0" t="0" r="r" b="b"/>
                  <a:pathLst>
                    <a:path w="48" h="71">
                      <a:moveTo>
                        <a:pt x="48" y="47"/>
                      </a:moveTo>
                      <a:lnTo>
                        <a:pt x="48" y="23"/>
                      </a:lnTo>
                      <a:lnTo>
                        <a:pt x="48" y="23"/>
                      </a:lnTo>
                      <a:lnTo>
                        <a:pt x="46" y="15"/>
                      </a:lnTo>
                      <a:lnTo>
                        <a:pt x="41" y="6"/>
                      </a:lnTo>
                      <a:lnTo>
                        <a:pt x="33" y="1"/>
                      </a:lnTo>
                      <a:lnTo>
                        <a:pt x="24" y="0"/>
                      </a:lnTo>
                      <a:lnTo>
                        <a:pt x="14" y="1"/>
                      </a:lnTo>
                      <a:lnTo>
                        <a:pt x="7" y="6"/>
                      </a:lnTo>
                      <a:lnTo>
                        <a:pt x="2" y="15"/>
                      </a:lnTo>
                      <a:lnTo>
                        <a:pt x="0" y="23"/>
                      </a:lnTo>
                      <a:lnTo>
                        <a:pt x="0" y="23"/>
                      </a:lnTo>
                      <a:lnTo>
                        <a:pt x="0" y="47"/>
                      </a:lnTo>
                      <a:lnTo>
                        <a:pt x="0" y="47"/>
                      </a:lnTo>
                      <a:lnTo>
                        <a:pt x="2" y="57"/>
                      </a:lnTo>
                      <a:lnTo>
                        <a:pt x="7" y="64"/>
                      </a:lnTo>
                      <a:lnTo>
                        <a:pt x="14" y="69"/>
                      </a:lnTo>
                      <a:lnTo>
                        <a:pt x="24" y="71"/>
                      </a:lnTo>
                      <a:lnTo>
                        <a:pt x="33" y="69"/>
                      </a:lnTo>
                      <a:lnTo>
                        <a:pt x="41" y="64"/>
                      </a:lnTo>
                      <a:lnTo>
                        <a:pt x="46" y="57"/>
                      </a:lnTo>
                      <a:lnTo>
                        <a:pt x="48" y="47"/>
                      </a:lnTo>
                      <a:lnTo>
                        <a:pt x="48" y="47"/>
                      </a:lnTo>
                      <a:close/>
                    </a:path>
                  </a:pathLst>
                </a:custGeom>
                <a:solidFill>
                  <a:srgbClr val="000000"/>
                </a:solidFill>
                <a:ln w="9525">
                  <a:noFill/>
                  <a:round/>
                  <a:headEnd/>
                  <a:tailEnd/>
                </a:ln>
              </p:spPr>
              <p:txBody>
                <a:bodyPr/>
                <a:lstStyle/>
                <a:p>
                  <a:endParaRPr lang="fr-FR"/>
                </a:p>
              </p:txBody>
            </p:sp>
            <p:sp>
              <p:nvSpPr>
                <p:cNvPr id="35" name="Freeform 50"/>
                <p:cNvSpPr>
                  <a:spLocks/>
                </p:cNvSpPr>
                <p:nvPr/>
              </p:nvSpPr>
              <p:spPr bwMode="auto">
                <a:xfrm>
                  <a:off x="1381" y="264"/>
                  <a:ext cx="477" cy="516"/>
                </a:xfrm>
                <a:custGeom>
                  <a:avLst/>
                  <a:gdLst/>
                  <a:ahLst/>
                  <a:cxnLst>
                    <a:cxn ang="0">
                      <a:pos x="110" y="2"/>
                    </a:cxn>
                    <a:cxn ang="0">
                      <a:pos x="118" y="46"/>
                    </a:cxn>
                    <a:cxn ang="0">
                      <a:pos x="900" y="690"/>
                    </a:cxn>
                    <a:cxn ang="0">
                      <a:pos x="790" y="974"/>
                    </a:cxn>
                    <a:cxn ang="0">
                      <a:pos x="648" y="973"/>
                    </a:cxn>
                    <a:cxn ang="0">
                      <a:pos x="480" y="969"/>
                    </a:cxn>
                    <a:cxn ang="0">
                      <a:pos x="274" y="969"/>
                    </a:cxn>
                    <a:cxn ang="0">
                      <a:pos x="95" y="947"/>
                    </a:cxn>
                    <a:cxn ang="0">
                      <a:pos x="125" y="841"/>
                    </a:cxn>
                    <a:cxn ang="0">
                      <a:pos x="301" y="749"/>
                    </a:cxn>
                    <a:cxn ang="0">
                      <a:pos x="414" y="739"/>
                    </a:cxn>
                    <a:cxn ang="0">
                      <a:pos x="544" y="733"/>
                    </a:cxn>
                    <a:cxn ang="0">
                      <a:pos x="721" y="734"/>
                    </a:cxn>
                    <a:cxn ang="0">
                      <a:pos x="863" y="756"/>
                    </a:cxn>
                    <a:cxn ang="0">
                      <a:pos x="827" y="705"/>
                    </a:cxn>
                    <a:cxn ang="0">
                      <a:pos x="613" y="683"/>
                    </a:cxn>
                    <a:cxn ang="0">
                      <a:pos x="736" y="536"/>
                    </a:cxn>
                    <a:cxn ang="0">
                      <a:pos x="787" y="369"/>
                    </a:cxn>
                    <a:cxn ang="0">
                      <a:pos x="772" y="257"/>
                    </a:cxn>
                    <a:cxn ang="0">
                      <a:pos x="709" y="229"/>
                    </a:cxn>
                    <a:cxn ang="0">
                      <a:pos x="719" y="274"/>
                    </a:cxn>
                    <a:cxn ang="0">
                      <a:pos x="740" y="367"/>
                    </a:cxn>
                    <a:cxn ang="0">
                      <a:pos x="709" y="479"/>
                    </a:cxn>
                    <a:cxn ang="0">
                      <a:pos x="674" y="467"/>
                    </a:cxn>
                    <a:cxn ang="0">
                      <a:pos x="429" y="447"/>
                    </a:cxn>
                    <a:cxn ang="0">
                      <a:pos x="370" y="459"/>
                    </a:cxn>
                    <a:cxn ang="0">
                      <a:pos x="441" y="508"/>
                    </a:cxn>
                    <a:cxn ang="0">
                      <a:pos x="589" y="543"/>
                    </a:cxn>
                    <a:cxn ang="0">
                      <a:pos x="676" y="553"/>
                    </a:cxn>
                    <a:cxn ang="0">
                      <a:pos x="540" y="655"/>
                    </a:cxn>
                    <a:cxn ang="0">
                      <a:pos x="338" y="651"/>
                    </a:cxn>
                    <a:cxn ang="0">
                      <a:pos x="247" y="443"/>
                    </a:cxn>
                    <a:cxn ang="0">
                      <a:pos x="316" y="256"/>
                    </a:cxn>
                    <a:cxn ang="0">
                      <a:pos x="500" y="181"/>
                    </a:cxn>
                    <a:cxn ang="0">
                      <a:pos x="665" y="212"/>
                    </a:cxn>
                    <a:cxn ang="0">
                      <a:pos x="621" y="161"/>
                    </a:cxn>
                    <a:cxn ang="0">
                      <a:pos x="490" y="134"/>
                    </a:cxn>
                    <a:cxn ang="0">
                      <a:pos x="350" y="168"/>
                    </a:cxn>
                    <a:cxn ang="0">
                      <a:pos x="228" y="308"/>
                    </a:cxn>
                    <a:cxn ang="0">
                      <a:pos x="230" y="616"/>
                    </a:cxn>
                    <a:cxn ang="0">
                      <a:pos x="301" y="702"/>
                    </a:cxn>
                    <a:cxn ang="0">
                      <a:pos x="96" y="804"/>
                    </a:cxn>
                    <a:cxn ang="0">
                      <a:pos x="86" y="547"/>
                    </a:cxn>
                    <a:cxn ang="0">
                      <a:pos x="51" y="234"/>
                    </a:cxn>
                    <a:cxn ang="0">
                      <a:pos x="17" y="102"/>
                    </a:cxn>
                    <a:cxn ang="0">
                      <a:pos x="19" y="344"/>
                    </a:cxn>
                    <a:cxn ang="0">
                      <a:pos x="49" y="873"/>
                    </a:cxn>
                    <a:cxn ang="0">
                      <a:pos x="64" y="1032"/>
                    </a:cxn>
                    <a:cxn ang="0">
                      <a:pos x="228" y="1018"/>
                    </a:cxn>
                    <a:cxn ang="0">
                      <a:pos x="444" y="1017"/>
                    </a:cxn>
                    <a:cxn ang="0">
                      <a:pos x="630" y="1020"/>
                    </a:cxn>
                    <a:cxn ang="0">
                      <a:pos x="784" y="1022"/>
                    </a:cxn>
                    <a:cxn ang="0">
                      <a:pos x="924" y="1015"/>
                    </a:cxn>
                    <a:cxn ang="0">
                      <a:pos x="949" y="411"/>
                    </a:cxn>
                    <a:cxn ang="0">
                      <a:pos x="949" y="11"/>
                    </a:cxn>
                  </a:cxnLst>
                  <a:rect l="0" t="0" r="r" b="b"/>
                  <a:pathLst>
                    <a:path w="954" h="1033">
                      <a:moveTo>
                        <a:pt x="947" y="7"/>
                      </a:moveTo>
                      <a:lnTo>
                        <a:pt x="944" y="4"/>
                      </a:lnTo>
                      <a:lnTo>
                        <a:pt x="939" y="2"/>
                      </a:lnTo>
                      <a:lnTo>
                        <a:pt x="935" y="0"/>
                      </a:lnTo>
                      <a:lnTo>
                        <a:pt x="930" y="0"/>
                      </a:lnTo>
                      <a:lnTo>
                        <a:pt x="118" y="0"/>
                      </a:lnTo>
                      <a:lnTo>
                        <a:pt x="110" y="2"/>
                      </a:lnTo>
                      <a:lnTo>
                        <a:pt x="102" y="7"/>
                      </a:lnTo>
                      <a:lnTo>
                        <a:pt x="96" y="14"/>
                      </a:lnTo>
                      <a:lnTo>
                        <a:pt x="95" y="24"/>
                      </a:lnTo>
                      <a:lnTo>
                        <a:pt x="96" y="33"/>
                      </a:lnTo>
                      <a:lnTo>
                        <a:pt x="102" y="39"/>
                      </a:lnTo>
                      <a:lnTo>
                        <a:pt x="110" y="44"/>
                      </a:lnTo>
                      <a:lnTo>
                        <a:pt x="118" y="46"/>
                      </a:lnTo>
                      <a:lnTo>
                        <a:pt x="907" y="46"/>
                      </a:lnTo>
                      <a:lnTo>
                        <a:pt x="905" y="137"/>
                      </a:lnTo>
                      <a:lnTo>
                        <a:pt x="903" y="229"/>
                      </a:lnTo>
                      <a:lnTo>
                        <a:pt x="903" y="320"/>
                      </a:lnTo>
                      <a:lnTo>
                        <a:pt x="902" y="411"/>
                      </a:lnTo>
                      <a:lnTo>
                        <a:pt x="902" y="550"/>
                      </a:lnTo>
                      <a:lnTo>
                        <a:pt x="900" y="690"/>
                      </a:lnTo>
                      <a:lnTo>
                        <a:pt x="897" y="832"/>
                      </a:lnTo>
                      <a:lnTo>
                        <a:pt x="892" y="971"/>
                      </a:lnTo>
                      <a:lnTo>
                        <a:pt x="871" y="973"/>
                      </a:lnTo>
                      <a:lnTo>
                        <a:pt x="851" y="973"/>
                      </a:lnTo>
                      <a:lnTo>
                        <a:pt x="831" y="973"/>
                      </a:lnTo>
                      <a:lnTo>
                        <a:pt x="811" y="974"/>
                      </a:lnTo>
                      <a:lnTo>
                        <a:pt x="790" y="974"/>
                      </a:lnTo>
                      <a:lnTo>
                        <a:pt x="770" y="974"/>
                      </a:lnTo>
                      <a:lnTo>
                        <a:pt x="750" y="974"/>
                      </a:lnTo>
                      <a:lnTo>
                        <a:pt x="730" y="974"/>
                      </a:lnTo>
                      <a:lnTo>
                        <a:pt x="709" y="974"/>
                      </a:lnTo>
                      <a:lnTo>
                        <a:pt x="689" y="974"/>
                      </a:lnTo>
                      <a:lnTo>
                        <a:pt x="669" y="973"/>
                      </a:lnTo>
                      <a:lnTo>
                        <a:pt x="648" y="973"/>
                      </a:lnTo>
                      <a:lnTo>
                        <a:pt x="628" y="973"/>
                      </a:lnTo>
                      <a:lnTo>
                        <a:pt x="608" y="973"/>
                      </a:lnTo>
                      <a:lnTo>
                        <a:pt x="588" y="971"/>
                      </a:lnTo>
                      <a:lnTo>
                        <a:pt x="567" y="971"/>
                      </a:lnTo>
                      <a:lnTo>
                        <a:pt x="539" y="971"/>
                      </a:lnTo>
                      <a:lnTo>
                        <a:pt x="510" y="969"/>
                      </a:lnTo>
                      <a:lnTo>
                        <a:pt x="480" y="969"/>
                      </a:lnTo>
                      <a:lnTo>
                        <a:pt x="451" y="969"/>
                      </a:lnTo>
                      <a:lnTo>
                        <a:pt x="422" y="969"/>
                      </a:lnTo>
                      <a:lnTo>
                        <a:pt x="392" y="968"/>
                      </a:lnTo>
                      <a:lnTo>
                        <a:pt x="363" y="968"/>
                      </a:lnTo>
                      <a:lnTo>
                        <a:pt x="333" y="969"/>
                      </a:lnTo>
                      <a:lnTo>
                        <a:pt x="304" y="969"/>
                      </a:lnTo>
                      <a:lnTo>
                        <a:pt x="274" y="969"/>
                      </a:lnTo>
                      <a:lnTo>
                        <a:pt x="243" y="971"/>
                      </a:lnTo>
                      <a:lnTo>
                        <a:pt x="215" y="973"/>
                      </a:lnTo>
                      <a:lnTo>
                        <a:pt x="184" y="974"/>
                      </a:lnTo>
                      <a:lnTo>
                        <a:pt x="154" y="976"/>
                      </a:lnTo>
                      <a:lnTo>
                        <a:pt x="125" y="979"/>
                      </a:lnTo>
                      <a:lnTo>
                        <a:pt x="95" y="983"/>
                      </a:lnTo>
                      <a:lnTo>
                        <a:pt x="95" y="947"/>
                      </a:lnTo>
                      <a:lnTo>
                        <a:pt x="95" y="910"/>
                      </a:lnTo>
                      <a:lnTo>
                        <a:pt x="95" y="875"/>
                      </a:lnTo>
                      <a:lnTo>
                        <a:pt x="95" y="839"/>
                      </a:lnTo>
                      <a:lnTo>
                        <a:pt x="102" y="842"/>
                      </a:lnTo>
                      <a:lnTo>
                        <a:pt x="110" y="844"/>
                      </a:lnTo>
                      <a:lnTo>
                        <a:pt x="118" y="844"/>
                      </a:lnTo>
                      <a:lnTo>
                        <a:pt x="125" y="841"/>
                      </a:lnTo>
                      <a:lnTo>
                        <a:pt x="125" y="841"/>
                      </a:lnTo>
                      <a:lnTo>
                        <a:pt x="156" y="819"/>
                      </a:lnTo>
                      <a:lnTo>
                        <a:pt x="186" y="798"/>
                      </a:lnTo>
                      <a:lnTo>
                        <a:pt x="215" y="782"/>
                      </a:lnTo>
                      <a:lnTo>
                        <a:pt x="245" y="768"/>
                      </a:lnTo>
                      <a:lnTo>
                        <a:pt x="272" y="756"/>
                      </a:lnTo>
                      <a:lnTo>
                        <a:pt x="301" y="749"/>
                      </a:lnTo>
                      <a:lnTo>
                        <a:pt x="328" y="744"/>
                      </a:lnTo>
                      <a:lnTo>
                        <a:pt x="353" y="743"/>
                      </a:lnTo>
                      <a:lnTo>
                        <a:pt x="358" y="743"/>
                      </a:lnTo>
                      <a:lnTo>
                        <a:pt x="368" y="743"/>
                      </a:lnTo>
                      <a:lnTo>
                        <a:pt x="382" y="741"/>
                      </a:lnTo>
                      <a:lnTo>
                        <a:pt x="399" y="739"/>
                      </a:lnTo>
                      <a:lnTo>
                        <a:pt x="414" y="739"/>
                      </a:lnTo>
                      <a:lnTo>
                        <a:pt x="429" y="738"/>
                      </a:lnTo>
                      <a:lnTo>
                        <a:pt x="439" y="738"/>
                      </a:lnTo>
                      <a:lnTo>
                        <a:pt x="443" y="738"/>
                      </a:lnTo>
                      <a:lnTo>
                        <a:pt x="468" y="736"/>
                      </a:lnTo>
                      <a:lnTo>
                        <a:pt x="493" y="734"/>
                      </a:lnTo>
                      <a:lnTo>
                        <a:pt x="519" y="733"/>
                      </a:lnTo>
                      <a:lnTo>
                        <a:pt x="544" y="733"/>
                      </a:lnTo>
                      <a:lnTo>
                        <a:pt x="569" y="731"/>
                      </a:lnTo>
                      <a:lnTo>
                        <a:pt x="594" y="731"/>
                      </a:lnTo>
                      <a:lnTo>
                        <a:pt x="620" y="731"/>
                      </a:lnTo>
                      <a:lnTo>
                        <a:pt x="645" y="731"/>
                      </a:lnTo>
                      <a:lnTo>
                        <a:pt x="670" y="731"/>
                      </a:lnTo>
                      <a:lnTo>
                        <a:pt x="696" y="733"/>
                      </a:lnTo>
                      <a:lnTo>
                        <a:pt x="721" y="734"/>
                      </a:lnTo>
                      <a:lnTo>
                        <a:pt x="746" y="738"/>
                      </a:lnTo>
                      <a:lnTo>
                        <a:pt x="772" y="741"/>
                      </a:lnTo>
                      <a:lnTo>
                        <a:pt x="797" y="746"/>
                      </a:lnTo>
                      <a:lnTo>
                        <a:pt x="821" y="751"/>
                      </a:lnTo>
                      <a:lnTo>
                        <a:pt x="846" y="758"/>
                      </a:lnTo>
                      <a:lnTo>
                        <a:pt x="854" y="758"/>
                      </a:lnTo>
                      <a:lnTo>
                        <a:pt x="863" y="756"/>
                      </a:lnTo>
                      <a:lnTo>
                        <a:pt x="870" y="751"/>
                      </a:lnTo>
                      <a:lnTo>
                        <a:pt x="875" y="743"/>
                      </a:lnTo>
                      <a:lnTo>
                        <a:pt x="875" y="733"/>
                      </a:lnTo>
                      <a:lnTo>
                        <a:pt x="873" y="724"/>
                      </a:lnTo>
                      <a:lnTo>
                        <a:pt x="866" y="717"/>
                      </a:lnTo>
                      <a:lnTo>
                        <a:pt x="858" y="714"/>
                      </a:lnTo>
                      <a:lnTo>
                        <a:pt x="827" y="705"/>
                      </a:lnTo>
                      <a:lnTo>
                        <a:pt x="797" y="699"/>
                      </a:lnTo>
                      <a:lnTo>
                        <a:pt x="767" y="694"/>
                      </a:lnTo>
                      <a:lnTo>
                        <a:pt x="736" y="690"/>
                      </a:lnTo>
                      <a:lnTo>
                        <a:pt x="706" y="687"/>
                      </a:lnTo>
                      <a:lnTo>
                        <a:pt x="676" y="685"/>
                      </a:lnTo>
                      <a:lnTo>
                        <a:pt x="643" y="683"/>
                      </a:lnTo>
                      <a:lnTo>
                        <a:pt x="613" y="683"/>
                      </a:lnTo>
                      <a:lnTo>
                        <a:pt x="637" y="670"/>
                      </a:lnTo>
                      <a:lnTo>
                        <a:pt x="659" y="653"/>
                      </a:lnTo>
                      <a:lnTo>
                        <a:pt x="677" y="633"/>
                      </a:lnTo>
                      <a:lnTo>
                        <a:pt x="694" y="609"/>
                      </a:lnTo>
                      <a:lnTo>
                        <a:pt x="709" y="585"/>
                      </a:lnTo>
                      <a:lnTo>
                        <a:pt x="724" y="560"/>
                      </a:lnTo>
                      <a:lnTo>
                        <a:pt x="736" y="536"/>
                      </a:lnTo>
                      <a:lnTo>
                        <a:pt x="748" y="511"/>
                      </a:lnTo>
                      <a:lnTo>
                        <a:pt x="751" y="503"/>
                      </a:lnTo>
                      <a:lnTo>
                        <a:pt x="757" y="496"/>
                      </a:lnTo>
                      <a:lnTo>
                        <a:pt x="760" y="487"/>
                      </a:lnTo>
                      <a:lnTo>
                        <a:pt x="763" y="481"/>
                      </a:lnTo>
                      <a:lnTo>
                        <a:pt x="782" y="425"/>
                      </a:lnTo>
                      <a:lnTo>
                        <a:pt x="787" y="369"/>
                      </a:lnTo>
                      <a:lnTo>
                        <a:pt x="784" y="313"/>
                      </a:lnTo>
                      <a:lnTo>
                        <a:pt x="773" y="261"/>
                      </a:lnTo>
                      <a:lnTo>
                        <a:pt x="773" y="263"/>
                      </a:lnTo>
                      <a:lnTo>
                        <a:pt x="773" y="263"/>
                      </a:lnTo>
                      <a:lnTo>
                        <a:pt x="773" y="264"/>
                      </a:lnTo>
                      <a:lnTo>
                        <a:pt x="773" y="266"/>
                      </a:lnTo>
                      <a:lnTo>
                        <a:pt x="772" y="257"/>
                      </a:lnTo>
                      <a:lnTo>
                        <a:pt x="768" y="247"/>
                      </a:lnTo>
                      <a:lnTo>
                        <a:pt x="760" y="239"/>
                      </a:lnTo>
                      <a:lnTo>
                        <a:pt x="751" y="232"/>
                      </a:lnTo>
                      <a:lnTo>
                        <a:pt x="741" y="227"/>
                      </a:lnTo>
                      <a:lnTo>
                        <a:pt x="731" y="225"/>
                      </a:lnTo>
                      <a:lnTo>
                        <a:pt x="719" y="225"/>
                      </a:lnTo>
                      <a:lnTo>
                        <a:pt x="709" y="229"/>
                      </a:lnTo>
                      <a:lnTo>
                        <a:pt x="703" y="235"/>
                      </a:lnTo>
                      <a:lnTo>
                        <a:pt x="697" y="242"/>
                      </a:lnTo>
                      <a:lnTo>
                        <a:pt x="696" y="252"/>
                      </a:lnTo>
                      <a:lnTo>
                        <a:pt x="697" y="261"/>
                      </a:lnTo>
                      <a:lnTo>
                        <a:pt x="704" y="268"/>
                      </a:lnTo>
                      <a:lnTo>
                        <a:pt x="711" y="273"/>
                      </a:lnTo>
                      <a:lnTo>
                        <a:pt x="719" y="274"/>
                      </a:lnTo>
                      <a:lnTo>
                        <a:pt x="728" y="273"/>
                      </a:lnTo>
                      <a:lnTo>
                        <a:pt x="728" y="273"/>
                      </a:lnTo>
                      <a:lnTo>
                        <a:pt x="728" y="273"/>
                      </a:lnTo>
                      <a:lnTo>
                        <a:pt x="728" y="273"/>
                      </a:lnTo>
                      <a:lnTo>
                        <a:pt x="728" y="273"/>
                      </a:lnTo>
                      <a:lnTo>
                        <a:pt x="736" y="320"/>
                      </a:lnTo>
                      <a:lnTo>
                        <a:pt x="740" y="367"/>
                      </a:lnTo>
                      <a:lnTo>
                        <a:pt x="736" y="415"/>
                      </a:lnTo>
                      <a:lnTo>
                        <a:pt x="721" y="459"/>
                      </a:lnTo>
                      <a:lnTo>
                        <a:pt x="719" y="465"/>
                      </a:lnTo>
                      <a:lnTo>
                        <a:pt x="716" y="470"/>
                      </a:lnTo>
                      <a:lnTo>
                        <a:pt x="714" y="476"/>
                      </a:lnTo>
                      <a:lnTo>
                        <a:pt x="711" y="482"/>
                      </a:lnTo>
                      <a:lnTo>
                        <a:pt x="709" y="479"/>
                      </a:lnTo>
                      <a:lnTo>
                        <a:pt x="709" y="476"/>
                      </a:lnTo>
                      <a:lnTo>
                        <a:pt x="708" y="474"/>
                      </a:lnTo>
                      <a:lnTo>
                        <a:pt x="706" y="470"/>
                      </a:lnTo>
                      <a:lnTo>
                        <a:pt x="699" y="464"/>
                      </a:lnTo>
                      <a:lnTo>
                        <a:pt x="691" y="462"/>
                      </a:lnTo>
                      <a:lnTo>
                        <a:pt x="681" y="462"/>
                      </a:lnTo>
                      <a:lnTo>
                        <a:pt x="674" y="467"/>
                      </a:lnTo>
                      <a:lnTo>
                        <a:pt x="640" y="487"/>
                      </a:lnTo>
                      <a:lnTo>
                        <a:pt x="603" y="496"/>
                      </a:lnTo>
                      <a:lnTo>
                        <a:pt x="564" y="496"/>
                      </a:lnTo>
                      <a:lnTo>
                        <a:pt x="527" y="489"/>
                      </a:lnTo>
                      <a:lnTo>
                        <a:pt x="490" y="477"/>
                      </a:lnTo>
                      <a:lnTo>
                        <a:pt x="458" y="462"/>
                      </a:lnTo>
                      <a:lnTo>
                        <a:pt x="429" y="447"/>
                      </a:lnTo>
                      <a:lnTo>
                        <a:pt x="405" y="433"/>
                      </a:lnTo>
                      <a:lnTo>
                        <a:pt x="397" y="430"/>
                      </a:lnTo>
                      <a:lnTo>
                        <a:pt x="387" y="430"/>
                      </a:lnTo>
                      <a:lnTo>
                        <a:pt x="380" y="435"/>
                      </a:lnTo>
                      <a:lnTo>
                        <a:pt x="373" y="442"/>
                      </a:lnTo>
                      <a:lnTo>
                        <a:pt x="370" y="450"/>
                      </a:lnTo>
                      <a:lnTo>
                        <a:pt x="370" y="459"/>
                      </a:lnTo>
                      <a:lnTo>
                        <a:pt x="373" y="467"/>
                      </a:lnTo>
                      <a:lnTo>
                        <a:pt x="380" y="474"/>
                      </a:lnTo>
                      <a:lnTo>
                        <a:pt x="380" y="474"/>
                      </a:lnTo>
                      <a:lnTo>
                        <a:pt x="392" y="482"/>
                      </a:lnTo>
                      <a:lnTo>
                        <a:pt x="407" y="489"/>
                      </a:lnTo>
                      <a:lnTo>
                        <a:pt x="422" y="499"/>
                      </a:lnTo>
                      <a:lnTo>
                        <a:pt x="441" y="508"/>
                      </a:lnTo>
                      <a:lnTo>
                        <a:pt x="459" y="516"/>
                      </a:lnTo>
                      <a:lnTo>
                        <a:pt x="478" y="523"/>
                      </a:lnTo>
                      <a:lnTo>
                        <a:pt x="500" y="530"/>
                      </a:lnTo>
                      <a:lnTo>
                        <a:pt x="522" y="536"/>
                      </a:lnTo>
                      <a:lnTo>
                        <a:pt x="544" y="540"/>
                      </a:lnTo>
                      <a:lnTo>
                        <a:pt x="566" y="543"/>
                      </a:lnTo>
                      <a:lnTo>
                        <a:pt x="589" y="543"/>
                      </a:lnTo>
                      <a:lnTo>
                        <a:pt x="611" y="541"/>
                      </a:lnTo>
                      <a:lnTo>
                        <a:pt x="635" y="538"/>
                      </a:lnTo>
                      <a:lnTo>
                        <a:pt x="657" y="530"/>
                      </a:lnTo>
                      <a:lnTo>
                        <a:pt x="679" y="519"/>
                      </a:lnTo>
                      <a:lnTo>
                        <a:pt x="699" y="506"/>
                      </a:lnTo>
                      <a:lnTo>
                        <a:pt x="687" y="530"/>
                      </a:lnTo>
                      <a:lnTo>
                        <a:pt x="676" y="553"/>
                      </a:lnTo>
                      <a:lnTo>
                        <a:pt x="660" y="577"/>
                      </a:lnTo>
                      <a:lnTo>
                        <a:pt x="647" y="597"/>
                      </a:lnTo>
                      <a:lnTo>
                        <a:pt x="630" y="616"/>
                      </a:lnTo>
                      <a:lnTo>
                        <a:pt x="611" y="633"/>
                      </a:lnTo>
                      <a:lnTo>
                        <a:pt x="591" y="643"/>
                      </a:lnTo>
                      <a:lnTo>
                        <a:pt x="567" y="650"/>
                      </a:lnTo>
                      <a:lnTo>
                        <a:pt x="540" y="655"/>
                      </a:lnTo>
                      <a:lnTo>
                        <a:pt x="510" y="660"/>
                      </a:lnTo>
                      <a:lnTo>
                        <a:pt x="480" y="663"/>
                      </a:lnTo>
                      <a:lnTo>
                        <a:pt x="451" y="667"/>
                      </a:lnTo>
                      <a:lnTo>
                        <a:pt x="421" y="668"/>
                      </a:lnTo>
                      <a:lnTo>
                        <a:pt x="394" y="667"/>
                      </a:lnTo>
                      <a:lnTo>
                        <a:pt x="365" y="662"/>
                      </a:lnTo>
                      <a:lnTo>
                        <a:pt x="338" y="651"/>
                      </a:lnTo>
                      <a:lnTo>
                        <a:pt x="311" y="638"/>
                      </a:lnTo>
                      <a:lnTo>
                        <a:pt x="287" y="616"/>
                      </a:lnTo>
                      <a:lnTo>
                        <a:pt x="269" y="589"/>
                      </a:lnTo>
                      <a:lnTo>
                        <a:pt x="255" y="558"/>
                      </a:lnTo>
                      <a:lnTo>
                        <a:pt x="247" y="525"/>
                      </a:lnTo>
                      <a:lnTo>
                        <a:pt x="243" y="486"/>
                      </a:lnTo>
                      <a:lnTo>
                        <a:pt x="247" y="443"/>
                      </a:lnTo>
                      <a:lnTo>
                        <a:pt x="253" y="396"/>
                      </a:lnTo>
                      <a:lnTo>
                        <a:pt x="267" y="344"/>
                      </a:lnTo>
                      <a:lnTo>
                        <a:pt x="272" y="325"/>
                      </a:lnTo>
                      <a:lnTo>
                        <a:pt x="280" y="308"/>
                      </a:lnTo>
                      <a:lnTo>
                        <a:pt x="291" y="290"/>
                      </a:lnTo>
                      <a:lnTo>
                        <a:pt x="302" y="273"/>
                      </a:lnTo>
                      <a:lnTo>
                        <a:pt x="316" y="256"/>
                      </a:lnTo>
                      <a:lnTo>
                        <a:pt x="333" y="241"/>
                      </a:lnTo>
                      <a:lnTo>
                        <a:pt x="353" y="224"/>
                      </a:lnTo>
                      <a:lnTo>
                        <a:pt x="375" y="207"/>
                      </a:lnTo>
                      <a:lnTo>
                        <a:pt x="405" y="193"/>
                      </a:lnTo>
                      <a:lnTo>
                        <a:pt x="436" y="185"/>
                      </a:lnTo>
                      <a:lnTo>
                        <a:pt x="468" y="181"/>
                      </a:lnTo>
                      <a:lnTo>
                        <a:pt x="500" y="181"/>
                      </a:lnTo>
                      <a:lnTo>
                        <a:pt x="534" y="186"/>
                      </a:lnTo>
                      <a:lnTo>
                        <a:pt x="567" y="195"/>
                      </a:lnTo>
                      <a:lnTo>
                        <a:pt x="605" y="207"/>
                      </a:lnTo>
                      <a:lnTo>
                        <a:pt x="642" y="219"/>
                      </a:lnTo>
                      <a:lnTo>
                        <a:pt x="650" y="219"/>
                      </a:lnTo>
                      <a:lnTo>
                        <a:pt x="659" y="217"/>
                      </a:lnTo>
                      <a:lnTo>
                        <a:pt x="665" y="212"/>
                      </a:lnTo>
                      <a:lnTo>
                        <a:pt x="670" y="203"/>
                      </a:lnTo>
                      <a:lnTo>
                        <a:pt x="672" y="195"/>
                      </a:lnTo>
                      <a:lnTo>
                        <a:pt x="670" y="185"/>
                      </a:lnTo>
                      <a:lnTo>
                        <a:pt x="665" y="178"/>
                      </a:lnTo>
                      <a:lnTo>
                        <a:pt x="657" y="173"/>
                      </a:lnTo>
                      <a:lnTo>
                        <a:pt x="640" y="168"/>
                      </a:lnTo>
                      <a:lnTo>
                        <a:pt x="621" y="161"/>
                      </a:lnTo>
                      <a:lnTo>
                        <a:pt x="605" y="156"/>
                      </a:lnTo>
                      <a:lnTo>
                        <a:pt x="586" y="151"/>
                      </a:lnTo>
                      <a:lnTo>
                        <a:pt x="567" y="146"/>
                      </a:lnTo>
                      <a:lnTo>
                        <a:pt x="547" y="141"/>
                      </a:lnTo>
                      <a:lnTo>
                        <a:pt x="529" y="137"/>
                      </a:lnTo>
                      <a:lnTo>
                        <a:pt x="508" y="136"/>
                      </a:lnTo>
                      <a:lnTo>
                        <a:pt x="490" y="134"/>
                      </a:lnTo>
                      <a:lnTo>
                        <a:pt x="470" y="134"/>
                      </a:lnTo>
                      <a:lnTo>
                        <a:pt x="449" y="136"/>
                      </a:lnTo>
                      <a:lnTo>
                        <a:pt x="429" y="137"/>
                      </a:lnTo>
                      <a:lnTo>
                        <a:pt x="410" y="142"/>
                      </a:lnTo>
                      <a:lnTo>
                        <a:pt x="390" y="149"/>
                      </a:lnTo>
                      <a:lnTo>
                        <a:pt x="370" y="158"/>
                      </a:lnTo>
                      <a:lnTo>
                        <a:pt x="350" y="168"/>
                      </a:lnTo>
                      <a:lnTo>
                        <a:pt x="324" y="188"/>
                      </a:lnTo>
                      <a:lnTo>
                        <a:pt x="301" y="207"/>
                      </a:lnTo>
                      <a:lnTo>
                        <a:pt x="280" y="227"/>
                      </a:lnTo>
                      <a:lnTo>
                        <a:pt x="264" y="246"/>
                      </a:lnTo>
                      <a:lnTo>
                        <a:pt x="250" y="266"/>
                      </a:lnTo>
                      <a:lnTo>
                        <a:pt x="238" y="288"/>
                      </a:lnTo>
                      <a:lnTo>
                        <a:pt x="228" y="308"/>
                      </a:lnTo>
                      <a:lnTo>
                        <a:pt x="221" y="330"/>
                      </a:lnTo>
                      <a:lnTo>
                        <a:pt x="206" y="389"/>
                      </a:lnTo>
                      <a:lnTo>
                        <a:pt x="199" y="443"/>
                      </a:lnTo>
                      <a:lnTo>
                        <a:pt x="198" y="494"/>
                      </a:lnTo>
                      <a:lnTo>
                        <a:pt x="203" y="538"/>
                      </a:lnTo>
                      <a:lnTo>
                        <a:pt x="213" y="580"/>
                      </a:lnTo>
                      <a:lnTo>
                        <a:pt x="230" y="616"/>
                      </a:lnTo>
                      <a:lnTo>
                        <a:pt x="253" y="648"/>
                      </a:lnTo>
                      <a:lnTo>
                        <a:pt x="284" y="677"/>
                      </a:lnTo>
                      <a:lnTo>
                        <a:pt x="296" y="683"/>
                      </a:lnTo>
                      <a:lnTo>
                        <a:pt x="306" y="689"/>
                      </a:lnTo>
                      <a:lnTo>
                        <a:pt x="316" y="694"/>
                      </a:lnTo>
                      <a:lnTo>
                        <a:pt x="328" y="699"/>
                      </a:lnTo>
                      <a:lnTo>
                        <a:pt x="301" y="702"/>
                      </a:lnTo>
                      <a:lnTo>
                        <a:pt x="274" y="709"/>
                      </a:lnTo>
                      <a:lnTo>
                        <a:pt x="245" y="717"/>
                      </a:lnTo>
                      <a:lnTo>
                        <a:pt x="216" y="729"/>
                      </a:lnTo>
                      <a:lnTo>
                        <a:pt x="188" y="743"/>
                      </a:lnTo>
                      <a:lnTo>
                        <a:pt x="157" y="761"/>
                      </a:lnTo>
                      <a:lnTo>
                        <a:pt x="127" y="782"/>
                      </a:lnTo>
                      <a:lnTo>
                        <a:pt x="96" y="804"/>
                      </a:lnTo>
                      <a:lnTo>
                        <a:pt x="96" y="804"/>
                      </a:lnTo>
                      <a:lnTo>
                        <a:pt x="96" y="804"/>
                      </a:lnTo>
                      <a:lnTo>
                        <a:pt x="95" y="805"/>
                      </a:lnTo>
                      <a:lnTo>
                        <a:pt x="95" y="805"/>
                      </a:lnTo>
                      <a:lnTo>
                        <a:pt x="93" y="719"/>
                      </a:lnTo>
                      <a:lnTo>
                        <a:pt x="90" y="633"/>
                      </a:lnTo>
                      <a:lnTo>
                        <a:pt x="86" y="547"/>
                      </a:lnTo>
                      <a:lnTo>
                        <a:pt x="80" y="460"/>
                      </a:lnTo>
                      <a:lnTo>
                        <a:pt x="76" y="428"/>
                      </a:lnTo>
                      <a:lnTo>
                        <a:pt x="73" y="398"/>
                      </a:lnTo>
                      <a:lnTo>
                        <a:pt x="69" y="367"/>
                      </a:lnTo>
                      <a:lnTo>
                        <a:pt x="64" y="337"/>
                      </a:lnTo>
                      <a:lnTo>
                        <a:pt x="58" y="286"/>
                      </a:lnTo>
                      <a:lnTo>
                        <a:pt x="51" y="234"/>
                      </a:lnTo>
                      <a:lnTo>
                        <a:pt x="48" y="180"/>
                      </a:lnTo>
                      <a:lnTo>
                        <a:pt x="49" y="127"/>
                      </a:lnTo>
                      <a:lnTo>
                        <a:pt x="48" y="117"/>
                      </a:lnTo>
                      <a:lnTo>
                        <a:pt x="42" y="109"/>
                      </a:lnTo>
                      <a:lnTo>
                        <a:pt x="36" y="104"/>
                      </a:lnTo>
                      <a:lnTo>
                        <a:pt x="27" y="102"/>
                      </a:lnTo>
                      <a:lnTo>
                        <a:pt x="17" y="102"/>
                      </a:lnTo>
                      <a:lnTo>
                        <a:pt x="10" y="107"/>
                      </a:lnTo>
                      <a:lnTo>
                        <a:pt x="4" y="114"/>
                      </a:lnTo>
                      <a:lnTo>
                        <a:pt x="2" y="124"/>
                      </a:lnTo>
                      <a:lnTo>
                        <a:pt x="0" y="180"/>
                      </a:lnTo>
                      <a:lnTo>
                        <a:pt x="4" y="235"/>
                      </a:lnTo>
                      <a:lnTo>
                        <a:pt x="10" y="290"/>
                      </a:lnTo>
                      <a:lnTo>
                        <a:pt x="19" y="344"/>
                      </a:lnTo>
                      <a:lnTo>
                        <a:pt x="22" y="374"/>
                      </a:lnTo>
                      <a:lnTo>
                        <a:pt x="27" y="403"/>
                      </a:lnTo>
                      <a:lnTo>
                        <a:pt x="31" y="433"/>
                      </a:lnTo>
                      <a:lnTo>
                        <a:pt x="32" y="464"/>
                      </a:lnTo>
                      <a:lnTo>
                        <a:pt x="42" y="599"/>
                      </a:lnTo>
                      <a:lnTo>
                        <a:pt x="48" y="736"/>
                      </a:lnTo>
                      <a:lnTo>
                        <a:pt x="49" y="873"/>
                      </a:lnTo>
                      <a:lnTo>
                        <a:pt x="49" y="1010"/>
                      </a:lnTo>
                      <a:lnTo>
                        <a:pt x="49" y="1015"/>
                      </a:lnTo>
                      <a:lnTo>
                        <a:pt x="51" y="1020"/>
                      </a:lnTo>
                      <a:lnTo>
                        <a:pt x="53" y="1023"/>
                      </a:lnTo>
                      <a:lnTo>
                        <a:pt x="56" y="1027"/>
                      </a:lnTo>
                      <a:lnTo>
                        <a:pt x="59" y="1030"/>
                      </a:lnTo>
                      <a:lnTo>
                        <a:pt x="64" y="1032"/>
                      </a:lnTo>
                      <a:lnTo>
                        <a:pt x="69" y="1033"/>
                      </a:lnTo>
                      <a:lnTo>
                        <a:pt x="75" y="1033"/>
                      </a:lnTo>
                      <a:lnTo>
                        <a:pt x="105" y="1030"/>
                      </a:lnTo>
                      <a:lnTo>
                        <a:pt x="135" y="1027"/>
                      </a:lnTo>
                      <a:lnTo>
                        <a:pt x="167" y="1023"/>
                      </a:lnTo>
                      <a:lnTo>
                        <a:pt x="198" y="1020"/>
                      </a:lnTo>
                      <a:lnTo>
                        <a:pt x="228" y="1018"/>
                      </a:lnTo>
                      <a:lnTo>
                        <a:pt x="260" y="1017"/>
                      </a:lnTo>
                      <a:lnTo>
                        <a:pt x="291" y="1017"/>
                      </a:lnTo>
                      <a:lnTo>
                        <a:pt x="321" y="1015"/>
                      </a:lnTo>
                      <a:lnTo>
                        <a:pt x="353" y="1015"/>
                      </a:lnTo>
                      <a:lnTo>
                        <a:pt x="383" y="1015"/>
                      </a:lnTo>
                      <a:lnTo>
                        <a:pt x="414" y="1015"/>
                      </a:lnTo>
                      <a:lnTo>
                        <a:pt x="444" y="1017"/>
                      </a:lnTo>
                      <a:lnTo>
                        <a:pt x="475" y="1017"/>
                      </a:lnTo>
                      <a:lnTo>
                        <a:pt x="505" y="1017"/>
                      </a:lnTo>
                      <a:lnTo>
                        <a:pt x="535" y="1018"/>
                      </a:lnTo>
                      <a:lnTo>
                        <a:pt x="566" y="1018"/>
                      </a:lnTo>
                      <a:lnTo>
                        <a:pt x="588" y="1018"/>
                      </a:lnTo>
                      <a:lnTo>
                        <a:pt x="610" y="1020"/>
                      </a:lnTo>
                      <a:lnTo>
                        <a:pt x="630" y="1020"/>
                      </a:lnTo>
                      <a:lnTo>
                        <a:pt x="652" y="1020"/>
                      </a:lnTo>
                      <a:lnTo>
                        <a:pt x="674" y="1020"/>
                      </a:lnTo>
                      <a:lnTo>
                        <a:pt x="696" y="1022"/>
                      </a:lnTo>
                      <a:lnTo>
                        <a:pt x="718" y="1022"/>
                      </a:lnTo>
                      <a:lnTo>
                        <a:pt x="740" y="1022"/>
                      </a:lnTo>
                      <a:lnTo>
                        <a:pt x="762" y="1022"/>
                      </a:lnTo>
                      <a:lnTo>
                        <a:pt x="784" y="1022"/>
                      </a:lnTo>
                      <a:lnTo>
                        <a:pt x="805" y="1022"/>
                      </a:lnTo>
                      <a:lnTo>
                        <a:pt x="827" y="1022"/>
                      </a:lnTo>
                      <a:lnTo>
                        <a:pt x="849" y="1020"/>
                      </a:lnTo>
                      <a:lnTo>
                        <a:pt x="871" y="1020"/>
                      </a:lnTo>
                      <a:lnTo>
                        <a:pt x="893" y="1020"/>
                      </a:lnTo>
                      <a:lnTo>
                        <a:pt x="915" y="1018"/>
                      </a:lnTo>
                      <a:lnTo>
                        <a:pt x="924" y="1015"/>
                      </a:lnTo>
                      <a:lnTo>
                        <a:pt x="930" y="1010"/>
                      </a:lnTo>
                      <a:lnTo>
                        <a:pt x="935" y="1003"/>
                      </a:lnTo>
                      <a:lnTo>
                        <a:pt x="937" y="995"/>
                      </a:lnTo>
                      <a:lnTo>
                        <a:pt x="944" y="849"/>
                      </a:lnTo>
                      <a:lnTo>
                        <a:pt x="947" y="702"/>
                      </a:lnTo>
                      <a:lnTo>
                        <a:pt x="949" y="557"/>
                      </a:lnTo>
                      <a:lnTo>
                        <a:pt x="949" y="411"/>
                      </a:lnTo>
                      <a:lnTo>
                        <a:pt x="949" y="315"/>
                      </a:lnTo>
                      <a:lnTo>
                        <a:pt x="951" y="219"/>
                      </a:lnTo>
                      <a:lnTo>
                        <a:pt x="952" y="121"/>
                      </a:lnTo>
                      <a:lnTo>
                        <a:pt x="954" y="24"/>
                      </a:lnTo>
                      <a:lnTo>
                        <a:pt x="954" y="19"/>
                      </a:lnTo>
                      <a:lnTo>
                        <a:pt x="952" y="16"/>
                      </a:lnTo>
                      <a:lnTo>
                        <a:pt x="949" y="11"/>
                      </a:lnTo>
                      <a:lnTo>
                        <a:pt x="947" y="7"/>
                      </a:lnTo>
                      <a:close/>
                    </a:path>
                  </a:pathLst>
                </a:custGeom>
                <a:solidFill>
                  <a:srgbClr val="000000"/>
                </a:solidFill>
                <a:ln w="9525">
                  <a:noFill/>
                  <a:round/>
                  <a:headEnd/>
                  <a:tailEnd/>
                </a:ln>
              </p:spPr>
              <p:txBody>
                <a:bodyPr/>
                <a:lstStyle/>
                <a:p>
                  <a:endParaRPr lang="fr-FR"/>
                </a:p>
              </p:txBody>
            </p:sp>
          </p:grpSp>
        </p:grpSp>
        <p:grpSp>
          <p:nvGrpSpPr>
            <p:cNvPr id="7" name="Group 51"/>
            <p:cNvGrpSpPr>
              <a:grpSpLocks/>
            </p:cNvGrpSpPr>
            <p:nvPr/>
          </p:nvGrpSpPr>
          <p:grpSpPr bwMode="auto">
            <a:xfrm>
              <a:off x="453" y="2143"/>
              <a:ext cx="477" cy="516"/>
              <a:chOff x="1381" y="264"/>
              <a:chExt cx="477" cy="516"/>
            </a:xfrm>
          </p:grpSpPr>
          <p:sp>
            <p:nvSpPr>
              <p:cNvPr id="26" name="Rectangle 52"/>
              <p:cNvSpPr>
                <a:spLocks noChangeArrowheads="1"/>
              </p:cNvSpPr>
              <p:nvPr/>
            </p:nvSpPr>
            <p:spPr bwMode="auto">
              <a:xfrm>
                <a:off x="1429" y="300"/>
                <a:ext cx="408" cy="454"/>
              </a:xfrm>
              <a:prstGeom prst="rect">
                <a:avLst/>
              </a:prstGeom>
              <a:solidFill>
                <a:schemeClr val="bg1"/>
              </a:solidFill>
              <a:ln w="9525">
                <a:solidFill>
                  <a:schemeClr val="bg1"/>
                </a:solidFill>
                <a:miter lim="800000"/>
                <a:headEnd/>
                <a:tailEnd/>
              </a:ln>
              <a:effectLst/>
            </p:spPr>
            <p:txBody>
              <a:bodyPr wrap="none" anchor="ctr"/>
              <a:lstStyle/>
              <a:p>
                <a:endParaRPr lang="fr-FR"/>
              </a:p>
            </p:txBody>
          </p:sp>
          <p:grpSp>
            <p:nvGrpSpPr>
              <p:cNvPr id="27" name="Group 53"/>
              <p:cNvGrpSpPr>
                <a:grpSpLocks/>
              </p:cNvGrpSpPr>
              <p:nvPr/>
            </p:nvGrpSpPr>
            <p:grpSpPr bwMode="auto">
              <a:xfrm>
                <a:off x="1381" y="264"/>
                <a:ext cx="477" cy="516"/>
                <a:chOff x="1381" y="264"/>
                <a:chExt cx="477" cy="516"/>
              </a:xfrm>
            </p:grpSpPr>
            <p:sp>
              <p:nvSpPr>
                <p:cNvPr id="28" name="Freeform 54"/>
                <p:cNvSpPr>
                  <a:spLocks/>
                </p:cNvSpPr>
                <p:nvPr/>
              </p:nvSpPr>
              <p:spPr bwMode="auto">
                <a:xfrm>
                  <a:off x="1647" y="424"/>
                  <a:ext cx="22" cy="51"/>
                </a:xfrm>
                <a:custGeom>
                  <a:avLst/>
                  <a:gdLst/>
                  <a:ahLst/>
                  <a:cxnLst>
                    <a:cxn ang="0">
                      <a:pos x="46" y="79"/>
                    </a:cxn>
                    <a:cxn ang="0">
                      <a:pos x="46" y="24"/>
                    </a:cxn>
                    <a:cxn ang="0">
                      <a:pos x="46" y="24"/>
                    </a:cxn>
                    <a:cxn ang="0">
                      <a:pos x="44" y="15"/>
                    </a:cxn>
                    <a:cxn ang="0">
                      <a:pos x="39" y="7"/>
                    </a:cxn>
                    <a:cxn ang="0">
                      <a:pos x="32" y="2"/>
                    </a:cxn>
                    <a:cxn ang="0">
                      <a:pos x="24" y="0"/>
                    </a:cxn>
                    <a:cxn ang="0">
                      <a:pos x="14" y="2"/>
                    </a:cxn>
                    <a:cxn ang="0">
                      <a:pos x="7" y="7"/>
                    </a:cxn>
                    <a:cxn ang="0">
                      <a:pos x="2" y="15"/>
                    </a:cxn>
                    <a:cxn ang="0">
                      <a:pos x="0" y="24"/>
                    </a:cxn>
                    <a:cxn ang="0">
                      <a:pos x="0" y="24"/>
                    </a:cxn>
                    <a:cxn ang="0">
                      <a:pos x="0" y="79"/>
                    </a:cxn>
                    <a:cxn ang="0">
                      <a:pos x="0" y="79"/>
                    </a:cxn>
                    <a:cxn ang="0">
                      <a:pos x="2" y="88"/>
                    </a:cxn>
                    <a:cxn ang="0">
                      <a:pos x="7" y="96"/>
                    </a:cxn>
                    <a:cxn ang="0">
                      <a:pos x="14" y="101"/>
                    </a:cxn>
                    <a:cxn ang="0">
                      <a:pos x="24" y="103"/>
                    </a:cxn>
                    <a:cxn ang="0">
                      <a:pos x="32" y="101"/>
                    </a:cxn>
                    <a:cxn ang="0">
                      <a:pos x="39" y="96"/>
                    </a:cxn>
                    <a:cxn ang="0">
                      <a:pos x="44" y="88"/>
                    </a:cxn>
                    <a:cxn ang="0">
                      <a:pos x="46" y="79"/>
                    </a:cxn>
                    <a:cxn ang="0">
                      <a:pos x="46" y="79"/>
                    </a:cxn>
                  </a:cxnLst>
                  <a:rect l="0" t="0" r="r" b="b"/>
                  <a:pathLst>
                    <a:path w="46" h="103">
                      <a:moveTo>
                        <a:pt x="46" y="79"/>
                      </a:moveTo>
                      <a:lnTo>
                        <a:pt x="46" y="24"/>
                      </a:lnTo>
                      <a:lnTo>
                        <a:pt x="46" y="24"/>
                      </a:lnTo>
                      <a:lnTo>
                        <a:pt x="44" y="15"/>
                      </a:lnTo>
                      <a:lnTo>
                        <a:pt x="39" y="7"/>
                      </a:lnTo>
                      <a:lnTo>
                        <a:pt x="32" y="2"/>
                      </a:lnTo>
                      <a:lnTo>
                        <a:pt x="24" y="0"/>
                      </a:lnTo>
                      <a:lnTo>
                        <a:pt x="14" y="2"/>
                      </a:lnTo>
                      <a:lnTo>
                        <a:pt x="7" y="7"/>
                      </a:lnTo>
                      <a:lnTo>
                        <a:pt x="2" y="15"/>
                      </a:lnTo>
                      <a:lnTo>
                        <a:pt x="0" y="24"/>
                      </a:lnTo>
                      <a:lnTo>
                        <a:pt x="0" y="24"/>
                      </a:lnTo>
                      <a:lnTo>
                        <a:pt x="0" y="79"/>
                      </a:lnTo>
                      <a:lnTo>
                        <a:pt x="0" y="79"/>
                      </a:lnTo>
                      <a:lnTo>
                        <a:pt x="2" y="88"/>
                      </a:lnTo>
                      <a:lnTo>
                        <a:pt x="7" y="96"/>
                      </a:lnTo>
                      <a:lnTo>
                        <a:pt x="14" y="101"/>
                      </a:lnTo>
                      <a:lnTo>
                        <a:pt x="24" y="103"/>
                      </a:lnTo>
                      <a:lnTo>
                        <a:pt x="32" y="101"/>
                      </a:lnTo>
                      <a:lnTo>
                        <a:pt x="39" y="96"/>
                      </a:lnTo>
                      <a:lnTo>
                        <a:pt x="44" y="88"/>
                      </a:lnTo>
                      <a:lnTo>
                        <a:pt x="46" y="79"/>
                      </a:lnTo>
                      <a:lnTo>
                        <a:pt x="46" y="79"/>
                      </a:lnTo>
                      <a:close/>
                    </a:path>
                  </a:pathLst>
                </a:custGeom>
                <a:solidFill>
                  <a:srgbClr val="000000"/>
                </a:solidFill>
                <a:ln w="9525">
                  <a:noFill/>
                  <a:round/>
                  <a:headEnd/>
                  <a:tailEnd/>
                </a:ln>
              </p:spPr>
              <p:txBody>
                <a:bodyPr/>
                <a:lstStyle/>
                <a:p>
                  <a:endParaRPr lang="fr-FR"/>
                </a:p>
              </p:txBody>
            </p:sp>
            <p:sp>
              <p:nvSpPr>
                <p:cNvPr id="29" name="Freeform 55"/>
                <p:cNvSpPr>
                  <a:spLocks/>
                </p:cNvSpPr>
                <p:nvPr/>
              </p:nvSpPr>
              <p:spPr bwMode="auto">
                <a:xfrm>
                  <a:off x="1678" y="435"/>
                  <a:ext cx="23" cy="36"/>
                </a:xfrm>
                <a:custGeom>
                  <a:avLst/>
                  <a:gdLst/>
                  <a:ahLst/>
                  <a:cxnLst>
                    <a:cxn ang="0">
                      <a:pos x="48" y="47"/>
                    </a:cxn>
                    <a:cxn ang="0">
                      <a:pos x="48" y="23"/>
                    </a:cxn>
                    <a:cxn ang="0">
                      <a:pos x="48" y="23"/>
                    </a:cxn>
                    <a:cxn ang="0">
                      <a:pos x="46" y="15"/>
                    </a:cxn>
                    <a:cxn ang="0">
                      <a:pos x="41" y="6"/>
                    </a:cxn>
                    <a:cxn ang="0">
                      <a:pos x="33" y="1"/>
                    </a:cxn>
                    <a:cxn ang="0">
                      <a:pos x="24" y="0"/>
                    </a:cxn>
                    <a:cxn ang="0">
                      <a:pos x="14" y="1"/>
                    </a:cxn>
                    <a:cxn ang="0">
                      <a:pos x="7" y="6"/>
                    </a:cxn>
                    <a:cxn ang="0">
                      <a:pos x="2" y="15"/>
                    </a:cxn>
                    <a:cxn ang="0">
                      <a:pos x="0" y="23"/>
                    </a:cxn>
                    <a:cxn ang="0">
                      <a:pos x="0" y="23"/>
                    </a:cxn>
                    <a:cxn ang="0">
                      <a:pos x="0" y="47"/>
                    </a:cxn>
                    <a:cxn ang="0">
                      <a:pos x="0" y="47"/>
                    </a:cxn>
                    <a:cxn ang="0">
                      <a:pos x="2" y="57"/>
                    </a:cxn>
                    <a:cxn ang="0">
                      <a:pos x="7" y="64"/>
                    </a:cxn>
                    <a:cxn ang="0">
                      <a:pos x="14" y="69"/>
                    </a:cxn>
                    <a:cxn ang="0">
                      <a:pos x="24" y="71"/>
                    </a:cxn>
                    <a:cxn ang="0">
                      <a:pos x="33" y="69"/>
                    </a:cxn>
                    <a:cxn ang="0">
                      <a:pos x="41" y="64"/>
                    </a:cxn>
                    <a:cxn ang="0">
                      <a:pos x="46" y="57"/>
                    </a:cxn>
                    <a:cxn ang="0">
                      <a:pos x="48" y="47"/>
                    </a:cxn>
                    <a:cxn ang="0">
                      <a:pos x="48" y="47"/>
                    </a:cxn>
                  </a:cxnLst>
                  <a:rect l="0" t="0" r="r" b="b"/>
                  <a:pathLst>
                    <a:path w="48" h="71">
                      <a:moveTo>
                        <a:pt x="48" y="47"/>
                      </a:moveTo>
                      <a:lnTo>
                        <a:pt x="48" y="23"/>
                      </a:lnTo>
                      <a:lnTo>
                        <a:pt x="48" y="23"/>
                      </a:lnTo>
                      <a:lnTo>
                        <a:pt x="46" y="15"/>
                      </a:lnTo>
                      <a:lnTo>
                        <a:pt x="41" y="6"/>
                      </a:lnTo>
                      <a:lnTo>
                        <a:pt x="33" y="1"/>
                      </a:lnTo>
                      <a:lnTo>
                        <a:pt x="24" y="0"/>
                      </a:lnTo>
                      <a:lnTo>
                        <a:pt x="14" y="1"/>
                      </a:lnTo>
                      <a:lnTo>
                        <a:pt x="7" y="6"/>
                      </a:lnTo>
                      <a:lnTo>
                        <a:pt x="2" y="15"/>
                      </a:lnTo>
                      <a:lnTo>
                        <a:pt x="0" y="23"/>
                      </a:lnTo>
                      <a:lnTo>
                        <a:pt x="0" y="23"/>
                      </a:lnTo>
                      <a:lnTo>
                        <a:pt x="0" y="47"/>
                      </a:lnTo>
                      <a:lnTo>
                        <a:pt x="0" y="47"/>
                      </a:lnTo>
                      <a:lnTo>
                        <a:pt x="2" y="57"/>
                      </a:lnTo>
                      <a:lnTo>
                        <a:pt x="7" y="64"/>
                      </a:lnTo>
                      <a:lnTo>
                        <a:pt x="14" y="69"/>
                      </a:lnTo>
                      <a:lnTo>
                        <a:pt x="24" y="71"/>
                      </a:lnTo>
                      <a:lnTo>
                        <a:pt x="33" y="69"/>
                      </a:lnTo>
                      <a:lnTo>
                        <a:pt x="41" y="64"/>
                      </a:lnTo>
                      <a:lnTo>
                        <a:pt x="46" y="57"/>
                      </a:lnTo>
                      <a:lnTo>
                        <a:pt x="48" y="47"/>
                      </a:lnTo>
                      <a:lnTo>
                        <a:pt x="48" y="47"/>
                      </a:lnTo>
                      <a:close/>
                    </a:path>
                  </a:pathLst>
                </a:custGeom>
                <a:solidFill>
                  <a:srgbClr val="000000"/>
                </a:solidFill>
                <a:ln w="9525">
                  <a:noFill/>
                  <a:round/>
                  <a:headEnd/>
                  <a:tailEnd/>
                </a:ln>
              </p:spPr>
              <p:txBody>
                <a:bodyPr/>
                <a:lstStyle/>
                <a:p>
                  <a:endParaRPr lang="fr-FR"/>
                </a:p>
              </p:txBody>
            </p:sp>
            <p:sp>
              <p:nvSpPr>
                <p:cNvPr id="30" name="Freeform 56"/>
                <p:cNvSpPr>
                  <a:spLocks/>
                </p:cNvSpPr>
                <p:nvPr/>
              </p:nvSpPr>
              <p:spPr bwMode="auto">
                <a:xfrm>
                  <a:off x="1381" y="264"/>
                  <a:ext cx="477" cy="516"/>
                </a:xfrm>
                <a:custGeom>
                  <a:avLst/>
                  <a:gdLst/>
                  <a:ahLst/>
                  <a:cxnLst>
                    <a:cxn ang="0">
                      <a:pos x="110" y="2"/>
                    </a:cxn>
                    <a:cxn ang="0">
                      <a:pos x="118" y="46"/>
                    </a:cxn>
                    <a:cxn ang="0">
                      <a:pos x="900" y="690"/>
                    </a:cxn>
                    <a:cxn ang="0">
                      <a:pos x="790" y="974"/>
                    </a:cxn>
                    <a:cxn ang="0">
                      <a:pos x="648" y="973"/>
                    </a:cxn>
                    <a:cxn ang="0">
                      <a:pos x="480" y="969"/>
                    </a:cxn>
                    <a:cxn ang="0">
                      <a:pos x="274" y="969"/>
                    </a:cxn>
                    <a:cxn ang="0">
                      <a:pos x="95" y="947"/>
                    </a:cxn>
                    <a:cxn ang="0">
                      <a:pos x="125" y="841"/>
                    </a:cxn>
                    <a:cxn ang="0">
                      <a:pos x="301" y="749"/>
                    </a:cxn>
                    <a:cxn ang="0">
                      <a:pos x="414" y="739"/>
                    </a:cxn>
                    <a:cxn ang="0">
                      <a:pos x="544" y="733"/>
                    </a:cxn>
                    <a:cxn ang="0">
                      <a:pos x="721" y="734"/>
                    </a:cxn>
                    <a:cxn ang="0">
                      <a:pos x="863" y="756"/>
                    </a:cxn>
                    <a:cxn ang="0">
                      <a:pos x="827" y="705"/>
                    </a:cxn>
                    <a:cxn ang="0">
                      <a:pos x="613" y="683"/>
                    </a:cxn>
                    <a:cxn ang="0">
                      <a:pos x="736" y="536"/>
                    </a:cxn>
                    <a:cxn ang="0">
                      <a:pos x="787" y="369"/>
                    </a:cxn>
                    <a:cxn ang="0">
                      <a:pos x="772" y="257"/>
                    </a:cxn>
                    <a:cxn ang="0">
                      <a:pos x="709" y="229"/>
                    </a:cxn>
                    <a:cxn ang="0">
                      <a:pos x="719" y="274"/>
                    </a:cxn>
                    <a:cxn ang="0">
                      <a:pos x="740" y="367"/>
                    </a:cxn>
                    <a:cxn ang="0">
                      <a:pos x="709" y="479"/>
                    </a:cxn>
                    <a:cxn ang="0">
                      <a:pos x="674" y="467"/>
                    </a:cxn>
                    <a:cxn ang="0">
                      <a:pos x="429" y="447"/>
                    </a:cxn>
                    <a:cxn ang="0">
                      <a:pos x="370" y="459"/>
                    </a:cxn>
                    <a:cxn ang="0">
                      <a:pos x="441" y="508"/>
                    </a:cxn>
                    <a:cxn ang="0">
                      <a:pos x="589" y="543"/>
                    </a:cxn>
                    <a:cxn ang="0">
                      <a:pos x="676" y="553"/>
                    </a:cxn>
                    <a:cxn ang="0">
                      <a:pos x="540" y="655"/>
                    </a:cxn>
                    <a:cxn ang="0">
                      <a:pos x="338" y="651"/>
                    </a:cxn>
                    <a:cxn ang="0">
                      <a:pos x="247" y="443"/>
                    </a:cxn>
                    <a:cxn ang="0">
                      <a:pos x="316" y="256"/>
                    </a:cxn>
                    <a:cxn ang="0">
                      <a:pos x="500" y="181"/>
                    </a:cxn>
                    <a:cxn ang="0">
                      <a:pos x="665" y="212"/>
                    </a:cxn>
                    <a:cxn ang="0">
                      <a:pos x="621" y="161"/>
                    </a:cxn>
                    <a:cxn ang="0">
                      <a:pos x="490" y="134"/>
                    </a:cxn>
                    <a:cxn ang="0">
                      <a:pos x="350" y="168"/>
                    </a:cxn>
                    <a:cxn ang="0">
                      <a:pos x="228" y="308"/>
                    </a:cxn>
                    <a:cxn ang="0">
                      <a:pos x="230" y="616"/>
                    </a:cxn>
                    <a:cxn ang="0">
                      <a:pos x="301" y="702"/>
                    </a:cxn>
                    <a:cxn ang="0">
                      <a:pos x="96" y="804"/>
                    </a:cxn>
                    <a:cxn ang="0">
                      <a:pos x="86" y="547"/>
                    </a:cxn>
                    <a:cxn ang="0">
                      <a:pos x="51" y="234"/>
                    </a:cxn>
                    <a:cxn ang="0">
                      <a:pos x="17" y="102"/>
                    </a:cxn>
                    <a:cxn ang="0">
                      <a:pos x="19" y="344"/>
                    </a:cxn>
                    <a:cxn ang="0">
                      <a:pos x="49" y="873"/>
                    </a:cxn>
                    <a:cxn ang="0">
                      <a:pos x="64" y="1032"/>
                    </a:cxn>
                    <a:cxn ang="0">
                      <a:pos x="228" y="1018"/>
                    </a:cxn>
                    <a:cxn ang="0">
                      <a:pos x="444" y="1017"/>
                    </a:cxn>
                    <a:cxn ang="0">
                      <a:pos x="630" y="1020"/>
                    </a:cxn>
                    <a:cxn ang="0">
                      <a:pos x="784" y="1022"/>
                    </a:cxn>
                    <a:cxn ang="0">
                      <a:pos x="924" y="1015"/>
                    </a:cxn>
                    <a:cxn ang="0">
                      <a:pos x="949" y="411"/>
                    </a:cxn>
                    <a:cxn ang="0">
                      <a:pos x="949" y="11"/>
                    </a:cxn>
                  </a:cxnLst>
                  <a:rect l="0" t="0" r="r" b="b"/>
                  <a:pathLst>
                    <a:path w="954" h="1033">
                      <a:moveTo>
                        <a:pt x="947" y="7"/>
                      </a:moveTo>
                      <a:lnTo>
                        <a:pt x="944" y="4"/>
                      </a:lnTo>
                      <a:lnTo>
                        <a:pt x="939" y="2"/>
                      </a:lnTo>
                      <a:lnTo>
                        <a:pt x="935" y="0"/>
                      </a:lnTo>
                      <a:lnTo>
                        <a:pt x="930" y="0"/>
                      </a:lnTo>
                      <a:lnTo>
                        <a:pt x="118" y="0"/>
                      </a:lnTo>
                      <a:lnTo>
                        <a:pt x="110" y="2"/>
                      </a:lnTo>
                      <a:lnTo>
                        <a:pt x="102" y="7"/>
                      </a:lnTo>
                      <a:lnTo>
                        <a:pt x="96" y="14"/>
                      </a:lnTo>
                      <a:lnTo>
                        <a:pt x="95" y="24"/>
                      </a:lnTo>
                      <a:lnTo>
                        <a:pt x="96" y="33"/>
                      </a:lnTo>
                      <a:lnTo>
                        <a:pt x="102" y="39"/>
                      </a:lnTo>
                      <a:lnTo>
                        <a:pt x="110" y="44"/>
                      </a:lnTo>
                      <a:lnTo>
                        <a:pt x="118" y="46"/>
                      </a:lnTo>
                      <a:lnTo>
                        <a:pt x="907" y="46"/>
                      </a:lnTo>
                      <a:lnTo>
                        <a:pt x="905" y="137"/>
                      </a:lnTo>
                      <a:lnTo>
                        <a:pt x="903" y="229"/>
                      </a:lnTo>
                      <a:lnTo>
                        <a:pt x="903" y="320"/>
                      </a:lnTo>
                      <a:lnTo>
                        <a:pt x="902" y="411"/>
                      </a:lnTo>
                      <a:lnTo>
                        <a:pt x="902" y="550"/>
                      </a:lnTo>
                      <a:lnTo>
                        <a:pt x="900" y="690"/>
                      </a:lnTo>
                      <a:lnTo>
                        <a:pt x="897" y="832"/>
                      </a:lnTo>
                      <a:lnTo>
                        <a:pt x="892" y="971"/>
                      </a:lnTo>
                      <a:lnTo>
                        <a:pt x="871" y="973"/>
                      </a:lnTo>
                      <a:lnTo>
                        <a:pt x="851" y="973"/>
                      </a:lnTo>
                      <a:lnTo>
                        <a:pt x="831" y="973"/>
                      </a:lnTo>
                      <a:lnTo>
                        <a:pt x="811" y="974"/>
                      </a:lnTo>
                      <a:lnTo>
                        <a:pt x="790" y="974"/>
                      </a:lnTo>
                      <a:lnTo>
                        <a:pt x="770" y="974"/>
                      </a:lnTo>
                      <a:lnTo>
                        <a:pt x="750" y="974"/>
                      </a:lnTo>
                      <a:lnTo>
                        <a:pt x="730" y="974"/>
                      </a:lnTo>
                      <a:lnTo>
                        <a:pt x="709" y="974"/>
                      </a:lnTo>
                      <a:lnTo>
                        <a:pt x="689" y="974"/>
                      </a:lnTo>
                      <a:lnTo>
                        <a:pt x="669" y="973"/>
                      </a:lnTo>
                      <a:lnTo>
                        <a:pt x="648" y="973"/>
                      </a:lnTo>
                      <a:lnTo>
                        <a:pt x="628" y="973"/>
                      </a:lnTo>
                      <a:lnTo>
                        <a:pt x="608" y="973"/>
                      </a:lnTo>
                      <a:lnTo>
                        <a:pt x="588" y="971"/>
                      </a:lnTo>
                      <a:lnTo>
                        <a:pt x="567" y="971"/>
                      </a:lnTo>
                      <a:lnTo>
                        <a:pt x="539" y="971"/>
                      </a:lnTo>
                      <a:lnTo>
                        <a:pt x="510" y="969"/>
                      </a:lnTo>
                      <a:lnTo>
                        <a:pt x="480" y="969"/>
                      </a:lnTo>
                      <a:lnTo>
                        <a:pt x="451" y="969"/>
                      </a:lnTo>
                      <a:lnTo>
                        <a:pt x="422" y="969"/>
                      </a:lnTo>
                      <a:lnTo>
                        <a:pt x="392" y="968"/>
                      </a:lnTo>
                      <a:lnTo>
                        <a:pt x="363" y="968"/>
                      </a:lnTo>
                      <a:lnTo>
                        <a:pt x="333" y="969"/>
                      </a:lnTo>
                      <a:lnTo>
                        <a:pt x="304" y="969"/>
                      </a:lnTo>
                      <a:lnTo>
                        <a:pt x="274" y="969"/>
                      </a:lnTo>
                      <a:lnTo>
                        <a:pt x="243" y="971"/>
                      </a:lnTo>
                      <a:lnTo>
                        <a:pt x="215" y="973"/>
                      </a:lnTo>
                      <a:lnTo>
                        <a:pt x="184" y="974"/>
                      </a:lnTo>
                      <a:lnTo>
                        <a:pt x="154" y="976"/>
                      </a:lnTo>
                      <a:lnTo>
                        <a:pt x="125" y="979"/>
                      </a:lnTo>
                      <a:lnTo>
                        <a:pt x="95" y="983"/>
                      </a:lnTo>
                      <a:lnTo>
                        <a:pt x="95" y="947"/>
                      </a:lnTo>
                      <a:lnTo>
                        <a:pt x="95" y="910"/>
                      </a:lnTo>
                      <a:lnTo>
                        <a:pt x="95" y="875"/>
                      </a:lnTo>
                      <a:lnTo>
                        <a:pt x="95" y="839"/>
                      </a:lnTo>
                      <a:lnTo>
                        <a:pt x="102" y="842"/>
                      </a:lnTo>
                      <a:lnTo>
                        <a:pt x="110" y="844"/>
                      </a:lnTo>
                      <a:lnTo>
                        <a:pt x="118" y="844"/>
                      </a:lnTo>
                      <a:lnTo>
                        <a:pt x="125" y="841"/>
                      </a:lnTo>
                      <a:lnTo>
                        <a:pt x="125" y="841"/>
                      </a:lnTo>
                      <a:lnTo>
                        <a:pt x="156" y="819"/>
                      </a:lnTo>
                      <a:lnTo>
                        <a:pt x="186" y="798"/>
                      </a:lnTo>
                      <a:lnTo>
                        <a:pt x="215" y="782"/>
                      </a:lnTo>
                      <a:lnTo>
                        <a:pt x="245" y="768"/>
                      </a:lnTo>
                      <a:lnTo>
                        <a:pt x="272" y="756"/>
                      </a:lnTo>
                      <a:lnTo>
                        <a:pt x="301" y="749"/>
                      </a:lnTo>
                      <a:lnTo>
                        <a:pt x="328" y="744"/>
                      </a:lnTo>
                      <a:lnTo>
                        <a:pt x="353" y="743"/>
                      </a:lnTo>
                      <a:lnTo>
                        <a:pt x="358" y="743"/>
                      </a:lnTo>
                      <a:lnTo>
                        <a:pt x="368" y="743"/>
                      </a:lnTo>
                      <a:lnTo>
                        <a:pt x="382" y="741"/>
                      </a:lnTo>
                      <a:lnTo>
                        <a:pt x="399" y="739"/>
                      </a:lnTo>
                      <a:lnTo>
                        <a:pt x="414" y="739"/>
                      </a:lnTo>
                      <a:lnTo>
                        <a:pt x="429" y="738"/>
                      </a:lnTo>
                      <a:lnTo>
                        <a:pt x="439" y="738"/>
                      </a:lnTo>
                      <a:lnTo>
                        <a:pt x="443" y="738"/>
                      </a:lnTo>
                      <a:lnTo>
                        <a:pt x="468" y="736"/>
                      </a:lnTo>
                      <a:lnTo>
                        <a:pt x="493" y="734"/>
                      </a:lnTo>
                      <a:lnTo>
                        <a:pt x="519" y="733"/>
                      </a:lnTo>
                      <a:lnTo>
                        <a:pt x="544" y="733"/>
                      </a:lnTo>
                      <a:lnTo>
                        <a:pt x="569" y="731"/>
                      </a:lnTo>
                      <a:lnTo>
                        <a:pt x="594" y="731"/>
                      </a:lnTo>
                      <a:lnTo>
                        <a:pt x="620" y="731"/>
                      </a:lnTo>
                      <a:lnTo>
                        <a:pt x="645" y="731"/>
                      </a:lnTo>
                      <a:lnTo>
                        <a:pt x="670" y="731"/>
                      </a:lnTo>
                      <a:lnTo>
                        <a:pt x="696" y="733"/>
                      </a:lnTo>
                      <a:lnTo>
                        <a:pt x="721" y="734"/>
                      </a:lnTo>
                      <a:lnTo>
                        <a:pt x="746" y="738"/>
                      </a:lnTo>
                      <a:lnTo>
                        <a:pt x="772" y="741"/>
                      </a:lnTo>
                      <a:lnTo>
                        <a:pt x="797" y="746"/>
                      </a:lnTo>
                      <a:lnTo>
                        <a:pt x="821" y="751"/>
                      </a:lnTo>
                      <a:lnTo>
                        <a:pt x="846" y="758"/>
                      </a:lnTo>
                      <a:lnTo>
                        <a:pt x="854" y="758"/>
                      </a:lnTo>
                      <a:lnTo>
                        <a:pt x="863" y="756"/>
                      </a:lnTo>
                      <a:lnTo>
                        <a:pt x="870" y="751"/>
                      </a:lnTo>
                      <a:lnTo>
                        <a:pt x="875" y="743"/>
                      </a:lnTo>
                      <a:lnTo>
                        <a:pt x="875" y="733"/>
                      </a:lnTo>
                      <a:lnTo>
                        <a:pt x="873" y="724"/>
                      </a:lnTo>
                      <a:lnTo>
                        <a:pt x="866" y="717"/>
                      </a:lnTo>
                      <a:lnTo>
                        <a:pt x="858" y="714"/>
                      </a:lnTo>
                      <a:lnTo>
                        <a:pt x="827" y="705"/>
                      </a:lnTo>
                      <a:lnTo>
                        <a:pt x="797" y="699"/>
                      </a:lnTo>
                      <a:lnTo>
                        <a:pt x="767" y="694"/>
                      </a:lnTo>
                      <a:lnTo>
                        <a:pt x="736" y="690"/>
                      </a:lnTo>
                      <a:lnTo>
                        <a:pt x="706" y="687"/>
                      </a:lnTo>
                      <a:lnTo>
                        <a:pt x="676" y="685"/>
                      </a:lnTo>
                      <a:lnTo>
                        <a:pt x="643" y="683"/>
                      </a:lnTo>
                      <a:lnTo>
                        <a:pt x="613" y="683"/>
                      </a:lnTo>
                      <a:lnTo>
                        <a:pt x="637" y="670"/>
                      </a:lnTo>
                      <a:lnTo>
                        <a:pt x="659" y="653"/>
                      </a:lnTo>
                      <a:lnTo>
                        <a:pt x="677" y="633"/>
                      </a:lnTo>
                      <a:lnTo>
                        <a:pt x="694" y="609"/>
                      </a:lnTo>
                      <a:lnTo>
                        <a:pt x="709" y="585"/>
                      </a:lnTo>
                      <a:lnTo>
                        <a:pt x="724" y="560"/>
                      </a:lnTo>
                      <a:lnTo>
                        <a:pt x="736" y="536"/>
                      </a:lnTo>
                      <a:lnTo>
                        <a:pt x="748" y="511"/>
                      </a:lnTo>
                      <a:lnTo>
                        <a:pt x="751" y="503"/>
                      </a:lnTo>
                      <a:lnTo>
                        <a:pt x="757" y="496"/>
                      </a:lnTo>
                      <a:lnTo>
                        <a:pt x="760" y="487"/>
                      </a:lnTo>
                      <a:lnTo>
                        <a:pt x="763" y="481"/>
                      </a:lnTo>
                      <a:lnTo>
                        <a:pt x="782" y="425"/>
                      </a:lnTo>
                      <a:lnTo>
                        <a:pt x="787" y="369"/>
                      </a:lnTo>
                      <a:lnTo>
                        <a:pt x="784" y="313"/>
                      </a:lnTo>
                      <a:lnTo>
                        <a:pt x="773" y="261"/>
                      </a:lnTo>
                      <a:lnTo>
                        <a:pt x="773" y="263"/>
                      </a:lnTo>
                      <a:lnTo>
                        <a:pt x="773" y="263"/>
                      </a:lnTo>
                      <a:lnTo>
                        <a:pt x="773" y="264"/>
                      </a:lnTo>
                      <a:lnTo>
                        <a:pt x="773" y="266"/>
                      </a:lnTo>
                      <a:lnTo>
                        <a:pt x="772" y="257"/>
                      </a:lnTo>
                      <a:lnTo>
                        <a:pt x="768" y="247"/>
                      </a:lnTo>
                      <a:lnTo>
                        <a:pt x="760" y="239"/>
                      </a:lnTo>
                      <a:lnTo>
                        <a:pt x="751" y="232"/>
                      </a:lnTo>
                      <a:lnTo>
                        <a:pt x="741" y="227"/>
                      </a:lnTo>
                      <a:lnTo>
                        <a:pt x="731" y="225"/>
                      </a:lnTo>
                      <a:lnTo>
                        <a:pt x="719" y="225"/>
                      </a:lnTo>
                      <a:lnTo>
                        <a:pt x="709" y="229"/>
                      </a:lnTo>
                      <a:lnTo>
                        <a:pt x="703" y="235"/>
                      </a:lnTo>
                      <a:lnTo>
                        <a:pt x="697" y="242"/>
                      </a:lnTo>
                      <a:lnTo>
                        <a:pt x="696" y="252"/>
                      </a:lnTo>
                      <a:lnTo>
                        <a:pt x="697" y="261"/>
                      </a:lnTo>
                      <a:lnTo>
                        <a:pt x="704" y="268"/>
                      </a:lnTo>
                      <a:lnTo>
                        <a:pt x="711" y="273"/>
                      </a:lnTo>
                      <a:lnTo>
                        <a:pt x="719" y="274"/>
                      </a:lnTo>
                      <a:lnTo>
                        <a:pt x="728" y="273"/>
                      </a:lnTo>
                      <a:lnTo>
                        <a:pt x="728" y="273"/>
                      </a:lnTo>
                      <a:lnTo>
                        <a:pt x="728" y="273"/>
                      </a:lnTo>
                      <a:lnTo>
                        <a:pt x="728" y="273"/>
                      </a:lnTo>
                      <a:lnTo>
                        <a:pt x="728" y="273"/>
                      </a:lnTo>
                      <a:lnTo>
                        <a:pt x="736" y="320"/>
                      </a:lnTo>
                      <a:lnTo>
                        <a:pt x="740" y="367"/>
                      </a:lnTo>
                      <a:lnTo>
                        <a:pt x="736" y="415"/>
                      </a:lnTo>
                      <a:lnTo>
                        <a:pt x="721" y="459"/>
                      </a:lnTo>
                      <a:lnTo>
                        <a:pt x="719" y="465"/>
                      </a:lnTo>
                      <a:lnTo>
                        <a:pt x="716" y="470"/>
                      </a:lnTo>
                      <a:lnTo>
                        <a:pt x="714" y="476"/>
                      </a:lnTo>
                      <a:lnTo>
                        <a:pt x="711" y="482"/>
                      </a:lnTo>
                      <a:lnTo>
                        <a:pt x="709" y="479"/>
                      </a:lnTo>
                      <a:lnTo>
                        <a:pt x="709" y="476"/>
                      </a:lnTo>
                      <a:lnTo>
                        <a:pt x="708" y="474"/>
                      </a:lnTo>
                      <a:lnTo>
                        <a:pt x="706" y="470"/>
                      </a:lnTo>
                      <a:lnTo>
                        <a:pt x="699" y="464"/>
                      </a:lnTo>
                      <a:lnTo>
                        <a:pt x="691" y="462"/>
                      </a:lnTo>
                      <a:lnTo>
                        <a:pt x="681" y="462"/>
                      </a:lnTo>
                      <a:lnTo>
                        <a:pt x="674" y="467"/>
                      </a:lnTo>
                      <a:lnTo>
                        <a:pt x="640" y="487"/>
                      </a:lnTo>
                      <a:lnTo>
                        <a:pt x="603" y="496"/>
                      </a:lnTo>
                      <a:lnTo>
                        <a:pt x="564" y="496"/>
                      </a:lnTo>
                      <a:lnTo>
                        <a:pt x="527" y="489"/>
                      </a:lnTo>
                      <a:lnTo>
                        <a:pt x="490" y="477"/>
                      </a:lnTo>
                      <a:lnTo>
                        <a:pt x="458" y="462"/>
                      </a:lnTo>
                      <a:lnTo>
                        <a:pt x="429" y="447"/>
                      </a:lnTo>
                      <a:lnTo>
                        <a:pt x="405" y="433"/>
                      </a:lnTo>
                      <a:lnTo>
                        <a:pt x="397" y="430"/>
                      </a:lnTo>
                      <a:lnTo>
                        <a:pt x="387" y="430"/>
                      </a:lnTo>
                      <a:lnTo>
                        <a:pt x="380" y="435"/>
                      </a:lnTo>
                      <a:lnTo>
                        <a:pt x="373" y="442"/>
                      </a:lnTo>
                      <a:lnTo>
                        <a:pt x="370" y="450"/>
                      </a:lnTo>
                      <a:lnTo>
                        <a:pt x="370" y="459"/>
                      </a:lnTo>
                      <a:lnTo>
                        <a:pt x="373" y="467"/>
                      </a:lnTo>
                      <a:lnTo>
                        <a:pt x="380" y="474"/>
                      </a:lnTo>
                      <a:lnTo>
                        <a:pt x="380" y="474"/>
                      </a:lnTo>
                      <a:lnTo>
                        <a:pt x="392" y="482"/>
                      </a:lnTo>
                      <a:lnTo>
                        <a:pt x="407" y="489"/>
                      </a:lnTo>
                      <a:lnTo>
                        <a:pt x="422" y="499"/>
                      </a:lnTo>
                      <a:lnTo>
                        <a:pt x="441" y="508"/>
                      </a:lnTo>
                      <a:lnTo>
                        <a:pt x="459" y="516"/>
                      </a:lnTo>
                      <a:lnTo>
                        <a:pt x="478" y="523"/>
                      </a:lnTo>
                      <a:lnTo>
                        <a:pt x="500" y="530"/>
                      </a:lnTo>
                      <a:lnTo>
                        <a:pt x="522" y="536"/>
                      </a:lnTo>
                      <a:lnTo>
                        <a:pt x="544" y="540"/>
                      </a:lnTo>
                      <a:lnTo>
                        <a:pt x="566" y="543"/>
                      </a:lnTo>
                      <a:lnTo>
                        <a:pt x="589" y="543"/>
                      </a:lnTo>
                      <a:lnTo>
                        <a:pt x="611" y="541"/>
                      </a:lnTo>
                      <a:lnTo>
                        <a:pt x="635" y="538"/>
                      </a:lnTo>
                      <a:lnTo>
                        <a:pt x="657" y="530"/>
                      </a:lnTo>
                      <a:lnTo>
                        <a:pt x="679" y="519"/>
                      </a:lnTo>
                      <a:lnTo>
                        <a:pt x="699" y="506"/>
                      </a:lnTo>
                      <a:lnTo>
                        <a:pt x="687" y="530"/>
                      </a:lnTo>
                      <a:lnTo>
                        <a:pt x="676" y="553"/>
                      </a:lnTo>
                      <a:lnTo>
                        <a:pt x="660" y="577"/>
                      </a:lnTo>
                      <a:lnTo>
                        <a:pt x="647" y="597"/>
                      </a:lnTo>
                      <a:lnTo>
                        <a:pt x="630" y="616"/>
                      </a:lnTo>
                      <a:lnTo>
                        <a:pt x="611" y="633"/>
                      </a:lnTo>
                      <a:lnTo>
                        <a:pt x="591" y="643"/>
                      </a:lnTo>
                      <a:lnTo>
                        <a:pt x="567" y="650"/>
                      </a:lnTo>
                      <a:lnTo>
                        <a:pt x="540" y="655"/>
                      </a:lnTo>
                      <a:lnTo>
                        <a:pt x="510" y="660"/>
                      </a:lnTo>
                      <a:lnTo>
                        <a:pt x="480" y="663"/>
                      </a:lnTo>
                      <a:lnTo>
                        <a:pt x="451" y="667"/>
                      </a:lnTo>
                      <a:lnTo>
                        <a:pt x="421" y="668"/>
                      </a:lnTo>
                      <a:lnTo>
                        <a:pt x="394" y="667"/>
                      </a:lnTo>
                      <a:lnTo>
                        <a:pt x="365" y="662"/>
                      </a:lnTo>
                      <a:lnTo>
                        <a:pt x="338" y="651"/>
                      </a:lnTo>
                      <a:lnTo>
                        <a:pt x="311" y="638"/>
                      </a:lnTo>
                      <a:lnTo>
                        <a:pt x="287" y="616"/>
                      </a:lnTo>
                      <a:lnTo>
                        <a:pt x="269" y="589"/>
                      </a:lnTo>
                      <a:lnTo>
                        <a:pt x="255" y="558"/>
                      </a:lnTo>
                      <a:lnTo>
                        <a:pt x="247" y="525"/>
                      </a:lnTo>
                      <a:lnTo>
                        <a:pt x="243" y="486"/>
                      </a:lnTo>
                      <a:lnTo>
                        <a:pt x="247" y="443"/>
                      </a:lnTo>
                      <a:lnTo>
                        <a:pt x="253" y="396"/>
                      </a:lnTo>
                      <a:lnTo>
                        <a:pt x="267" y="344"/>
                      </a:lnTo>
                      <a:lnTo>
                        <a:pt x="272" y="325"/>
                      </a:lnTo>
                      <a:lnTo>
                        <a:pt x="280" y="308"/>
                      </a:lnTo>
                      <a:lnTo>
                        <a:pt x="291" y="290"/>
                      </a:lnTo>
                      <a:lnTo>
                        <a:pt x="302" y="273"/>
                      </a:lnTo>
                      <a:lnTo>
                        <a:pt x="316" y="256"/>
                      </a:lnTo>
                      <a:lnTo>
                        <a:pt x="333" y="241"/>
                      </a:lnTo>
                      <a:lnTo>
                        <a:pt x="353" y="224"/>
                      </a:lnTo>
                      <a:lnTo>
                        <a:pt x="375" y="207"/>
                      </a:lnTo>
                      <a:lnTo>
                        <a:pt x="405" y="193"/>
                      </a:lnTo>
                      <a:lnTo>
                        <a:pt x="436" y="185"/>
                      </a:lnTo>
                      <a:lnTo>
                        <a:pt x="468" y="181"/>
                      </a:lnTo>
                      <a:lnTo>
                        <a:pt x="500" y="181"/>
                      </a:lnTo>
                      <a:lnTo>
                        <a:pt x="534" y="186"/>
                      </a:lnTo>
                      <a:lnTo>
                        <a:pt x="567" y="195"/>
                      </a:lnTo>
                      <a:lnTo>
                        <a:pt x="605" y="207"/>
                      </a:lnTo>
                      <a:lnTo>
                        <a:pt x="642" y="219"/>
                      </a:lnTo>
                      <a:lnTo>
                        <a:pt x="650" y="219"/>
                      </a:lnTo>
                      <a:lnTo>
                        <a:pt x="659" y="217"/>
                      </a:lnTo>
                      <a:lnTo>
                        <a:pt x="665" y="212"/>
                      </a:lnTo>
                      <a:lnTo>
                        <a:pt x="670" y="203"/>
                      </a:lnTo>
                      <a:lnTo>
                        <a:pt x="672" y="195"/>
                      </a:lnTo>
                      <a:lnTo>
                        <a:pt x="670" y="185"/>
                      </a:lnTo>
                      <a:lnTo>
                        <a:pt x="665" y="178"/>
                      </a:lnTo>
                      <a:lnTo>
                        <a:pt x="657" y="173"/>
                      </a:lnTo>
                      <a:lnTo>
                        <a:pt x="640" y="168"/>
                      </a:lnTo>
                      <a:lnTo>
                        <a:pt x="621" y="161"/>
                      </a:lnTo>
                      <a:lnTo>
                        <a:pt x="605" y="156"/>
                      </a:lnTo>
                      <a:lnTo>
                        <a:pt x="586" y="151"/>
                      </a:lnTo>
                      <a:lnTo>
                        <a:pt x="567" y="146"/>
                      </a:lnTo>
                      <a:lnTo>
                        <a:pt x="547" y="141"/>
                      </a:lnTo>
                      <a:lnTo>
                        <a:pt x="529" y="137"/>
                      </a:lnTo>
                      <a:lnTo>
                        <a:pt x="508" y="136"/>
                      </a:lnTo>
                      <a:lnTo>
                        <a:pt x="490" y="134"/>
                      </a:lnTo>
                      <a:lnTo>
                        <a:pt x="470" y="134"/>
                      </a:lnTo>
                      <a:lnTo>
                        <a:pt x="449" y="136"/>
                      </a:lnTo>
                      <a:lnTo>
                        <a:pt x="429" y="137"/>
                      </a:lnTo>
                      <a:lnTo>
                        <a:pt x="410" y="142"/>
                      </a:lnTo>
                      <a:lnTo>
                        <a:pt x="390" y="149"/>
                      </a:lnTo>
                      <a:lnTo>
                        <a:pt x="370" y="158"/>
                      </a:lnTo>
                      <a:lnTo>
                        <a:pt x="350" y="168"/>
                      </a:lnTo>
                      <a:lnTo>
                        <a:pt x="324" y="188"/>
                      </a:lnTo>
                      <a:lnTo>
                        <a:pt x="301" y="207"/>
                      </a:lnTo>
                      <a:lnTo>
                        <a:pt x="280" y="227"/>
                      </a:lnTo>
                      <a:lnTo>
                        <a:pt x="264" y="246"/>
                      </a:lnTo>
                      <a:lnTo>
                        <a:pt x="250" y="266"/>
                      </a:lnTo>
                      <a:lnTo>
                        <a:pt x="238" y="288"/>
                      </a:lnTo>
                      <a:lnTo>
                        <a:pt x="228" y="308"/>
                      </a:lnTo>
                      <a:lnTo>
                        <a:pt x="221" y="330"/>
                      </a:lnTo>
                      <a:lnTo>
                        <a:pt x="206" y="389"/>
                      </a:lnTo>
                      <a:lnTo>
                        <a:pt x="199" y="443"/>
                      </a:lnTo>
                      <a:lnTo>
                        <a:pt x="198" y="494"/>
                      </a:lnTo>
                      <a:lnTo>
                        <a:pt x="203" y="538"/>
                      </a:lnTo>
                      <a:lnTo>
                        <a:pt x="213" y="580"/>
                      </a:lnTo>
                      <a:lnTo>
                        <a:pt x="230" y="616"/>
                      </a:lnTo>
                      <a:lnTo>
                        <a:pt x="253" y="648"/>
                      </a:lnTo>
                      <a:lnTo>
                        <a:pt x="284" y="677"/>
                      </a:lnTo>
                      <a:lnTo>
                        <a:pt x="296" y="683"/>
                      </a:lnTo>
                      <a:lnTo>
                        <a:pt x="306" y="689"/>
                      </a:lnTo>
                      <a:lnTo>
                        <a:pt x="316" y="694"/>
                      </a:lnTo>
                      <a:lnTo>
                        <a:pt x="328" y="699"/>
                      </a:lnTo>
                      <a:lnTo>
                        <a:pt x="301" y="702"/>
                      </a:lnTo>
                      <a:lnTo>
                        <a:pt x="274" y="709"/>
                      </a:lnTo>
                      <a:lnTo>
                        <a:pt x="245" y="717"/>
                      </a:lnTo>
                      <a:lnTo>
                        <a:pt x="216" y="729"/>
                      </a:lnTo>
                      <a:lnTo>
                        <a:pt x="188" y="743"/>
                      </a:lnTo>
                      <a:lnTo>
                        <a:pt x="157" y="761"/>
                      </a:lnTo>
                      <a:lnTo>
                        <a:pt x="127" y="782"/>
                      </a:lnTo>
                      <a:lnTo>
                        <a:pt x="96" y="804"/>
                      </a:lnTo>
                      <a:lnTo>
                        <a:pt x="96" y="804"/>
                      </a:lnTo>
                      <a:lnTo>
                        <a:pt x="96" y="804"/>
                      </a:lnTo>
                      <a:lnTo>
                        <a:pt x="95" y="805"/>
                      </a:lnTo>
                      <a:lnTo>
                        <a:pt x="95" y="805"/>
                      </a:lnTo>
                      <a:lnTo>
                        <a:pt x="93" y="719"/>
                      </a:lnTo>
                      <a:lnTo>
                        <a:pt x="90" y="633"/>
                      </a:lnTo>
                      <a:lnTo>
                        <a:pt x="86" y="547"/>
                      </a:lnTo>
                      <a:lnTo>
                        <a:pt x="80" y="460"/>
                      </a:lnTo>
                      <a:lnTo>
                        <a:pt x="76" y="428"/>
                      </a:lnTo>
                      <a:lnTo>
                        <a:pt x="73" y="398"/>
                      </a:lnTo>
                      <a:lnTo>
                        <a:pt x="69" y="367"/>
                      </a:lnTo>
                      <a:lnTo>
                        <a:pt x="64" y="337"/>
                      </a:lnTo>
                      <a:lnTo>
                        <a:pt x="58" y="286"/>
                      </a:lnTo>
                      <a:lnTo>
                        <a:pt x="51" y="234"/>
                      </a:lnTo>
                      <a:lnTo>
                        <a:pt x="48" y="180"/>
                      </a:lnTo>
                      <a:lnTo>
                        <a:pt x="49" y="127"/>
                      </a:lnTo>
                      <a:lnTo>
                        <a:pt x="48" y="117"/>
                      </a:lnTo>
                      <a:lnTo>
                        <a:pt x="42" y="109"/>
                      </a:lnTo>
                      <a:lnTo>
                        <a:pt x="36" y="104"/>
                      </a:lnTo>
                      <a:lnTo>
                        <a:pt x="27" y="102"/>
                      </a:lnTo>
                      <a:lnTo>
                        <a:pt x="17" y="102"/>
                      </a:lnTo>
                      <a:lnTo>
                        <a:pt x="10" y="107"/>
                      </a:lnTo>
                      <a:lnTo>
                        <a:pt x="4" y="114"/>
                      </a:lnTo>
                      <a:lnTo>
                        <a:pt x="2" y="124"/>
                      </a:lnTo>
                      <a:lnTo>
                        <a:pt x="0" y="180"/>
                      </a:lnTo>
                      <a:lnTo>
                        <a:pt x="4" y="235"/>
                      </a:lnTo>
                      <a:lnTo>
                        <a:pt x="10" y="290"/>
                      </a:lnTo>
                      <a:lnTo>
                        <a:pt x="19" y="344"/>
                      </a:lnTo>
                      <a:lnTo>
                        <a:pt x="22" y="374"/>
                      </a:lnTo>
                      <a:lnTo>
                        <a:pt x="27" y="403"/>
                      </a:lnTo>
                      <a:lnTo>
                        <a:pt x="31" y="433"/>
                      </a:lnTo>
                      <a:lnTo>
                        <a:pt x="32" y="464"/>
                      </a:lnTo>
                      <a:lnTo>
                        <a:pt x="42" y="599"/>
                      </a:lnTo>
                      <a:lnTo>
                        <a:pt x="48" y="736"/>
                      </a:lnTo>
                      <a:lnTo>
                        <a:pt x="49" y="873"/>
                      </a:lnTo>
                      <a:lnTo>
                        <a:pt x="49" y="1010"/>
                      </a:lnTo>
                      <a:lnTo>
                        <a:pt x="49" y="1015"/>
                      </a:lnTo>
                      <a:lnTo>
                        <a:pt x="51" y="1020"/>
                      </a:lnTo>
                      <a:lnTo>
                        <a:pt x="53" y="1023"/>
                      </a:lnTo>
                      <a:lnTo>
                        <a:pt x="56" y="1027"/>
                      </a:lnTo>
                      <a:lnTo>
                        <a:pt x="59" y="1030"/>
                      </a:lnTo>
                      <a:lnTo>
                        <a:pt x="64" y="1032"/>
                      </a:lnTo>
                      <a:lnTo>
                        <a:pt x="69" y="1033"/>
                      </a:lnTo>
                      <a:lnTo>
                        <a:pt x="75" y="1033"/>
                      </a:lnTo>
                      <a:lnTo>
                        <a:pt x="105" y="1030"/>
                      </a:lnTo>
                      <a:lnTo>
                        <a:pt x="135" y="1027"/>
                      </a:lnTo>
                      <a:lnTo>
                        <a:pt x="167" y="1023"/>
                      </a:lnTo>
                      <a:lnTo>
                        <a:pt x="198" y="1020"/>
                      </a:lnTo>
                      <a:lnTo>
                        <a:pt x="228" y="1018"/>
                      </a:lnTo>
                      <a:lnTo>
                        <a:pt x="260" y="1017"/>
                      </a:lnTo>
                      <a:lnTo>
                        <a:pt x="291" y="1017"/>
                      </a:lnTo>
                      <a:lnTo>
                        <a:pt x="321" y="1015"/>
                      </a:lnTo>
                      <a:lnTo>
                        <a:pt x="353" y="1015"/>
                      </a:lnTo>
                      <a:lnTo>
                        <a:pt x="383" y="1015"/>
                      </a:lnTo>
                      <a:lnTo>
                        <a:pt x="414" y="1015"/>
                      </a:lnTo>
                      <a:lnTo>
                        <a:pt x="444" y="1017"/>
                      </a:lnTo>
                      <a:lnTo>
                        <a:pt x="475" y="1017"/>
                      </a:lnTo>
                      <a:lnTo>
                        <a:pt x="505" y="1017"/>
                      </a:lnTo>
                      <a:lnTo>
                        <a:pt x="535" y="1018"/>
                      </a:lnTo>
                      <a:lnTo>
                        <a:pt x="566" y="1018"/>
                      </a:lnTo>
                      <a:lnTo>
                        <a:pt x="588" y="1018"/>
                      </a:lnTo>
                      <a:lnTo>
                        <a:pt x="610" y="1020"/>
                      </a:lnTo>
                      <a:lnTo>
                        <a:pt x="630" y="1020"/>
                      </a:lnTo>
                      <a:lnTo>
                        <a:pt x="652" y="1020"/>
                      </a:lnTo>
                      <a:lnTo>
                        <a:pt x="674" y="1020"/>
                      </a:lnTo>
                      <a:lnTo>
                        <a:pt x="696" y="1022"/>
                      </a:lnTo>
                      <a:lnTo>
                        <a:pt x="718" y="1022"/>
                      </a:lnTo>
                      <a:lnTo>
                        <a:pt x="740" y="1022"/>
                      </a:lnTo>
                      <a:lnTo>
                        <a:pt x="762" y="1022"/>
                      </a:lnTo>
                      <a:lnTo>
                        <a:pt x="784" y="1022"/>
                      </a:lnTo>
                      <a:lnTo>
                        <a:pt x="805" y="1022"/>
                      </a:lnTo>
                      <a:lnTo>
                        <a:pt x="827" y="1022"/>
                      </a:lnTo>
                      <a:lnTo>
                        <a:pt x="849" y="1020"/>
                      </a:lnTo>
                      <a:lnTo>
                        <a:pt x="871" y="1020"/>
                      </a:lnTo>
                      <a:lnTo>
                        <a:pt x="893" y="1020"/>
                      </a:lnTo>
                      <a:lnTo>
                        <a:pt x="915" y="1018"/>
                      </a:lnTo>
                      <a:lnTo>
                        <a:pt x="924" y="1015"/>
                      </a:lnTo>
                      <a:lnTo>
                        <a:pt x="930" y="1010"/>
                      </a:lnTo>
                      <a:lnTo>
                        <a:pt x="935" y="1003"/>
                      </a:lnTo>
                      <a:lnTo>
                        <a:pt x="937" y="995"/>
                      </a:lnTo>
                      <a:lnTo>
                        <a:pt x="944" y="849"/>
                      </a:lnTo>
                      <a:lnTo>
                        <a:pt x="947" y="702"/>
                      </a:lnTo>
                      <a:lnTo>
                        <a:pt x="949" y="557"/>
                      </a:lnTo>
                      <a:lnTo>
                        <a:pt x="949" y="411"/>
                      </a:lnTo>
                      <a:lnTo>
                        <a:pt x="949" y="315"/>
                      </a:lnTo>
                      <a:lnTo>
                        <a:pt x="951" y="219"/>
                      </a:lnTo>
                      <a:lnTo>
                        <a:pt x="952" y="121"/>
                      </a:lnTo>
                      <a:lnTo>
                        <a:pt x="954" y="24"/>
                      </a:lnTo>
                      <a:lnTo>
                        <a:pt x="954" y="19"/>
                      </a:lnTo>
                      <a:lnTo>
                        <a:pt x="952" y="16"/>
                      </a:lnTo>
                      <a:lnTo>
                        <a:pt x="949" y="11"/>
                      </a:lnTo>
                      <a:lnTo>
                        <a:pt x="947" y="7"/>
                      </a:lnTo>
                      <a:close/>
                    </a:path>
                  </a:pathLst>
                </a:custGeom>
                <a:solidFill>
                  <a:srgbClr val="000000"/>
                </a:solidFill>
                <a:ln w="9525">
                  <a:noFill/>
                  <a:round/>
                  <a:headEnd/>
                  <a:tailEnd/>
                </a:ln>
              </p:spPr>
              <p:txBody>
                <a:bodyPr/>
                <a:lstStyle/>
                <a:p>
                  <a:endParaRPr lang="fr-FR"/>
                </a:p>
              </p:txBody>
            </p:sp>
          </p:grpSp>
        </p:grpSp>
        <p:grpSp>
          <p:nvGrpSpPr>
            <p:cNvPr id="8" name="Group 57"/>
            <p:cNvGrpSpPr>
              <a:grpSpLocks/>
            </p:cNvGrpSpPr>
            <p:nvPr/>
          </p:nvGrpSpPr>
          <p:grpSpPr bwMode="auto">
            <a:xfrm>
              <a:off x="408" y="2097"/>
              <a:ext cx="477" cy="516"/>
              <a:chOff x="1381" y="264"/>
              <a:chExt cx="477" cy="516"/>
            </a:xfrm>
          </p:grpSpPr>
          <p:sp>
            <p:nvSpPr>
              <p:cNvPr id="21" name="Rectangle 58"/>
              <p:cNvSpPr>
                <a:spLocks noChangeArrowheads="1"/>
              </p:cNvSpPr>
              <p:nvPr/>
            </p:nvSpPr>
            <p:spPr bwMode="auto">
              <a:xfrm>
                <a:off x="1429" y="300"/>
                <a:ext cx="408" cy="454"/>
              </a:xfrm>
              <a:prstGeom prst="rect">
                <a:avLst/>
              </a:prstGeom>
              <a:solidFill>
                <a:schemeClr val="bg1"/>
              </a:solidFill>
              <a:ln w="9525">
                <a:solidFill>
                  <a:schemeClr val="bg1"/>
                </a:solidFill>
                <a:miter lim="800000"/>
                <a:headEnd/>
                <a:tailEnd/>
              </a:ln>
              <a:effectLst/>
            </p:spPr>
            <p:txBody>
              <a:bodyPr wrap="none" anchor="ctr"/>
              <a:lstStyle/>
              <a:p>
                <a:endParaRPr lang="fr-FR"/>
              </a:p>
            </p:txBody>
          </p:sp>
          <p:grpSp>
            <p:nvGrpSpPr>
              <p:cNvPr id="22" name="Group 59"/>
              <p:cNvGrpSpPr>
                <a:grpSpLocks/>
              </p:cNvGrpSpPr>
              <p:nvPr/>
            </p:nvGrpSpPr>
            <p:grpSpPr bwMode="auto">
              <a:xfrm>
                <a:off x="1381" y="264"/>
                <a:ext cx="477" cy="516"/>
                <a:chOff x="1381" y="264"/>
                <a:chExt cx="477" cy="516"/>
              </a:xfrm>
            </p:grpSpPr>
            <p:sp>
              <p:nvSpPr>
                <p:cNvPr id="23" name="Freeform 60"/>
                <p:cNvSpPr>
                  <a:spLocks/>
                </p:cNvSpPr>
                <p:nvPr/>
              </p:nvSpPr>
              <p:spPr bwMode="auto">
                <a:xfrm>
                  <a:off x="1647" y="424"/>
                  <a:ext cx="22" cy="51"/>
                </a:xfrm>
                <a:custGeom>
                  <a:avLst/>
                  <a:gdLst/>
                  <a:ahLst/>
                  <a:cxnLst>
                    <a:cxn ang="0">
                      <a:pos x="46" y="79"/>
                    </a:cxn>
                    <a:cxn ang="0">
                      <a:pos x="46" y="24"/>
                    </a:cxn>
                    <a:cxn ang="0">
                      <a:pos x="46" y="24"/>
                    </a:cxn>
                    <a:cxn ang="0">
                      <a:pos x="44" y="15"/>
                    </a:cxn>
                    <a:cxn ang="0">
                      <a:pos x="39" y="7"/>
                    </a:cxn>
                    <a:cxn ang="0">
                      <a:pos x="32" y="2"/>
                    </a:cxn>
                    <a:cxn ang="0">
                      <a:pos x="24" y="0"/>
                    </a:cxn>
                    <a:cxn ang="0">
                      <a:pos x="14" y="2"/>
                    </a:cxn>
                    <a:cxn ang="0">
                      <a:pos x="7" y="7"/>
                    </a:cxn>
                    <a:cxn ang="0">
                      <a:pos x="2" y="15"/>
                    </a:cxn>
                    <a:cxn ang="0">
                      <a:pos x="0" y="24"/>
                    </a:cxn>
                    <a:cxn ang="0">
                      <a:pos x="0" y="24"/>
                    </a:cxn>
                    <a:cxn ang="0">
                      <a:pos x="0" y="79"/>
                    </a:cxn>
                    <a:cxn ang="0">
                      <a:pos x="0" y="79"/>
                    </a:cxn>
                    <a:cxn ang="0">
                      <a:pos x="2" y="88"/>
                    </a:cxn>
                    <a:cxn ang="0">
                      <a:pos x="7" y="96"/>
                    </a:cxn>
                    <a:cxn ang="0">
                      <a:pos x="14" y="101"/>
                    </a:cxn>
                    <a:cxn ang="0">
                      <a:pos x="24" y="103"/>
                    </a:cxn>
                    <a:cxn ang="0">
                      <a:pos x="32" y="101"/>
                    </a:cxn>
                    <a:cxn ang="0">
                      <a:pos x="39" y="96"/>
                    </a:cxn>
                    <a:cxn ang="0">
                      <a:pos x="44" y="88"/>
                    </a:cxn>
                    <a:cxn ang="0">
                      <a:pos x="46" y="79"/>
                    </a:cxn>
                    <a:cxn ang="0">
                      <a:pos x="46" y="79"/>
                    </a:cxn>
                  </a:cxnLst>
                  <a:rect l="0" t="0" r="r" b="b"/>
                  <a:pathLst>
                    <a:path w="46" h="103">
                      <a:moveTo>
                        <a:pt x="46" y="79"/>
                      </a:moveTo>
                      <a:lnTo>
                        <a:pt x="46" y="24"/>
                      </a:lnTo>
                      <a:lnTo>
                        <a:pt x="46" y="24"/>
                      </a:lnTo>
                      <a:lnTo>
                        <a:pt x="44" y="15"/>
                      </a:lnTo>
                      <a:lnTo>
                        <a:pt x="39" y="7"/>
                      </a:lnTo>
                      <a:lnTo>
                        <a:pt x="32" y="2"/>
                      </a:lnTo>
                      <a:lnTo>
                        <a:pt x="24" y="0"/>
                      </a:lnTo>
                      <a:lnTo>
                        <a:pt x="14" y="2"/>
                      </a:lnTo>
                      <a:lnTo>
                        <a:pt x="7" y="7"/>
                      </a:lnTo>
                      <a:lnTo>
                        <a:pt x="2" y="15"/>
                      </a:lnTo>
                      <a:lnTo>
                        <a:pt x="0" y="24"/>
                      </a:lnTo>
                      <a:lnTo>
                        <a:pt x="0" y="24"/>
                      </a:lnTo>
                      <a:lnTo>
                        <a:pt x="0" y="79"/>
                      </a:lnTo>
                      <a:lnTo>
                        <a:pt x="0" y="79"/>
                      </a:lnTo>
                      <a:lnTo>
                        <a:pt x="2" y="88"/>
                      </a:lnTo>
                      <a:lnTo>
                        <a:pt x="7" y="96"/>
                      </a:lnTo>
                      <a:lnTo>
                        <a:pt x="14" y="101"/>
                      </a:lnTo>
                      <a:lnTo>
                        <a:pt x="24" y="103"/>
                      </a:lnTo>
                      <a:lnTo>
                        <a:pt x="32" y="101"/>
                      </a:lnTo>
                      <a:lnTo>
                        <a:pt x="39" y="96"/>
                      </a:lnTo>
                      <a:lnTo>
                        <a:pt x="44" y="88"/>
                      </a:lnTo>
                      <a:lnTo>
                        <a:pt x="46" y="79"/>
                      </a:lnTo>
                      <a:lnTo>
                        <a:pt x="46" y="79"/>
                      </a:lnTo>
                      <a:close/>
                    </a:path>
                  </a:pathLst>
                </a:custGeom>
                <a:solidFill>
                  <a:srgbClr val="000000"/>
                </a:solidFill>
                <a:ln w="9525">
                  <a:noFill/>
                  <a:round/>
                  <a:headEnd/>
                  <a:tailEnd/>
                </a:ln>
              </p:spPr>
              <p:txBody>
                <a:bodyPr/>
                <a:lstStyle/>
                <a:p>
                  <a:endParaRPr lang="fr-FR"/>
                </a:p>
              </p:txBody>
            </p:sp>
            <p:sp>
              <p:nvSpPr>
                <p:cNvPr id="24" name="Freeform 61"/>
                <p:cNvSpPr>
                  <a:spLocks/>
                </p:cNvSpPr>
                <p:nvPr/>
              </p:nvSpPr>
              <p:spPr bwMode="auto">
                <a:xfrm>
                  <a:off x="1678" y="435"/>
                  <a:ext cx="23" cy="36"/>
                </a:xfrm>
                <a:custGeom>
                  <a:avLst/>
                  <a:gdLst/>
                  <a:ahLst/>
                  <a:cxnLst>
                    <a:cxn ang="0">
                      <a:pos x="48" y="47"/>
                    </a:cxn>
                    <a:cxn ang="0">
                      <a:pos x="48" y="23"/>
                    </a:cxn>
                    <a:cxn ang="0">
                      <a:pos x="48" y="23"/>
                    </a:cxn>
                    <a:cxn ang="0">
                      <a:pos x="46" y="15"/>
                    </a:cxn>
                    <a:cxn ang="0">
                      <a:pos x="41" y="6"/>
                    </a:cxn>
                    <a:cxn ang="0">
                      <a:pos x="33" y="1"/>
                    </a:cxn>
                    <a:cxn ang="0">
                      <a:pos x="24" y="0"/>
                    </a:cxn>
                    <a:cxn ang="0">
                      <a:pos x="14" y="1"/>
                    </a:cxn>
                    <a:cxn ang="0">
                      <a:pos x="7" y="6"/>
                    </a:cxn>
                    <a:cxn ang="0">
                      <a:pos x="2" y="15"/>
                    </a:cxn>
                    <a:cxn ang="0">
                      <a:pos x="0" y="23"/>
                    </a:cxn>
                    <a:cxn ang="0">
                      <a:pos x="0" y="23"/>
                    </a:cxn>
                    <a:cxn ang="0">
                      <a:pos x="0" y="47"/>
                    </a:cxn>
                    <a:cxn ang="0">
                      <a:pos x="0" y="47"/>
                    </a:cxn>
                    <a:cxn ang="0">
                      <a:pos x="2" y="57"/>
                    </a:cxn>
                    <a:cxn ang="0">
                      <a:pos x="7" y="64"/>
                    </a:cxn>
                    <a:cxn ang="0">
                      <a:pos x="14" y="69"/>
                    </a:cxn>
                    <a:cxn ang="0">
                      <a:pos x="24" y="71"/>
                    </a:cxn>
                    <a:cxn ang="0">
                      <a:pos x="33" y="69"/>
                    </a:cxn>
                    <a:cxn ang="0">
                      <a:pos x="41" y="64"/>
                    </a:cxn>
                    <a:cxn ang="0">
                      <a:pos x="46" y="57"/>
                    </a:cxn>
                    <a:cxn ang="0">
                      <a:pos x="48" y="47"/>
                    </a:cxn>
                    <a:cxn ang="0">
                      <a:pos x="48" y="47"/>
                    </a:cxn>
                  </a:cxnLst>
                  <a:rect l="0" t="0" r="r" b="b"/>
                  <a:pathLst>
                    <a:path w="48" h="71">
                      <a:moveTo>
                        <a:pt x="48" y="47"/>
                      </a:moveTo>
                      <a:lnTo>
                        <a:pt x="48" y="23"/>
                      </a:lnTo>
                      <a:lnTo>
                        <a:pt x="48" y="23"/>
                      </a:lnTo>
                      <a:lnTo>
                        <a:pt x="46" y="15"/>
                      </a:lnTo>
                      <a:lnTo>
                        <a:pt x="41" y="6"/>
                      </a:lnTo>
                      <a:lnTo>
                        <a:pt x="33" y="1"/>
                      </a:lnTo>
                      <a:lnTo>
                        <a:pt x="24" y="0"/>
                      </a:lnTo>
                      <a:lnTo>
                        <a:pt x="14" y="1"/>
                      </a:lnTo>
                      <a:lnTo>
                        <a:pt x="7" y="6"/>
                      </a:lnTo>
                      <a:lnTo>
                        <a:pt x="2" y="15"/>
                      </a:lnTo>
                      <a:lnTo>
                        <a:pt x="0" y="23"/>
                      </a:lnTo>
                      <a:lnTo>
                        <a:pt x="0" y="23"/>
                      </a:lnTo>
                      <a:lnTo>
                        <a:pt x="0" y="47"/>
                      </a:lnTo>
                      <a:lnTo>
                        <a:pt x="0" y="47"/>
                      </a:lnTo>
                      <a:lnTo>
                        <a:pt x="2" y="57"/>
                      </a:lnTo>
                      <a:lnTo>
                        <a:pt x="7" y="64"/>
                      </a:lnTo>
                      <a:lnTo>
                        <a:pt x="14" y="69"/>
                      </a:lnTo>
                      <a:lnTo>
                        <a:pt x="24" y="71"/>
                      </a:lnTo>
                      <a:lnTo>
                        <a:pt x="33" y="69"/>
                      </a:lnTo>
                      <a:lnTo>
                        <a:pt x="41" y="64"/>
                      </a:lnTo>
                      <a:lnTo>
                        <a:pt x="46" y="57"/>
                      </a:lnTo>
                      <a:lnTo>
                        <a:pt x="48" y="47"/>
                      </a:lnTo>
                      <a:lnTo>
                        <a:pt x="48" y="47"/>
                      </a:lnTo>
                      <a:close/>
                    </a:path>
                  </a:pathLst>
                </a:custGeom>
                <a:solidFill>
                  <a:srgbClr val="000000"/>
                </a:solidFill>
                <a:ln w="9525">
                  <a:noFill/>
                  <a:round/>
                  <a:headEnd/>
                  <a:tailEnd/>
                </a:ln>
              </p:spPr>
              <p:txBody>
                <a:bodyPr/>
                <a:lstStyle/>
                <a:p>
                  <a:endParaRPr lang="fr-FR"/>
                </a:p>
              </p:txBody>
            </p:sp>
            <p:sp>
              <p:nvSpPr>
                <p:cNvPr id="25" name="Freeform 62"/>
                <p:cNvSpPr>
                  <a:spLocks/>
                </p:cNvSpPr>
                <p:nvPr/>
              </p:nvSpPr>
              <p:spPr bwMode="auto">
                <a:xfrm>
                  <a:off x="1381" y="264"/>
                  <a:ext cx="477" cy="516"/>
                </a:xfrm>
                <a:custGeom>
                  <a:avLst/>
                  <a:gdLst/>
                  <a:ahLst/>
                  <a:cxnLst>
                    <a:cxn ang="0">
                      <a:pos x="110" y="2"/>
                    </a:cxn>
                    <a:cxn ang="0">
                      <a:pos x="118" y="46"/>
                    </a:cxn>
                    <a:cxn ang="0">
                      <a:pos x="900" y="690"/>
                    </a:cxn>
                    <a:cxn ang="0">
                      <a:pos x="790" y="974"/>
                    </a:cxn>
                    <a:cxn ang="0">
                      <a:pos x="648" y="973"/>
                    </a:cxn>
                    <a:cxn ang="0">
                      <a:pos x="480" y="969"/>
                    </a:cxn>
                    <a:cxn ang="0">
                      <a:pos x="274" y="969"/>
                    </a:cxn>
                    <a:cxn ang="0">
                      <a:pos x="95" y="947"/>
                    </a:cxn>
                    <a:cxn ang="0">
                      <a:pos x="125" y="841"/>
                    </a:cxn>
                    <a:cxn ang="0">
                      <a:pos x="301" y="749"/>
                    </a:cxn>
                    <a:cxn ang="0">
                      <a:pos x="414" y="739"/>
                    </a:cxn>
                    <a:cxn ang="0">
                      <a:pos x="544" y="733"/>
                    </a:cxn>
                    <a:cxn ang="0">
                      <a:pos x="721" y="734"/>
                    </a:cxn>
                    <a:cxn ang="0">
                      <a:pos x="863" y="756"/>
                    </a:cxn>
                    <a:cxn ang="0">
                      <a:pos x="827" y="705"/>
                    </a:cxn>
                    <a:cxn ang="0">
                      <a:pos x="613" y="683"/>
                    </a:cxn>
                    <a:cxn ang="0">
                      <a:pos x="736" y="536"/>
                    </a:cxn>
                    <a:cxn ang="0">
                      <a:pos x="787" y="369"/>
                    </a:cxn>
                    <a:cxn ang="0">
                      <a:pos x="772" y="257"/>
                    </a:cxn>
                    <a:cxn ang="0">
                      <a:pos x="709" y="229"/>
                    </a:cxn>
                    <a:cxn ang="0">
                      <a:pos x="719" y="274"/>
                    </a:cxn>
                    <a:cxn ang="0">
                      <a:pos x="740" y="367"/>
                    </a:cxn>
                    <a:cxn ang="0">
                      <a:pos x="709" y="479"/>
                    </a:cxn>
                    <a:cxn ang="0">
                      <a:pos x="674" y="467"/>
                    </a:cxn>
                    <a:cxn ang="0">
                      <a:pos x="429" y="447"/>
                    </a:cxn>
                    <a:cxn ang="0">
                      <a:pos x="370" y="459"/>
                    </a:cxn>
                    <a:cxn ang="0">
                      <a:pos x="441" y="508"/>
                    </a:cxn>
                    <a:cxn ang="0">
                      <a:pos x="589" y="543"/>
                    </a:cxn>
                    <a:cxn ang="0">
                      <a:pos x="676" y="553"/>
                    </a:cxn>
                    <a:cxn ang="0">
                      <a:pos x="540" y="655"/>
                    </a:cxn>
                    <a:cxn ang="0">
                      <a:pos x="338" y="651"/>
                    </a:cxn>
                    <a:cxn ang="0">
                      <a:pos x="247" y="443"/>
                    </a:cxn>
                    <a:cxn ang="0">
                      <a:pos x="316" y="256"/>
                    </a:cxn>
                    <a:cxn ang="0">
                      <a:pos x="500" y="181"/>
                    </a:cxn>
                    <a:cxn ang="0">
                      <a:pos x="665" y="212"/>
                    </a:cxn>
                    <a:cxn ang="0">
                      <a:pos x="621" y="161"/>
                    </a:cxn>
                    <a:cxn ang="0">
                      <a:pos x="490" y="134"/>
                    </a:cxn>
                    <a:cxn ang="0">
                      <a:pos x="350" y="168"/>
                    </a:cxn>
                    <a:cxn ang="0">
                      <a:pos x="228" y="308"/>
                    </a:cxn>
                    <a:cxn ang="0">
                      <a:pos x="230" y="616"/>
                    </a:cxn>
                    <a:cxn ang="0">
                      <a:pos x="301" y="702"/>
                    </a:cxn>
                    <a:cxn ang="0">
                      <a:pos x="96" y="804"/>
                    </a:cxn>
                    <a:cxn ang="0">
                      <a:pos x="86" y="547"/>
                    </a:cxn>
                    <a:cxn ang="0">
                      <a:pos x="51" y="234"/>
                    </a:cxn>
                    <a:cxn ang="0">
                      <a:pos x="17" y="102"/>
                    </a:cxn>
                    <a:cxn ang="0">
                      <a:pos x="19" y="344"/>
                    </a:cxn>
                    <a:cxn ang="0">
                      <a:pos x="49" y="873"/>
                    </a:cxn>
                    <a:cxn ang="0">
                      <a:pos x="64" y="1032"/>
                    </a:cxn>
                    <a:cxn ang="0">
                      <a:pos x="228" y="1018"/>
                    </a:cxn>
                    <a:cxn ang="0">
                      <a:pos x="444" y="1017"/>
                    </a:cxn>
                    <a:cxn ang="0">
                      <a:pos x="630" y="1020"/>
                    </a:cxn>
                    <a:cxn ang="0">
                      <a:pos x="784" y="1022"/>
                    </a:cxn>
                    <a:cxn ang="0">
                      <a:pos x="924" y="1015"/>
                    </a:cxn>
                    <a:cxn ang="0">
                      <a:pos x="949" y="411"/>
                    </a:cxn>
                    <a:cxn ang="0">
                      <a:pos x="949" y="11"/>
                    </a:cxn>
                  </a:cxnLst>
                  <a:rect l="0" t="0" r="r" b="b"/>
                  <a:pathLst>
                    <a:path w="954" h="1033">
                      <a:moveTo>
                        <a:pt x="947" y="7"/>
                      </a:moveTo>
                      <a:lnTo>
                        <a:pt x="944" y="4"/>
                      </a:lnTo>
                      <a:lnTo>
                        <a:pt x="939" y="2"/>
                      </a:lnTo>
                      <a:lnTo>
                        <a:pt x="935" y="0"/>
                      </a:lnTo>
                      <a:lnTo>
                        <a:pt x="930" y="0"/>
                      </a:lnTo>
                      <a:lnTo>
                        <a:pt x="118" y="0"/>
                      </a:lnTo>
                      <a:lnTo>
                        <a:pt x="110" y="2"/>
                      </a:lnTo>
                      <a:lnTo>
                        <a:pt x="102" y="7"/>
                      </a:lnTo>
                      <a:lnTo>
                        <a:pt x="96" y="14"/>
                      </a:lnTo>
                      <a:lnTo>
                        <a:pt x="95" y="24"/>
                      </a:lnTo>
                      <a:lnTo>
                        <a:pt x="96" y="33"/>
                      </a:lnTo>
                      <a:lnTo>
                        <a:pt x="102" y="39"/>
                      </a:lnTo>
                      <a:lnTo>
                        <a:pt x="110" y="44"/>
                      </a:lnTo>
                      <a:lnTo>
                        <a:pt x="118" y="46"/>
                      </a:lnTo>
                      <a:lnTo>
                        <a:pt x="907" y="46"/>
                      </a:lnTo>
                      <a:lnTo>
                        <a:pt x="905" y="137"/>
                      </a:lnTo>
                      <a:lnTo>
                        <a:pt x="903" y="229"/>
                      </a:lnTo>
                      <a:lnTo>
                        <a:pt x="903" y="320"/>
                      </a:lnTo>
                      <a:lnTo>
                        <a:pt x="902" y="411"/>
                      </a:lnTo>
                      <a:lnTo>
                        <a:pt x="902" y="550"/>
                      </a:lnTo>
                      <a:lnTo>
                        <a:pt x="900" y="690"/>
                      </a:lnTo>
                      <a:lnTo>
                        <a:pt x="897" y="832"/>
                      </a:lnTo>
                      <a:lnTo>
                        <a:pt x="892" y="971"/>
                      </a:lnTo>
                      <a:lnTo>
                        <a:pt x="871" y="973"/>
                      </a:lnTo>
                      <a:lnTo>
                        <a:pt x="851" y="973"/>
                      </a:lnTo>
                      <a:lnTo>
                        <a:pt x="831" y="973"/>
                      </a:lnTo>
                      <a:lnTo>
                        <a:pt x="811" y="974"/>
                      </a:lnTo>
                      <a:lnTo>
                        <a:pt x="790" y="974"/>
                      </a:lnTo>
                      <a:lnTo>
                        <a:pt x="770" y="974"/>
                      </a:lnTo>
                      <a:lnTo>
                        <a:pt x="750" y="974"/>
                      </a:lnTo>
                      <a:lnTo>
                        <a:pt x="730" y="974"/>
                      </a:lnTo>
                      <a:lnTo>
                        <a:pt x="709" y="974"/>
                      </a:lnTo>
                      <a:lnTo>
                        <a:pt x="689" y="974"/>
                      </a:lnTo>
                      <a:lnTo>
                        <a:pt x="669" y="973"/>
                      </a:lnTo>
                      <a:lnTo>
                        <a:pt x="648" y="973"/>
                      </a:lnTo>
                      <a:lnTo>
                        <a:pt x="628" y="973"/>
                      </a:lnTo>
                      <a:lnTo>
                        <a:pt x="608" y="973"/>
                      </a:lnTo>
                      <a:lnTo>
                        <a:pt x="588" y="971"/>
                      </a:lnTo>
                      <a:lnTo>
                        <a:pt x="567" y="971"/>
                      </a:lnTo>
                      <a:lnTo>
                        <a:pt x="539" y="971"/>
                      </a:lnTo>
                      <a:lnTo>
                        <a:pt x="510" y="969"/>
                      </a:lnTo>
                      <a:lnTo>
                        <a:pt x="480" y="969"/>
                      </a:lnTo>
                      <a:lnTo>
                        <a:pt x="451" y="969"/>
                      </a:lnTo>
                      <a:lnTo>
                        <a:pt x="422" y="969"/>
                      </a:lnTo>
                      <a:lnTo>
                        <a:pt x="392" y="968"/>
                      </a:lnTo>
                      <a:lnTo>
                        <a:pt x="363" y="968"/>
                      </a:lnTo>
                      <a:lnTo>
                        <a:pt x="333" y="969"/>
                      </a:lnTo>
                      <a:lnTo>
                        <a:pt x="304" y="969"/>
                      </a:lnTo>
                      <a:lnTo>
                        <a:pt x="274" y="969"/>
                      </a:lnTo>
                      <a:lnTo>
                        <a:pt x="243" y="971"/>
                      </a:lnTo>
                      <a:lnTo>
                        <a:pt x="215" y="973"/>
                      </a:lnTo>
                      <a:lnTo>
                        <a:pt x="184" y="974"/>
                      </a:lnTo>
                      <a:lnTo>
                        <a:pt x="154" y="976"/>
                      </a:lnTo>
                      <a:lnTo>
                        <a:pt x="125" y="979"/>
                      </a:lnTo>
                      <a:lnTo>
                        <a:pt x="95" y="983"/>
                      </a:lnTo>
                      <a:lnTo>
                        <a:pt x="95" y="947"/>
                      </a:lnTo>
                      <a:lnTo>
                        <a:pt x="95" y="910"/>
                      </a:lnTo>
                      <a:lnTo>
                        <a:pt x="95" y="875"/>
                      </a:lnTo>
                      <a:lnTo>
                        <a:pt x="95" y="839"/>
                      </a:lnTo>
                      <a:lnTo>
                        <a:pt x="102" y="842"/>
                      </a:lnTo>
                      <a:lnTo>
                        <a:pt x="110" y="844"/>
                      </a:lnTo>
                      <a:lnTo>
                        <a:pt x="118" y="844"/>
                      </a:lnTo>
                      <a:lnTo>
                        <a:pt x="125" y="841"/>
                      </a:lnTo>
                      <a:lnTo>
                        <a:pt x="125" y="841"/>
                      </a:lnTo>
                      <a:lnTo>
                        <a:pt x="156" y="819"/>
                      </a:lnTo>
                      <a:lnTo>
                        <a:pt x="186" y="798"/>
                      </a:lnTo>
                      <a:lnTo>
                        <a:pt x="215" y="782"/>
                      </a:lnTo>
                      <a:lnTo>
                        <a:pt x="245" y="768"/>
                      </a:lnTo>
                      <a:lnTo>
                        <a:pt x="272" y="756"/>
                      </a:lnTo>
                      <a:lnTo>
                        <a:pt x="301" y="749"/>
                      </a:lnTo>
                      <a:lnTo>
                        <a:pt x="328" y="744"/>
                      </a:lnTo>
                      <a:lnTo>
                        <a:pt x="353" y="743"/>
                      </a:lnTo>
                      <a:lnTo>
                        <a:pt x="358" y="743"/>
                      </a:lnTo>
                      <a:lnTo>
                        <a:pt x="368" y="743"/>
                      </a:lnTo>
                      <a:lnTo>
                        <a:pt x="382" y="741"/>
                      </a:lnTo>
                      <a:lnTo>
                        <a:pt x="399" y="739"/>
                      </a:lnTo>
                      <a:lnTo>
                        <a:pt x="414" y="739"/>
                      </a:lnTo>
                      <a:lnTo>
                        <a:pt x="429" y="738"/>
                      </a:lnTo>
                      <a:lnTo>
                        <a:pt x="439" y="738"/>
                      </a:lnTo>
                      <a:lnTo>
                        <a:pt x="443" y="738"/>
                      </a:lnTo>
                      <a:lnTo>
                        <a:pt x="468" y="736"/>
                      </a:lnTo>
                      <a:lnTo>
                        <a:pt x="493" y="734"/>
                      </a:lnTo>
                      <a:lnTo>
                        <a:pt x="519" y="733"/>
                      </a:lnTo>
                      <a:lnTo>
                        <a:pt x="544" y="733"/>
                      </a:lnTo>
                      <a:lnTo>
                        <a:pt x="569" y="731"/>
                      </a:lnTo>
                      <a:lnTo>
                        <a:pt x="594" y="731"/>
                      </a:lnTo>
                      <a:lnTo>
                        <a:pt x="620" y="731"/>
                      </a:lnTo>
                      <a:lnTo>
                        <a:pt x="645" y="731"/>
                      </a:lnTo>
                      <a:lnTo>
                        <a:pt x="670" y="731"/>
                      </a:lnTo>
                      <a:lnTo>
                        <a:pt x="696" y="733"/>
                      </a:lnTo>
                      <a:lnTo>
                        <a:pt x="721" y="734"/>
                      </a:lnTo>
                      <a:lnTo>
                        <a:pt x="746" y="738"/>
                      </a:lnTo>
                      <a:lnTo>
                        <a:pt x="772" y="741"/>
                      </a:lnTo>
                      <a:lnTo>
                        <a:pt x="797" y="746"/>
                      </a:lnTo>
                      <a:lnTo>
                        <a:pt x="821" y="751"/>
                      </a:lnTo>
                      <a:lnTo>
                        <a:pt x="846" y="758"/>
                      </a:lnTo>
                      <a:lnTo>
                        <a:pt x="854" y="758"/>
                      </a:lnTo>
                      <a:lnTo>
                        <a:pt x="863" y="756"/>
                      </a:lnTo>
                      <a:lnTo>
                        <a:pt x="870" y="751"/>
                      </a:lnTo>
                      <a:lnTo>
                        <a:pt x="875" y="743"/>
                      </a:lnTo>
                      <a:lnTo>
                        <a:pt x="875" y="733"/>
                      </a:lnTo>
                      <a:lnTo>
                        <a:pt x="873" y="724"/>
                      </a:lnTo>
                      <a:lnTo>
                        <a:pt x="866" y="717"/>
                      </a:lnTo>
                      <a:lnTo>
                        <a:pt x="858" y="714"/>
                      </a:lnTo>
                      <a:lnTo>
                        <a:pt x="827" y="705"/>
                      </a:lnTo>
                      <a:lnTo>
                        <a:pt x="797" y="699"/>
                      </a:lnTo>
                      <a:lnTo>
                        <a:pt x="767" y="694"/>
                      </a:lnTo>
                      <a:lnTo>
                        <a:pt x="736" y="690"/>
                      </a:lnTo>
                      <a:lnTo>
                        <a:pt x="706" y="687"/>
                      </a:lnTo>
                      <a:lnTo>
                        <a:pt x="676" y="685"/>
                      </a:lnTo>
                      <a:lnTo>
                        <a:pt x="643" y="683"/>
                      </a:lnTo>
                      <a:lnTo>
                        <a:pt x="613" y="683"/>
                      </a:lnTo>
                      <a:lnTo>
                        <a:pt x="637" y="670"/>
                      </a:lnTo>
                      <a:lnTo>
                        <a:pt x="659" y="653"/>
                      </a:lnTo>
                      <a:lnTo>
                        <a:pt x="677" y="633"/>
                      </a:lnTo>
                      <a:lnTo>
                        <a:pt x="694" y="609"/>
                      </a:lnTo>
                      <a:lnTo>
                        <a:pt x="709" y="585"/>
                      </a:lnTo>
                      <a:lnTo>
                        <a:pt x="724" y="560"/>
                      </a:lnTo>
                      <a:lnTo>
                        <a:pt x="736" y="536"/>
                      </a:lnTo>
                      <a:lnTo>
                        <a:pt x="748" y="511"/>
                      </a:lnTo>
                      <a:lnTo>
                        <a:pt x="751" y="503"/>
                      </a:lnTo>
                      <a:lnTo>
                        <a:pt x="757" y="496"/>
                      </a:lnTo>
                      <a:lnTo>
                        <a:pt x="760" y="487"/>
                      </a:lnTo>
                      <a:lnTo>
                        <a:pt x="763" y="481"/>
                      </a:lnTo>
                      <a:lnTo>
                        <a:pt x="782" y="425"/>
                      </a:lnTo>
                      <a:lnTo>
                        <a:pt x="787" y="369"/>
                      </a:lnTo>
                      <a:lnTo>
                        <a:pt x="784" y="313"/>
                      </a:lnTo>
                      <a:lnTo>
                        <a:pt x="773" y="261"/>
                      </a:lnTo>
                      <a:lnTo>
                        <a:pt x="773" y="263"/>
                      </a:lnTo>
                      <a:lnTo>
                        <a:pt x="773" y="263"/>
                      </a:lnTo>
                      <a:lnTo>
                        <a:pt x="773" y="264"/>
                      </a:lnTo>
                      <a:lnTo>
                        <a:pt x="773" y="266"/>
                      </a:lnTo>
                      <a:lnTo>
                        <a:pt x="772" y="257"/>
                      </a:lnTo>
                      <a:lnTo>
                        <a:pt x="768" y="247"/>
                      </a:lnTo>
                      <a:lnTo>
                        <a:pt x="760" y="239"/>
                      </a:lnTo>
                      <a:lnTo>
                        <a:pt x="751" y="232"/>
                      </a:lnTo>
                      <a:lnTo>
                        <a:pt x="741" y="227"/>
                      </a:lnTo>
                      <a:lnTo>
                        <a:pt x="731" y="225"/>
                      </a:lnTo>
                      <a:lnTo>
                        <a:pt x="719" y="225"/>
                      </a:lnTo>
                      <a:lnTo>
                        <a:pt x="709" y="229"/>
                      </a:lnTo>
                      <a:lnTo>
                        <a:pt x="703" y="235"/>
                      </a:lnTo>
                      <a:lnTo>
                        <a:pt x="697" y="242"/>
                      </a:lnTo>
                      <a:lnTo>
                        <a:pt x="696" y="252"/>
                      </a:lnTo>
                      <a:lnTo>
                        <a:pt x="697" y="261"/>
                      </a:lnTo>
                      <a:lnTo>
                        <a:pt x="704" y="268"/>
                      </a:lnTo>
                      <a:lnTo>
                        <a:pt x="711" y="273"/>
                      </a:lnTo>
                      <a:lnTo>
                        <a:pt x="719" y="274"/>
                      </a:lnTo>
                      <a:lnTo>
                        <a:pt x="728" y="273"/>
                      </a:lnTo>
                      <a:lnTo>
                        <a:pt x="728" y="273"/>
                      </a:lnTo>
                      <a:lnTo>
                        <a:pt x="728" y="273"/>
                      </a:lnTo>
                      <a:lnTo>
                        <a:pt x="728" y="273"/>
                      </a:lnTo>
                      <a:lnTo>
                        <a:pt x="728" y="273"/>
                      </a:lnTo>
                      <a:lnTo>
                        <a:pt x="736" y="320"/>
                      </a:lnTo>
                      <a:lnTo>
                        <a:pt x="740" y="367"/>
                      </a:lnTo>
                      <a:lnTo>
                        <a:pt x="736" y="415"/>
                      </a:lnTo>
                      <a:lnTo>
                        <a:pt x="721" y="459"/>
                      </a:lnTo>
                      <a:lnTo>
                        <a:pt x="719" y="465"/>
                      </a:lnTo>
                      <a:lnTo>
                        <a:pt x="716" y="470"/>
                      </a:lnTo>
                      <a:lnTo>
                        <a:pt x="714" y="476"/>
                      </a:lnTo>
                      <a:lnTo>
                        <a:pt x="711" y="482"/>
                      </a:lnTo>
                      <a:lnTo>
                        <a:pt x="709" y="479"/>
                      </a:lnTo>
                      <a:lnTo>
                        <a:pt x="709" y="476"/>
                      </a:lnTo>
                      <a:lnTo>
                        <a:pt x="708" y="474"/>
                      </a:lnTo>
                      <a:lnTo>
                        <a:pt x="706" y="470"/>
                      </a:lnTo>
                      <a:lnTo>
                        <a:pt x="699" y="464"/>
                      </a:lnTo>
                      <a:lnTo>
                        <a:pt x="691" y="462"/>
                      </a:lnTo>
                      <a:lnTo>
                        <a:pt x="681" y="462"/>
                      </a:lnTo>
                      <a:lnTo>
                        <a:pt x="674" y="467"/>
                      </a:lnTo>
                      <a:lnTo>
                        <a:pt x="640" y="487"/>
                      </a:lnTo>
                      <a:lnTo>
                        <a:pt x="603" y="496"/>
                      </a:lnTo>
                      <a:lnTo>
                        <a:pt x="564" y="496"/>
                      </a:lnTo>
                      <a:lnTo>
                        <a:pt x="527" y="489"/>
                      </a:lnTo>
                      <a:lnTo>
                        <a:pt x="490" y="477"/>
                      </a:lnTo>
                      <a:lnTo>
                        <a:pt x="458" y="462"/>
                      </a:lnTo>
                      <a:lnTo>
                        <a:pt x="429" y="447"/>
                      </a:lnTo>
                      <a:lnTo>
                        <a:pt x="405" y="433"/>
                      </a:lnTo>
                      <a:lnTo>
                        <a:pt x="397" y="430"/>
                      </a:lnTo>
                      <a:lnTo>
                        <a:pt x="387" y="430"/>
                      </a:lnTo>
                      <a:lnTo>
                        <a:pt x="380" y="435"/>
                      </a:lnTo>
                      <a:lnTo>
                        <a:pt x="373" y="442"/>
                      </a:lnTo>
                      <a:lnTo>
                        <a:pt x="370" y="450"/>
                      </a:lnTo>
                      <a:lnTo>
                        <a:pt x="370" y="459"/>
                      </a:lnTo>
                      <a:lnTo>
                        <a:pt x="373" y="467"/>
                      </a:lnTo>
                      <a:lnTo>
                        <a:pt x="380" y="474"/>
                      </a:lnTo>
                      <a:lnTo>
                        <a:pt x="380" y="474"/>
                      </a:lnTo>
                      <a:lnTo>
                        <a:pt x="392" y="482"/>
                      </a:lnTo>
                      <a:lnTo>
                        <a:pt x="407" y="489"/>
                      </a:lnTo>
                      <a:lnTo>
                        <a:pt x="422" y="499"/>
                      </a:lnTo>
                      <a:lnTo>
                        <a:pt x="441" y="508"/>
                      </a:lnTo>
                      <a:lnTo>
                        <a:pt x="459" y="516"/>
                      </a:lnTo>
                      <a:lnTo>
                        <a:pt x="478" y="523"/>
                      </a:lnTo>
                      <a:lnTo>
                        <a:pt x="500" y="530"/>
                      </a:lnTo>
                      <a:lnTo>
                        <a:pt x="522" y="536"/>
                      </a:lnTo>
                      <a:lnTo>
                        <a:pt x="544" y="540"/>
                      </a:lnTo>
                      <a:lnTo>
                        <a:pt x="566" y="543"/>
                      </a:lnTo>
                      <a:lnTo>
                        <a:pt x="589" y="543"/>
                      </a:lnTo>
                      <a:lnTo>
                        <a:pt x="611" y="541"/>
                      </a:lnTo>
                      <a:lnTo>
                        <a:pt x="635" y="538"/>
                      </a:lnTo>
                      <a:lnTo>
                        <a:pt x="657" y="530"/>
                      </a:lnTo>
                      <a:lnTo>
                        <a:pt x="679" y="519"/>
                      </a:lnTo>
                      <a:lnTo>
                        <a:pt x="699" y="506"/>
                      </a:lnTo>
                      <a:lnTo>
                        <a:pt x="687" y="530"/>
                      </a:lnTo>
                      <a:lnTo>
                        <a:pt x="676" y="553"/>
                      </a:lnTo>
                      <a:lnTo>
                        <a:pt x="660" y="577"/>
                      </a:lnTo>
                      <a:lnTo>
                        <a:pt x="647" y="597"/>
                      </a:lnTo>
                      <a:lnTo>
                        <a:pt x="630" y="616"/>
                      </a:lnTo>
                      <a:lnTo>
                        <a:pt x="611" y="633"/>
                      </a:lnTo>
                      <a:lnTo>
                        <a:pt x="591" y="643"/>
                      </a:lnTo>
                      <a:lnTo>
                        <a:pt x="567" y="650"/>
                      </a:lnTo>
                      <a:lnTo>
                        <a:pt x="540" y="655"/>
                      </a:lnTo>
                      <a:lnTo>
                        <a:pt x="510" y="660"/>
                      </a:lnTo>
                      <a:lnTo>
                        <a:pt x="480" y="663"/>
                      </a:lnTo>
                      <a:lnTo>
                        <a:pt x="451" y="667"/>
                      </a:lnTo>
                      <a:lnTo>
                        <a:pt x="421" y="668"/>
                      </a:lnTo>
                      <a:lnTo>
                        <a:pt x="394" y="667"/>
                      </a:lnTo>
                      <a:lnTo>
                        <a:pt x="365" y="662"/>
                      </a:lnTo>
                      <a:lnTo>
                        <a:pt x="338" y="651"/>
                      </a:lnTo>
                      <a:lnTo>
                        <a:pt x="311" y="638"/>
                      </a:lnTo>
                      <a:lnTo>
                        <a:pt x="287" y="616"/>
                      </a:lnTo>
                      <a:lnTo>
                        <a:pt x="269" y="589"/>
                      </a:lnTo>
                      <a:lnTo>
                        <a:pt x="255" y="558"/>
                      </a:lnTo>
                      <a:lnTo>
                        <a:pt x="247" y="525"/>
                      </a:lnTo>
                      <a:lnTo>
                        <a:pt x="243" y="486"/>
                      </a:lnTo>
                      <a:lnTo>
                        <a:pt x="247" y="443"/>
                      </a:lnTo>
                      <a:lnTo>
                        <a:pt x="253" y="396"/>
                      </a:lnTo>
                      <a:lnTo>
                        <a:pt x="267" y="344"/>
                      </a:lnTo>
                      <a:lnTo>
                        <a:pt x="272" y="325"/>
                      </a:lnTo>
                      <a:lnTo>
                        <a:pt x="280" y="308"/>
                      </a:lnTo>
                      <a:lnTo>
                        <a:pt x="291" y="290"/>
                      </a:lnTo>
                      <a:lnTo>
                        <a:pt x="302" y="273"/>
                      </a:lnTo>
                      <a:lnTo>
                        <a:pt x="316" y="256"/>
                      </a:lnTo>
                      <a:lnTo>
                        <a:pt x="333" y="241"/>
                      </a:lnTo>
                      <a:lnTo>
                        <a:pt x="353" y="224"/>
                      </a:lnTo>
                      <a:lnTo>
                        <a:pt x="375" y="207"/>
                      </a:lnTo>
                      <a:lnTo>
                        <a:pt x="405" y="193"/>
                      </a:lnTo>
                      <a:lnTo>
                        <a:pt x="436" y="185"/>
                      </a:lnTo>
                      <a:lnTo>
                        <a:pt x="468" y="181"/>
                      </a:lnTo>
                      <a:lnTo>
                        <a:pt x="500" y="181"/>
                      </a:lnTo>
                      <a:lnTo>
                        <a:pt x="534" y="186"/>
                      </a:lnTo>
                      <a:lnTo>
                        <a:pt x="567" y="195"/>
                      </a:lnTo>
                      <a:lnTo>
                        <a:pt x="605" y="207"/>
                      </a:lnTo>
                      <a:lnTo>
                        <a:pt x="642" y="219"/>
                      </a:lnTo>
                      <a:lnTo>
                        <a:pt x="650" y="219"/>
                      </a:lnTo>
                      <a:lnTo>
                        <a:pt x="659" y="217"/>
                      </a:lnTo>
                      <a:lnTo>
                        <a:pt x="665" y="212"/>
                      </a:lnTo>
                      <a:lnTo>
                        <a:pt x="670" y="203"/>
                      </a:lnTo>
                      <a:lnTo>
                        <a:pt x="672" y="195"/>
                      </a:lnTo>
                      <a:lnTo>
                        <a:pt x="670" y="185"/>
                      </a:lnTo>
                      <a:lnTo>
                        <a:pt x="665" y="178"/>
                      </a:lnTo>
                      <a:lnTo>
                        <a:pt x="657" y="173"/>
                      </a:lnTo>
                      <a:lnTo>
                        <a:pt x="640" y="168"/>
                      </a:lnTo>
                      <a:lnTo>
                        <a:pt x="621" y="161"/>
                      </a:lnTo>
                      <a:lnTo>
                        <a:pt x="605" y="156"/>
                      </a:lnTo>
                      <a:lnTo>
                        <a:pt x="586" y="151"/>
                      </a:lnTo>
                      <a:lnTo>
                        <a:pt x="567" y="146"/>
                      </a:lnTo>
                      <a:lnTo>
                        <a:pt x="547" y="141"/>
                      </a:lnTo>
                      <a:lnTo>
                        <a:pt x="529" y="137"/>
                      </a:lnTo>
                      <a:lnTo>
                        <a:pt x="508" y="136"/>
                      </a:lnTo>
                      <a:lnTo>
                        <a:pt x="490" y="134"/>
                      </a:lnTo>
                      <a:lnTo>
                        <a:pt x="470" y="134"/>
                      </a:lnTo>
                      <a:lnTo>
                        <a:pt x="449" y="136"/>
                      </a:lnTo>
                      <a:lnTo>
                        <a:pt x="429" y="137"/>
                      </a:lnTo>
                      <a:lnTo>
                        <a:pt x="410" y="142"/>
                      </a:lnTo>
                      <a:lnTo>
                        <a:pt x="390" y="149"/>
                      </a:lnTo>
                      <a:lnTo>
                        <a:pt x="370" y="158"/>
                      </a:lnTo>
                      <a:lnTo>
                        <a:pt x="350" y="168"/>
                      </a:lnTo>
                      <a:lnTo>
                        <a:pt x="324" y="188"/>
                      </a:lnTo>
                      <a:lnTo>
                        <a:pt x="301" y="207"/>
                      </a:lnTo>
                      <a:lnTo>
                        <a:pt x="280" y="227"/>
                      </a:lnTo>
                      <a:lnTo>
                        <a:pt x="264" y="246"/>
                      </a:lnTo>
                      <a:lnTo>
                        <a:pt x="250" y="266"/>
                      </a:lnTo>
                      <a:lnTo>
                        <a:pt x="238" y="288"/>
                      </a:lnTo>
                      <a:lnTo>
                        <a:pt x="228" y="308"/>
                      </a:lnTo>
                      <a:lnTo>
                        <a:pt x="221" y="330"/>
                      </a:lnTo>
                      <a:lnTo>
                        <a:pt x="206" y="389"/>
                      </a:lnTo>
                      <a:lnTo>
                        <a:pt x="199" y="443"/>
                      </a:lnTo>
                      <a:lnTo>
                        <a:pt x="198" y="494"/>
                      </a:lnTo>
                      <a:lnTo>
                        <a:pt x="203" y="538"/>
                      </a:lnTo>
                      <a:lnTo>
                        <a:pt x="213" y="580"/>
                      </a:lnTo>
                      <a:lnTo>
                        <a:pt x="230" y="616"/>
                      </a:lnTo>
                      <a:lnTo>
                        <a:pt x="253" y="648"/>
                      </a:lnTo>
                      <a:lnTo>
                        <a:pt x="284" y="677"/>
                      </a:lnTo>
                      <a:lnTo>
                        <a:pt x="296" y="683"/>
                      </a:lnTo>
                      <a:lnTo>
                        <a:pt x="306" y="689"/>
                      </a:lnTo>
                      <a:lnTo>
                        <a:pt x="316" y="694"/>
                      </a:lnTo>
                      <a:lnTo>
                        <a:pt x="328" y="699"/>
                      </a:lnTo>
                      <a:lnTo>
                        <a:pt x="301" y="702"/>
                      </a:lnTo>
                      <a:lnTo>
                        <a:pt x="274" y="709"/>
                      </a:lnTo>
                      <a:lnTo>
                        <a:pt x="245" y="717"/>
                      </a:lnTo>
                      <a:lnTo>
                        <a:pt x="216" y="729"/>
                      </a:lnTo>
                      <a:lnTo>
                        <a:pt x="188" y="743"/>
                      </a:lnTo>
                      <a:lnTo>
                        <a:pt x="157" y="761"/>
                      </a:lnTo>
                      <a:lnTo>
                        <a:pt x="127" y="782"/>
                      </a:lnTo>
                      <a:lnTo>
                        <a:pt x="96" y="804"/>
                      </a:lnTo>
                      <a:lnTo>
                        <a:pt x="96" y="804"/>
                      </a:lnTo>
                      <a:lnTo>
                        <a:pt x="96" y="804"/>
                      </a:lnTo>
                      <a:lnTo>
                        <a:pt x="95" y="805"/>
                      </a:lnTo>
                      <a:lnTo>
                        <a:pt x="95" y="805"/>
                      </a:lnTo>
                      <a:lnTo>
                        <a:pt x="93" y="719"/>
                      </a:lnTo>
                      <a:lnTo>
                        <a:pt x="90" y="633"/>
                      </a:lnTo>
                      <a:lnTo>
                        <a:pt x="86" y="547"/>
                      </a:lnTo>
                      <a:lnTo>
                        <a:pt x="80" y="460"/>
                      </a:lnTo>
                      <a:lnTo>
                        <a:pt x="76" y="428"/>
                      </a:lnTo>
                      <a:lnTo>
                        <a:pt x="73" y="398"/>
                      </a:lnTo>
                      <a:lnTo>
                        <a:pt x="69" y="367"/>
                      </a:lnTo>
                      <a:lnTo>
                        <a:pt x="64" y="337"/>
                      </a:lnTo>
                      <a:lnTo>
                        <a:pt x="58" y="286"/>
                      </a:lnTo>
                      <a:lnTo>
                        <a:pt x="51" y="234"/>
                      </a:lnTo>
                      <a:lnTo>
                        <a:pt x="48" y="180"/>
                      </a:lnTo>
                      <a:lnTo>
                        <a:pt x="49" y="127"/>
                      </a:lnTo>
                      <a:lnTo>
                        <a:pt x="48" y="117"/>
                      </a:lnTo>
                      <a:lnTo>
                        <a:pt x="42" y="109"/>
                      </a:lnTo>
                      <a:lnTo>
                        <a:pt x="36" y="104"/>
                      </a:lnTo>
                      <a:lnTo>
                        <a:pt x="27" y="102"/>
                      </a:lnTo>
                      <a:lnTo>
                        <a:pt x="17" y="102"/>
                      </a:lnTo>
                      <a:lnTo>
                        <a:pt x="10" y="107"/>
                      </a:lnTo>
                      <a:lnTo>
                        <a:pt x="4" y="114"/>
                      </a:lnTo>
                      <a:lnTo>
                        <a:pt x="2" y="124"/>
                      </a:lnTo>
                      <a:lnTo>
                        <a:pt x="0" y="180"/>
                      </a:lnTo>
                      <a:lnTo>
                        <a:pt x="4" y="235"/>
                      </a:lnTo>
                      <a:lnTo>
                        <a:pt x="10" y="290"/>
                      </a:lnTo>
                      <a:lnTo>
                        <a:pt x="19" y="344"/>
                      </a:lnTo>
                      <a:lnTo>
                        <a:pt x="22" y="374"/>
                      </a:lnTo>
                      <a:lnTo>
                        <a:pt x="27" y="403"/>
                      </a:lnTo>
                      <a:lnTo>
                        <a:pt x="31" y="433"/>
                      </a:lnTo>
                      <a:lnTo>
                        <a:pt x="32" y="464"/>
                      </a:lnTo>
                      <a:lnTo>
                        <a:pt x="42" y="599"/>
                      </a:lnTo>
                      <a:lnTo>
                        <a:pt x="48" y="736"/>
                      </a:lnTo>
                      <a:lnTo>
                        <a:pt x="49" y="873"/>
                      </a:lnTo>
                      <a:lnTo>
                        <a:pt x="49" y="1010"/>
                      </a:lnTo>
                      <a:lnTo>
                        <a:pt x="49" y="1015"/>
                      </a:lnTo>
                      <a:lnTo>
                        <a:pt x="51" y="1020"/>
                      </a:lnTo>
                      <a:lnTo>
                        <a:pt x="53" y="1023"/>
                      </a:lnTo>
                      <a:lnTo>
                        <a:pt x="56" y="1027"/>
                      </a:lnTo>
                      <a:lnTo>
                        <a:pt x="59" y="1030"/>
                      </a:lnTo>
                      <a:lnTo>
                        <a:pt x="64" y="1032"/>
                      </a:lnTo>
                      <a:lnTo>
                        <a:pt x="69" y="1033"/>
                      </a:lnTo>
                      <a:lnTo>
                        <a:pt x="75" y="1033"/>
                      </a:lnTo>
                      <a:lnTo>
                        <a:pt x="105" y="1030"/>
                      </a:lnTo>
                      <a:lnTo>
                        <a:pt x="135" y="1027"/>
                      </a:lnTo>
                      <a:lnTo>
                        <a:pt x="167" y="1023"/>
                      </a:lnTo>
                      <a:lnTo>
                        <a:pt x="198" y="1020"/>
                      </a:lnTo>
                      <a:lnTo>
                        <a:pt x="228" y="1018"/>
                      </a:lnTo>
                      <a:lnTo>
                        <a:pt x="260" y="1017"/>
                      </a:lnTo>
                      <a:lnTo>
                        <a:pt x="291" y="1017"/>
                      </a:lnTo>
                      <a:lnTo>
                        <a:pt x="321" y="1015"/>
                      </a:lnTo>
                      <a:lnTo>
                        <a:pt x="353" y="1015"/>
                      </a:lnTo>
                      <a:lnTo>
                        <a:pt x="383" y="1015"/>
                      </a:lnTo>
                      <a:lnTo>
                        <a:pt x="414" y="1015"/>
                      </a:lnTo>
                      <a:lnTo>
                        <a:pt x="444" y="1017"/>
                      </a:lnTo>
                      <a:lnTo>
                        <a:pt x="475" y="1017"/>
                      </a:lnTo>
                      <a:lnTo>
                        <a:pt x="505" y="1017"/>
                      </a:lnTo>
                      <a:lnTo>
                        <a:pt x="535" y="1018"/>
                      </a:lnTo>
                      <a:lnTo>
                        <a:pt x="566" y="1018"/>
                      </a:lnTo>
                      <a:lnTo>
                        <a:pt x="588" y="1018"/>
                      </a:lnTo>
                      <a:lnTo>
                        <a:pt x="610" y="1020"/>
                      </a:lnTo>
                      <a:lnTo>
                        <a:pt x="630" y="1020"/>
                      </a:lnTo>
                      <a:lnTo>
                        <a:pt x="652" y="1020"/>
                      </a:lnTo>
                      <a:lnTo>
                        <a:pt x="674" y="1020"/>
                      </a:lnTo>
                      <a:lnTo>
                        <a:pt x="696" y="1022"/>
                      </a:lnTo>
                      <a:lnTo>
                        <a:pt x="718" y="1022"/>
                      </a:lnTo>
                      <a:lnTo>
                        <a:pt x="740" y="1022"/>
                      </a:lnTo>
                      <a:lnTo>
                        <a:pt x="762" y="1022"/>
                      </a:lnTo>
                      <a:lnTo>
                        <a:pt x="784" y="1022"/>
                      </a:lnTo>
                      <a:lnTo>
                        <a:pt x="805" y="1022"/>
                      </a:lnTo>
                      <a:lnTo>
                        <a:pt x="827" y="1022"/>
                      </a:lnTo>
                      <a:lnTo>
                        <a:pt x="849" y="1020"/>
                      </a:lnTo>
                      <a:lnTo>
                        <a:pt x="871" y="1020"/>
                      </a:lnTo>
                      <a:lnTo>
                        <a:pt x="893" y="1020"/>
                      </a:lnTo>
                      <a:lnTo>
                        <a:pt x="915" y="1018"/>
                      </a:lnTo>
                      <a:lnTo>
                        <a:pt x="924" y="1015"/>
                      </a:lnTo>
                      <a:lnTo>
                        <a:pt x="930" y="1010"/>
                      </a:lnTo>
                      <a:lnTo>
                        <a:pt x="935" y="1003"/>
                      </a:lnTo>
                      <a:lnTo>
                        <a:pt x="937" y="995"/>
                      </a:lnTo>
                      <a:lnTo>
                        <a:pt x="944" y="849"/>
                      </a:lnTo>
                      <a:lnTo>
                        <a:pt x="947" y="702"/>
                      </a:lnTo>
                      <a:lnTo>
                        <a:pt x="949" y="557"/>
                      </a:lnTo>
                      <a:lnTo>
                        <a:pt x="949" y="411"/>
                      </a:lnTo>
                      <a:lnTo>
                        <a:pt x="949" y="315"/>
                      </a:lnTo>
                      <a:lnTo>
                        <a:pt x="951" y="219"/>
                      </a:lnTo>
                      <a:lnTo>
                        <a:pt x="952" y="121"/>
                      </a:lnTo>
                      <a:lnTo>
                        <a:pt x="954" y="24"/>
                      </a:lnTo>
                      <a:lnTo>
                        <a:pt x="954" y="19"/>
                      </a:lnTo>
                      <a:lnTo>
                        <a:pt x="952" y="16"/>
                      </a:lnTo>
                      <a:lnTo>
                        <a:pt x="949" y="11"/>
                      </a:lnTo>
                      <a:lnTo>
                        <a:pt x="947" y="7"/>
                      </a:lnTo>
                      <a:close/>
                    </a:path>
                  </a:pathLst>
                </a:custGeom>
                <a:solidFill>
                  <a:srgbClr val="000000"/>
                </a:solidFill>
                <a:ln w="9525">
                  <a:noFill/>
                  <a:round/>
                  <a:headEnd/>
                  <a:tailEnd/>
                </a:ln>
              </p:spPr>
              <p:txBody>
                <a:bodyPr/>
                <a:lstStyle/>
                <a:p>
                  <a:endParaRPr lang="fr-FR"/>
                </a:p>
              </p:txBody>
            </p:sp>
          </p:grpSp>
        </p:grpSp>
        <p:grpSp>
          <p:nvGrpSpPr>
            <p:cNvPr id="9" name="Group 63"/>
            <p:cNvGrpSpPr>
              <a:grpSpLocks/>
            </p:cNvGrpSpPr>
            <p:nvPr/>
          </p:nvGrpSpPr>
          <p:grpSpPr bwMode="auto">
            <a:xfrm>
              <a:off x="362" y="2052"/>
              <a:ext cx="477" cy="516"/>
              <a:chOff x="1381" y="264"/>
              <a:chExt cx="477" cy="516"/>
            </a:xfrm>
          </p:grpSpPr>
          <p:sp>
            <p:nvSpPr>
              <p:cNvPr id="16" name="Rectangle 64"/>
              <p:cNvSpPr>
                <a:spLocks noChangeArrowheads="1"/>
              </p:cNvSpPr>
              <p:nvPr/>
            </p:nvSpPr>
            <p:spPr bwMode="auto">
              <a:xfrm>
                <a:off x="1429" y="300"/>
                <a:ext cx="408" cy="454"/>
              </a:xfrm>
              <a:prstGeom prst="rect">
                <a:avLst/>
              </a:prstGeom>
              <a:solidFill>
                <a:schemeClr val="bg1"/>
              </a:solidFill>
              <a:ln w="9525">
                <a:solidFill>
                  <a:schemeClr val="bg1"/>
                </a:solidFill>
                <a:miter lim="800000"/>
                <a:headEnd/>
                <a:tailEnd/>
              </a:ln>
              <a:effectLst/>
            </p:spPr>
            <p:txBody>
              <a:bodyPr wrap="none" anchor="ctr"/>
              <a:lstStyle/>
              <a:p>
                <a:endParaRPr lang="fr-FR"/>
              </a:p>
            </p:txBody>
          </p:sp>
          <p:grpSp>
            <p:nvGrpSpPr>
              <p:cNvPr id="17" name="Group 65"/>
              <p:cNvGrpSpPr>
                <a:grpSpLocks/>
              </p:cNvGrpSpPr>
              <p:nvPr/>
            </p:nvGrpSpPr>
            <p:grpSpPr bwMode="auto">
              <a:xfrm>
                <a:off x="1381" y="264"/>
                <a:ext cx="477" cy="516"/>
                <a:chOff x="1381" y="264"/>
                <a:chExt cx="477" cy="516"/>
              </a:xfrm>
            </p:grpSpPr>
            <p:sp>
              <p:nvSpPr>
                <p:cNvPr id="18" name="Freeform 66"/>
                <p:cNvSpPr>
                  <a:spLocks/>
                </p:cNvSpPr>
                <p:nvPr/>
              </p:nvSpPr>
              <p:spPr bwMode="auto">
                <a:xfrm>
                  <a:off x="1647" y="424"/>
                  <a:ext cx="22" cy="51"/>
                </a:xfrm>
                <a:custGeom>
                  <a:avLst/>
                  <a:gdLst/>
                  <a:ahLst/>
                  <a:cxnLst>
                    <a:cxn ang="0">
                      <a:pos x="46" y="79"/>
                    </a:cxn>
                    <a:cxn ang="0">
                      <a:pos x="46" y="24"/>
                    </a:cxn>
                    <a:cxn ang="0">
                      <a:pos x="46" y="24"/>
                    </a:cxn>
                    <a:cxn ang="0">
                      <a:pos x="44" y="15"/>
                    </a:cxn>
                    <a:cxn ang="0">
                      <a:pos x="39" y="7"/>
                    </a:cxn>
                    <a:cxn ang="0">
                      <a:pos x="32" y="2"/>
                    </a:cxn>
                    <a:cxn ang="0">
                      <a:pos x="24" y="0"/>
                    </a:cxn>
                    <a:cxn ang="0">
                      <a:pos x="14" y="2"/>
                    </a:cxn>
                    <a:cxn ang="0">
                      <a:pos x="7" y="7"/>
                    </a:cxn>
                    <a:cxn ang="0">
                      <a:pos x="2" y="15"/>
                    </a:cxn>
                    <a:cxn ang="0">
                      <a:pos x="0" y="24"/>
                    </a:cxn>
                    <a:cxn ang="0">
                      <a:pos x="0" y="24"/>
                    </a:cxn>
                    <a:cxn ang="0">
                      <a:pos x="0" y="79"/>
                    </a:cxn>
                    <a:cxn ang="0">
                      <a:pos x="0" y="79"/>
                    </a:cxn>
                    <a:cxn ang="0">
                      <a:pos x="2" y="88"/>
                    </a:cxn>
                    <a:cxn ang="0">
                      <a:pos x="7" y="96"/>
                    </a:cxn>
                    <a:cxn ang="0">
                      <a:pos x="14" y="101"/>
                    </a:cxn>
                    <a:cxn ang="0">
                      <a:pos x="24" y="103"/>
                    </a:cxn>
                    <a:cxn ang="0">
                      <a:pos x="32" y="101"/>
                    </a:cxn>
                    <a:cxn ang="0">
                      <a:pos x="39" y="96"/>
                    </a:cxn>
                    <a:cxn ang="0">
                      <a:pos x="44" y="88"/>
                    </a:cxn>
                    <a:cxn ang="0">
                      <a:pos x="46" y="79"/>
                    </a:cxn>
                    <a:cxn ang="0">
                      <a:pos x="46" y="79"/>
                    </a:cxn>
                  </a:cxnLst>
                  <a:rect l="0" t="0" r="r" b="b"/>
                  <a:pathLst>
                    <a:path w="46" h="103">
                      <a:moveTo>
                        <a:pt x="46" y="79"/>
                      </a:moveTo>
                      <a:lnTo>
                        <a:pt x="46" y="24"/>
                      </a:lnTo>
                      <a:lnTo>
                        <a:pt x="46" y="24"/>
                      </a:lnTo>
                      <a:lnTo>
                        <a:pt x="44" y="15"/>
                      </a:lnTo>
                      <a:lnTo>
                        <a:pt x="39" y="7"/>
                      </a:lnTo>
                      <a:lnTo>
                        <a:pt x="32" y="2"/>
                      </a:lnTo>
                      <a:lnTo>
                        <a:pt x="24" y="0"/>
                      </a:lnTo>
                      <a:lnTo>
                        <a:pt x="14" y="2"/>
                      </a:lnTo>
                      <a:lnTo>
                        <a:pt x="7" y="7"/>
                      </a:lnTo>
                      <a:lnTo>
                        <a:pt x="2" y="15"/>
                      </a:lnTo>
                      <a:lnTo>
                        <a:pt x="0" y="24"/>
                      </a:lnTo>
                      <a:lnTo>
                        <a:pt x="0" y="24"/>
                      </a:lnTo>
                      <a:lnTo>
                        <a:pt x="0" y="79"/>
                      </a:lnTo>
                      <a:lnTo>
                        <a:pt x="0" y="79"/>
                      </a:lnTo>
                      <a:lnTo>
                        <a:pt x="2" y="88"/>
                      </a:lnTo>
                      <a:lnTo>
                        <a:pt x="7" y="96"/>
                      </a:lnTo>
                      <a:lnTo>
                        <a:pt x="14" y="101"/>
                      </a:lnTo>
                      <a:lnTo>
                        <a:pt x="24" y="103"/>
                      </a:lnTo>
                      <a:lnTo>
                        <a:pt x="32" y="101"/>
                      </a:lnTo>
                      <a:lnTo>
                        <a:pt x="39" y="96"/>
                      </a:lnTo>
                      <a:lnTo>
                        <a:pt x="44" y="88"/>
                      </a:lnTo>
                      <a:lnTo>
                        <a:pt x="46" y="79"/>
                      </a:lnTo>
                      <a:lnTo>
                        <a:pt x="46" y="79"/>
                      </a:lnTo>
                      <a:close/>
                    </a:path>
                  </a:pathLst>
                </a:custGeom>
                <a:solidFill>
                  <a:srgbClr val="000000"/>
                </a:solidFill>
                <a:ln w="9525">
                  <a:noFill/>
                  <a:round/>
                  <a:headEnd/>
                  <a:tailEnd/>
                </a:ln>
              </p:spPr>
              <p:txBody>
                <a:bodyPr/>
                <a:lstStyle/>
                <a:p>
                  <a:endParaRPr lang="fr-FR"/>
                </a:p>
              </p:txBody>
            </p:sp>
            <p:sp>
              <p:nvSpPr>
                <p:cNvPr id="19" name="Freeform 67"/>
                <p:cNvSpPr>
                  <a:spLocks/>
                </p:cNvSpPr>
                <p:nvPr/>
              </p:nvSpPr>
              <p:spPr bwMode="auto">
                <a:xfrm>
                  <a:off x="1678" y="435"/>
                  <a:ext cx="23" cy="36"/>
                </a:xfrm>
                <a:custGeom>
                  <a:avLst/>
                  <a:gdLst/>
                  <a:ahLst/>
                  <a:cxnLst>
                    <a:cxn ang="0">
                      <a:pos x="48" y="47"/>
                    </a:cxn>
                    <a:cxn ang="0">
                      <a:pos x="48" y="23"/>
                    </a:cxn>
                    <a:cxn ang="0">
                      <a:pos x="48" y="23"/>
                    </a:cxn>
                    <a:cxn ang="0">
                      <a:pos x="46" y="15"/>
                    </a:cxn>
                    <a:cxn ang="0">
                      <a:pos x="41" y="6"/>
                    </a:cxn>
                    <a:cxn ang="0">
                      <a:pos x="33" y="1"/>
                    </a:cxn>
                    <a:cxn ang="0">
                      <a:pos x="24" y="0"/>
                    </a:cxn>
                    <a:cxn ang="0">
                      <a:pos x="14" y="1"/>
                    </a:cxn>
                    <a:cxn ang="0">
                      <a:pos x="7" y="6"/>
                    </a:cxn>
                    <a:cxn ang="0">
                      <a:pos x="2" y="15"/>
                    </a:cxn>
                    <a:cxn ang="0">
                      <a:pos x="0" y="23"/>
                    </a:cxn>
                    <a:cxn ang="0">
                      <a:pos x="0" y="23"/>
                    </a:cxn>
                    <a:cxn ang="0">
                      <a:pos x="0" y="47"/>
                    </a:cxn>
                    <a:cxn ang="0">
                      <a:pos x="0" y="47"/>
                    </a:cxn>
                    <a:cxn ang="0">
                      <a:pos x="2" y="57"/>
                    </a:cxn>
                    <a:cxn ang="0">
                      <a:pos x="7" y="64"/>
                    </a:cxn>
                    <a:cxn ang="0">
                      <a:pos x="14" y="69"/>
                    </a:cxn>
                    <a:cxn ang="0">
                      <a:pos x="24" y="71"/>
                    </a:cxn>
                    <a:cxn ang="0">
                      <a:pos x="33" y="69"/>
                    </a:cxn>
                    <a:cxn ang="0">
                      <a:pos x="41" y="64"/>
                    </a:cxn>
                    <a:cxn ang="0">
                      <a:pos x="46" y="57"/>
                    </a:cxn>
                    <a:cxn ang="0">
                      <a:pos x="48" y="47"/>
                    </a:cxn>
                    <a:cxn ang="0">
                      <a:pos x="48" y="47"/>
                    </a:cxn>
                  </a:cxnLst>
                  <a:rect l="0" t="0" r="r" b="b"/>
                  <a:pathLst>
                    <a:path w="48" h="71">
                      <a:moveTo>
                        <a:pt x="48" y="47"/>
                      </a:moveTo>
                      <a:lnTo>
                        <a:pt x="48" y="23"/>
                      </a:lnTo>
                      <a:lnTo>
                        <a:pt x="48" y="23"/>
                      </a:lnTo>
                      <a:lnTo>
                        <a:pt x="46" y="15"/>
                      </a:lnTo>
                      <a:lnTo>
                        <a:pt x="41" y="6"/>
                      </a:lnTo>
                      <a:lnTo>
                        <a:pt x="33" y="1"/>
                      </a:lnTo>
                      <a:lnTo>
                        <a:pt x="24" y="0"/>
                      </a:lnTo>
                      <a:lnTo>
                        <a:pt x="14" y="1"/>
                      </a:lnTo>
                      <a:lnTo>
                        <a:pt x="7" y="6"/>
                      </a:lnTo>
                      <a:lnTo>
                        <a:pt x="2" y="15"/>
                      </a:lnTo>
                      <a:lnTo>
                        <a:pt x="0" y="23"/>
                      </a:lnTo>
                      <a:lnTo>
                        <a:pt x="0" y="23"/>
                      </a:lnTo>
                      <a:lnTo>
                        <a:pt x="0" y="47"/>
                      </a:lnTo>
                      <a:lnTo>
                        <a:pt x="0" y="47"/>
                      </a:lnTo>
                      <a:lnTo>
                        <a:pt x="2" y="57"/>
                      </a:lnTo>
                      <a:lnTo>
                        <a:pt x="7" y="64"/>
                      </a:lnTo>
                      <a:lnTo>
                        <a:pt x="14" y="69"/>
                      </a:lnTo>
                      <a:lnTo>
                        <a:pt x="24" y="71"/>
                      </a:lnTo>
                      <a:lnTo>
                        <a:pt x="33" y="69"/>
                      </a:lnTo>
                      <a:lnTo>
                        <a:pt x="41" y="64"/>
                      </a:lnTo>
                      <a:lnTo>
                        <a:pt x="46" y="57"/>
                      </a:lnTo>
                      <a:lnTo>
                        <a:pt x="48" y="47"/>
                      </a:lnTo>
                      <a:lnTo>
                        <a:pt x="48" y="47"/>
                      </a:lnTo>
                      <a:close/>
                    </a:path>
                  </a:pathLst>
                </a:custGeom>
                <a:solidFill>
                  <a:srgbClr val="000000"/>
                </a:solidFill>
                <a:ln w="9525">
                  <a:noFill/>
                  <a:round/>
                  <a:headEnd/>
                  <a:tailEnd/>
                </a:ln>
              </p:spPr>
              <p:txBody>
                <a:bodyPr/>
                <a:lstStyle/>
                <a:p>
                  <a:endParaRPr lang="fr-FR"/>
                </a:p>
              </p:txBody>
            </p:sp>
            <p:sp>
              <p:nvSpPr>
                <p:cNvPr id="20" name="Freeform 68"/>
                <p:cNvSpPr>
                  <a:spLocks/>
                </p:cNvSpPr>
                <p:nvPr/>
              </p:nvSpPr>
              <p:spPr bwMode="auto">
                <a:xfrm>
                  <a:off x="1381" y="264"/>
                  <a:ext cx="477" cy="516"/>
                </a:xfrm>
                <a:custGeom>
                  <a:avLst/>
                  <a:gdLst/>
                  <a:ahLst/>
                  <a:cxnLst>
                    <a:cxn ang="0">
                      <a:pos x="110" y="2"/>
                    </a:cxn>
                    <a:cxn ang="0">
                      <a:pos x="118" y="46"/>
                    </a:cxn>
                    <a:cxn ang="0">
                      <a:pos x="900" y="690"/>
                    </a:cxn>
                    <a:cxn ang="0">
                      <a:pos x="790" y="974"/>
                    </a:cxn>
                    <a:cxn ang="0">
                      <a:pos x="648" y="973"/>
                    </a:cxn>
                    <a:cxn ang="0">
                      <a:pos x="480" y="969"/>
                    </a:cxn>
                    <a:cxn ang="0">
                      <a:pos x="274" y="969"/>
                    </a:cxn>
                    <a:cxn ang="0">
                      <a:pos x="95" y="947"/>
                    </a:cxn>
                    <a:cxn ang="0">
                      <a:pos x="125" y="841"/>
                    </a:cxn>
                    <a:cxn ang="0">
                      <a:pos x="301" y="749"/>
                    </a:cxn>
                    <a:cxn ang="0">
                      <a:pos x="414" y="739"/>
                    </a:cxn>
                    <a:cxn ang="0">
                      <a:pos x="544" y="733"/>
                    </a:cxn>
                    <a:cxn ang="0">
                      <a:pos x="721" y="734"/>
                    </a:cxn>
                    <a:cxn ang="0">
                      <a:pos x="863" y="756"/>
                    </a:cxn>
                    <a:cxn ang="0">
                      <a:pos x="827" y="705"/>
                    </a:cxn>
                    <a:cxn ang="0">
                      <a:pos x="613" y="683"/>
                    </a:cxn>
                    <a:cxn ang="0">
                      <a:pos x="736" y="536"/>
                    </a:cxn>
                    <a:cxn ang="0">
                      <a:pos x="787" y="369"/>
                    </a:cxn>
                    <a:cxn ang="0">
                      <a:pos x="772" y="257"/>
                    </a:cxn>
                    <a:cxn ang="0">
                      <a:pos x="709" y="229"/>
                    </a:cxn>
                    <a:cxn ang="0">
                      <a:pos x="719" y="274"/>
                    </a:cxn>
                    <a:cxn ang="0">
                      <a:pos x="740" y="367"/>
                    </a:cxn>
                    <a:cxn ang="0">
                      <a:pos x="709" y="479"/>
                    </a:cxn>
                    <a:cxn ang="0">
                      <a:pos x="674" y="467"/>
                    </a:cxn>
                    <a:cxn ang="0">
                      <a:pos x="429" y="447"/>
                    </a:cxn>
                    <a:cxn ang="0">
                      <a:pos x="370" y="459"/>
                    </a:cxn>
                    <a:cxn ang="0">
                      <a:pos x="441" y="508"/>
                    </a:cxn>
                    <a:cxn ang="0">
                      <a:pos x="589" y="543"/>
                    </a:cxn>
                    <a:cxn ang="0">
                      <a:pos x="676" y="553"/>
                    </a:cxn>
                    <a:cxn ang="0">
                      <a:pos x="540" y="655"/>
                    </a:cxn>
                    <a:cxn ang="0">
                      <a:pos x="338" y="651"/>
                    </a:cxn>
                    <a:cxn ang="0">
                      <a:pos x="247" y="443"/>
                    </a:cxn>
                    <a:cxn ang="0">
                      <a:pos x="316" y="256"/>
                    </a:cxn>
                    <a:cxn ang="0">
                      <a:pos x="500" y="181"/>
                    </a:cxn>
                    <a:cxn ang="0">
                      <a:pos x="665" y="212"/>
                    </a:cxn>
                    <a:cxn ang="0">
                      <a:pos x="621" y="161"/>
                    </a:cxn>
                    <a:cxn ang="0">
                      <a:pos x="490" y="134"/>
                    </a:cxn>
                    <a:cxn ang="0">
                      <a:pos x="350" y="168"/>
                    </a:cxn>
                    <a:cxn ang="0">
                      <a:pos x="228" y="308"/>
                    </a:cxn>
                    <a:cxn ang="0">
                      <a:pos x="230" y="616"/>
                    </a:cxn>
                    <a:cxn ang="0">
                      <a:pos x="301" y="702"/>
                    </a:cxn>
                    <a:cxn ang="0">
                      <a:pos x="96" y="804"/>
                    </a:cxn>
                    <a:cxn ang="0">
                      <a:pos x="86" y="547"/>
                    </a:cxn>
                    <a:cxn ang="0">
                      <a:pos x="51" y="234"/>
                    </a:cxn>
                    <a:cxn ang="0">
                      <a:pos x="17" y="102"/>
                    </a:cxn>
                    <a:cxn ang="0">
                      <a:pos x="19" y="344"/>
                    </a:cxn>
                    <a:cxn ang="0">
                      <a:pos x="49" y="873"/>
                    </a:cxn>
                    <a:cxn ang="0">
                      <a:pos x="64" y="1032"/>
                    </a:cxn>
                    <a:cxn ang="0">
                      <a:pos x="228" y="1018"/>
                    </a:cxn>
                    <a:cxn ang="0">
                      <a:pos x="444" y="1017"/>
                    </a:cxn>
                    <a:cxn ang="0">
                      <a:pos x="630" y="1020"/>
                    </a:cxn>
                    <a:cxn ang="0">
                      <a:pos x="784" y="1022"/>
                    </a:cxn>
                    <a:cxn ang="0">
                      <a:pos x="924" y="1015"/>
                    </a:cxn>
                    <a:cxn ang="0">
                      <a:pos x="949" y="411"/>
                    </a:cxn>
                    <a:cxn ang="0">
                      <a:pos x="949" y="11"/>
                    </a:cxn>
                  </a:cxnLst>
                  <a:rect l="0" t="0" r="r" b="b"/>
                  <a:pathLst>
                    <a:path w="954" h="1033">
                      <a:moveTo>
                        <a:pt x="947" y="7"/>
                      </a:moveTo>
                      <a:lnTo>
                        <a:pt x="944" y="4"/>
                      </a:lnTo>
                      <a:lnTo>
                        <a:pt x="939" y="2"/>
                      </a:lnTo>
                      <a:lnTo>
                        <a:pt x="935" y="0"/>
                      </a:lnTo>
                      <a:lnTo>
                        <a:pt x="930" y="0"/>
                      </a:lnTo>
                      <a:lnTo>
                        <a:pt x="118" y="0"/>
                      </a:lnTo>
                      <a:lnTo>
                        <a:pt x="110" y="2"/>
                      </a:lnTo>
                      <a:lnTo>
                        <a:pt x="102" y="7"/>
                      </a:lnTo>
                      <a:lnTo>
                        <a:pt x="96" y="14"/>
                      </a:lnTo>
                      <a:lnTo>
                        <a:pt x="95" y="24"/>
                      </a:lnTo>
                      <a:lnTo>
                        <a:pt x="96" y="33"/>
                      </a:lnTo>
                      <a:lnTo>
                        <a:pt x="102" y="39"/>
                      </a:lnTo>
                      <a:lnTo>
                        <a:pt x="110" y="44"/>
                      </a:lnTo>
                      <a:lnTo>
                        <a:pt x="118" y="46"/>
                      </a:lnTo>
                      <a:lnTo>
                        <a:pt x="907" y="46"/>
                      </a:lnTo>
                      <a:lnTo>
                        <a:pt x="905" y="137"/>
                      </a:lnTo>
                      <a:lnTo>
                        <a:pt x="903" y="229"/>
                      </a:lnTo>
                      <a:lnTo>
                        <a:pt x="903" y="320"/>
                      </a:lnTo>
                      <a:lnTo>
                        <a:pt x="902" y="411"/>
                      </a:lnTo>
                      <a:lnTo>
                        <a:pt x="902" y="550"/>
                      </a:lnTo>
                      <a:lnTo>
                        <a:pt x="900" y="690"/>
                      </a:lnTo>
                      <a:lnTo>
                        <a:pt x="897" y="832"/>
                      </a:lnTo>
                      <a:lnTo>
                        <a:pt x="892" y="971"/>
                      </a:lnTo>
                      <a:lnTo>
                        <a:pt x="871" y="973"/>
                      </a:lnTo>
                      <a:lnTo>
                        <a:pt x="851" y="973"/>
                      </a:lnTo>
                      <a:lnTo>
                        <a:pt x="831" y="973"/>
                      </a:lnTo>
                      <a:lnTo>
                        <a:pt x="811" y="974"/>
                      </a:lnTo>
                      <a:lnTo>
                        <a:pt x="790" y="974"/>
                      </a:lnTo>
                      <a:lnTo>
                        <a:pt x="770" y="974"/>
                      </a:lnTo>
                      <a:lnTo>
                        <a:pt x="750" y="974"/>
                      </a:lnTo>
                      <a:lnTo>
                        <a:pt x="730" y="974"/>
                      </a:lnTo>
                      <a:lnTo>
                        <a:pt x="709" y="974"/>
                      </a:lnTo>
                      <a:lnTo>
                        <a:pt x="689" y="974"/>
                      </a:lnTo>
                      <a:lnTo>
                        <a:pt x="669" y="973"/>
                      </a:lnTo>
                      <a:lnTo>
                        <a:pt x="648" y="973"/>
                      </a:lnTo>
                      <a:lnTo>
                        <a:pt x="628" y="973"/>
                      </a:lnTo>
                      <a:lnTo>
                        <a:pt x="608" y="973"/>
                      </a:lnTo>
                      <a:lnTo>
                        <a:pt x="588" y="971"/>
                      </a:lnTo>
                      <a:lnTo>
                        <a:pt x="567" y="971"/>
                      </a:lnTo>
                      <a:lnTo>
                        <a:pt x="539" y="971"/>
                      </a:lnTo>
                      <a:lnTo>
                        <a:pt x="510" y="969"/>
                      </a:lnTo>
                      <a:lnTo>
                        <a:pt x="480" y="969"/>
                      </a:lnTo>
                      <a:lnTo>
                        <a:pt x="451" y="969"/>
                      </a:lnTo>
                      <a:lnTo>
                        <a:pt x="422" y="969"/>
                      </a:lnTo>
                      <a:lnTo>
                        <a:pt x="392" y="968"/>
                      </a:lnTo>
                      <a:lnTo>
                        <a:pt x="363" y="968"/>
                      </a:lnTo>
                      <a:lnTo>
                        <a:pt x="333" y="969"/>
                      </a:lnTo>
                      <a:lnTo>
                        <a:pt x="304" y="969"/>
                      </a:lnTo>
                      <a:lnTo>
                        <a:pt x="274" y="969"/>
                      </a:lnTo>
                      <a:lnTo>
                        <a:pt x="243" y="971"/>
                      </a:lnTo>
                      <a:lnTo>
                        <a:pt x="215" y="973"/>
                      </a:lnTo>
                      <a:lnTo>
                        <a:pt x="184" y="974"/>
                      </a:lnTo>
                      <a:lnTo>
                        <a:pt x="154" y="976"/>
                      </a:lnTo>
                      <a:lnTo>
                        <a:pt x="125" y="979"/>
                      </a:lnTo>
                      <a:lnTo>
                        <a:pt x="95" y="983"/>
                      </a:lnTo>
                      <a:lnTo>
                        <a:pt x="95" y="947"/>
                      </a:lnTo>
                      <a:lnTo>
                        <a:pt x="95" y="910"/>
                      </a:lnTo>
                      <a:lnTo>
                        <a:pt x="95" y="875"/>
                      </a:lnTo>
                      <a:lnTo>
                        <a:pt x="95" y="839"/>
                      </a:lnTo>
                      <a:lnTo>
                        <a:pt x="102" y="842"/>
                      </a:lnTo>
                      <a:lnTo>
                        <a:pt x="110" y="844"/>
                      </a:lnTo>
                      <a:lnTo>
                        <a:pt x="118" y="844"/>
                      </a:lnTo>
                      <a:lnTo>
                        <a:pt x="125" y="841"/>
                      </a:lnTo>
                      <a:lnTo>
                        <a:pt x="125" y="841"/>
                      </a:lnTo>
                      <a:lnTo>
                        <a:pt x="156" y="819"/>
                      </a:lnTo>
                      <a:lnTo>
                        <a:pt x="186" y="798"/>
                      </a:lnTo>
                      <a:lnTo>
                        <a:pt x="215" y="782"/>
                      </a:lnTo>
                      <a:lnTo>
                        <a:pt x="245" y="768"/>
                      </a:lnTo>
                      <a:lnTo>
                        <a:pt x="272" y="756"/>
                      </a:lnTo>
                      <a:lnTo>
                        <a:pt x="301" y="749"/>
                      </a:lnTo>
                      <a:lnTo>
                        <a:pt x="328" y="744"/>
                      </a:lnTo>
                      <a:lnTo>
                        <a:pt x="353" y="743"/>
                      </a:lnTo>
                      <a:lnTo>
                        <a:pt x="358" y="743"/>
                      </a:lnTo>
                      <a:lnTo>
                        <a:pt x="368" y="743"/>
                      </a:lnTo>
                      <a:lnTo>
                        <a:pt x="382" y="741"/>
                      </a:lnTo>
                      <a:lnTo>
                        <a:pt x="399" y="739"/>
                      </a:lnTo>
                      <a:lnTo>
                        <a:pt x="414" y="739"/>
                      </a:lnTo>
                      <a:lnTo>
                        <a:pt x="429" y="738"/>
                      </a:lnTo>
                      <a:lnTo>
                        <a:pt x="439" y="738"/>
                      </a:lnTo>
                      <a:lnTo>
                        <a:pt x="443" y="738"/>
                      </a:lnTo>
                      <a:lnTo>
                        <a:pt x="468" y="736"/>
                      </a:lnTo>
                      <a:lnTo>
                        <a:pt x="493" y="734"/>
                      </a:lnTo>
                      <a:lnTo>
                        <a:pt x="519" y="733"/>
                      </a:lnTo>
                      <a:lnTo>
                        <a:pt x="544" y="733"/>
                      </a:lnTo>
                      <a:lnTo>
                        <a:pt x="569" y="731"/>
                      </a:lnTo>
                      <a:lnTo>
                        <a:pt x="594" y="731"/>
                      </a:lnTo>
                      <a:lnTo>
                        <a:pt x="620" y="731"/>
                      </a:lnTo>
                      <a:lnTo>
                        <a:pt x="645" y="731"/>
                      </a:lnTo>
                      <a:lnTo>
                        <a:pt x="670" y="731"/>
                      </a:lnTo>
                      <a:lnTo>
                        <a:pt x="696" y="733"/>
                      </a:lnTo>
                      <a:lnTo>
                        <a:pt x="721" y="734"/>
                      </a:lnTo>
                      <a:lnTo>
                        <a:pt x="746" y="738"/>
                      </a:lnTo>
                      <a:lnTo>
                        <a:pt x="772" y="741"/>
                      </a:lnTo>
                      <a:lnTo>
                        <a:pt x="797" y="746"/>
                      </a:lnTo>
                      <a:lnTo>
                        <a:pt x="821" y="751"/>
                      </a:lnTo>
                      <a:lnTo>
                        <a:pt x="846" y="758"/>
                      </a:lnTo>
                      <a:lnTo>
                        <a:pt x="854" y="758"/>
                      </a:lnTo>
                      <a:lnTo>
                        <a:pt x="863" y="756"/>
                      </a:lnTo>
                      <a:lnTo>
                        <a:pt x="870" y="751"/>
                      </a:lnTo>
                      <a:lnTo>
                        <a:pt x="875" y="743"/>
                      </a:lnTo>
                      <a:lnTo>
                        <a:pt x="875" y="733"/>
                      </a:lnTo>
                      <a:lnTo>
                        <a:pt x="873" y="724"/>
                      </a:lnTo>
                      <a:lnTo>
                        <a:pt x="866" y="717"/>
                      </a:lnTo>
                      <a:lnTo>
                        <a:pt x="858" y="714"/>
                      </a:lnTo>
                      <a:lnTo>
                        <a:pt x="827" y="705"/>
                      </a:lnTo>
                      <a:lnTo>
                        <a:pt x="797" y="699"/>
                      </a:lnTo>
                      <a:lnTo>
                        <a:pt x="767" y="694"/>
                      </a:lnTo>
                      <a:lnTo>
                        <a:pt x="736" y="690"/>
                      </a:lnTo>
                      <a:lnTo>
                        <a:pt x="706" y="687"/>
                      </a:lnTo>
                      <a:lnTo>
                        <a:pt x="676" y="685"/>
                      </a:lnTo>
                      <a:lnTo>
                        <a:pt x="643" y="683"/>
                      </a:lnTo>
                      <a:lnTo>
                        <a:pt x="613" y="683"/>
                      </a:lnTo>
                      <a:lnTo>
                        <a:pt x="637" y="670"/>
                      </a:lnTo>
                      <a:lnTo>
                        <a:pt x="659" y="653"/>
                      </a:lnTo>
                      <a:lnTo>
                        <a:pt x="677" y="633"/>
                      </a:lnTo>
                      <a:lnTo>
                        <a:pt x="694" y="609"/>
                      </a:lnTo>
                      <a:lnTo>
                        <a:pt x="709" y="585"/>
                      </a:lnTo>
                      <a:lnTo>
                        <a:pt x="724" y="560"/>
                      </a:lnTo>
                      <a:lnTo>
                        <a:pt x="736" y="536"/>
                      </a:lnTo>
                      <a:lnTo>
                        <a:pt x="748" y="511"/>
                      </a:lnTo>
                      <a:lnTo>
                        <a:pt x="751" y="503"/>
                      </a:lnTo>
                      <a:lnTo>
                        <a:pt x="757" y="496"/>
                      </a:lnTo>
                      <a:lnTo>
                        <a:pt x="760" y="487"/>
                      </a:lnTo>
                      <a:lnTo>
                        <a:pt x="763" y="481"/>
                      </a:lnTo>
                      <a:lnTo>
                        <a:pt x="782" y="425"/>
                      </a:lnTo>
                      <a:lnTo>
                        <a:pt x="787" y="369"/>
                      </a:lnTo>
                      <a:lnTo>
                        <a:pt x="784" y="313"/>
                      </a:lnTo>
                      <a:lnTo>
                        <a:pt x="773" y="261"/>
                      </a:lnTo>
                      <a:lnTo>
                        <a:pt x="773" y="263"/>
                      </a:lnTo>
                      <a:lnTo>
                        <a:pt x="773" y="263"/>
                      </a:lnTo>
                      <a:lnTo>
                        <a:pt x="773" y="264"/>
                      </a:lnTo>
                      <a:lnTo>
                        <a:pt x="773" y="266"/>
                      </a:lnTo>
                      <a:lnTo>
                        <a:pt x="772" y="257"/>
                      </a:lnTo>
                      <a:lnTo>
                        <a:pt x="768" y="247"/>
                      </a:lnTo>
                      <a:lnTo>
                        <a:pt x="760" y="239"/>
                      </a:lnTo>
                      <a:lnTo>
                        <a:pt x="751" y="232"/>
                      </a:lnTo>
                      <a:lnTo>
                        <a:pt x="741" y="227"/>
                      </a:lnTo>
                      <a:lnTo>
                        <a:pt x="731" y="225"/>
                      </a:lnTo>
                      <a:lnTo>
                        <a:pt x="719" y="225"/>
                      </a:lnTo>
                      <a:lnTo>
                        <a:pt x="709" y="229"/>
                      </a:lnTo>
                      <a:lnTo>
                        <a:pt x="703" y="235"/>
                      </a:lnTo>
                      <a:lnTo>
                        <a:pt x="697" y="242"/>
                      </a:lnTo>
                      <a:lnTo>
                        <a:pt x="696" y="252"/>
                      </a:lnTo>
                      <a:lnTo>
                        <a:pt x="697" y="261"/>
                      </a:lnTo>
                      <a:lnTo>
                        <a:pt x="704" y="268"/>
                      </a:lnTo>
                      <a:lnTo>
                        <a:pt x="711" y="273"/>
                      </a:lnTo>
                      <a:lnTo>
                        <a:pt x="719" y="274"/>
                      </a:lnTo>
                      <a:lnTo>
                        <a:pt x="728" y="273"/>
                      </a:lnTo>
                      <a:lnTo>
                        <a:pt x="728" y="273"/>
                      </a:lnTo>
                      <a:lnTo>
                        <a:pt x="728" y="273"/>
                      </a:lnTo>
                      <a:lnTo>
                        <a:pt x="728" y="273"/>
                      </a:lnTo>
                      <a:lnTo>
                        <a:pt x="728" y="273"/>
                      </a:lnTo>
                      <a:lnTo>
                        <a:pt x="736" y="320"/>
                      </a:lnTo>
                      <a:lnTo>
                        <a:pt x="740" y="367"/>
                      </a:lnTo>
                      <a:lnTo>
                        <a:pt x="736" y="415"/>
                      </a:lnTo>
                      <a:lnTo>
                        <a:pt x="721" y="459"/>
                      </a:lnTo>
                      <a:lnTo>
                        <a:pt x="719" y="465"/>
                      </a:lnTo>
                      <a:lnTo>
                        <a:pt x="716" y="470"/>
                      </a:lnTo>
                      <a:lnTo>
                        <a:pt x="714" y="476"/>
                      </a:lnTo>
                      <a:lnTo>
                        <a:pt x="711" y="482"/>
                      </a:lnTo>
                      <a:lnTo>
                        <a:pt x="709" y="479"/>
                      </a:lnTo>
                      <a:lnTo>
                        <a:pt x="709" y="476"/>
                      </a:lnTo>
                      <a:lnTo>
                        <a:pt x="708" y="474"/>
                      </a:lnTo>
                      <a:lnTo>
                        <a:pt x="706" y="470"/>
                      </a:lnTo>
                      <a:lnTo>
                        <a:pt x="699" y="464"/>
                      </a:lnTo>
                      <a:lnTo>
                        <a:pt x="691" y="462"/>
                      </a:lnTo>
                      <a:lnTo>
                        <a:pt x="681" y="462"/>
                      </a:lnTo>
                      <a:lnTo>
                        <a:pt x="674" y="467"/>
                      </a:lnTo>
                      <a:lnTo>
                        <a:pt x="640" y="487"/>
                      </a:lnTo>
                      <a:lnTo>
                        <a:pt x="603" y="496"/>
                      </a:lnTo>
                      <a:lnTo>
                        <a:pt x="564" y="496"/>
                      </a:lnTo>
                      <a:lnTo>
                        <a:pt x="527" y="489"/>
                      </a:lnTo>
                      <a:lnTo>
                        <a:pt x="490" y="477"/>
                      </a:lnTo>
                      <a:lnTo>
                        <a:pt x="458" y="462"/>
                      </a:lnTo>
                      <a:lnTo>
                        <a:pt x="429" y="447"/>
                      </a:lnTo>
                      <a:lnTo>
                        <a:pt x="405" y="433"/>
                      </a:lnTo>
                      <a:lnTo>
                        <a:pt x="397" y="430"/>
                      </a:lnTo>
                      <a:lnTo>
                        <a:pt x="387" y="430"/>
                      </a:lnTo>
                      <a:lnTo>
                        <a:pt x="380" y="435"/>
                      </a:lnTo>
                      <a:lnTo>
                        <a:pt x="373" y="442"/>
                      </a:lnTo>
                      <a:lnTo>
                        <a:pt x="370" y="450"/>
                      </a:lnTo>
                      <a:lnTo>
                        <a:pt x="370" y="459"/>
                      </a:lnTo>
                      <a:lnTo>
                        <a:pt x="373" y="467"/>
                      </a:lnTo>
                      <a:lnTo>
                        <a:pt x="380" y="474"/>
                      </a:lnTo>
                      <a:lnTo>
                        <a:pt x="380" y="474"/>
                      </a:lnTo>
                      <a:lnTo>
                        <a:pt x="392" y="482"/>
                      </a:lnTo>
                      <a:lnTo>
                        <a:pt x="407" y="489"/>
                      </a:lnTo>
                      <a:lnTo>
                        <a:pt x="422" y="499"/>
                      </a:lnTo>
                      <a:lnTo>
                        <a:pt x="441" y="508"/>
                      </a:lnTo>
                      <a:lnTo>
                        <a:pt x="459" y="516"/>
                      </a:lnTo>
                      <a:lnTo>
                        <a:pt x="478" y="523"/>
                      </a:lnTo>
                      <a:lnTo>
                        <a:pt x="500" y="530"/>
                      </a:lnTo>
                      <a:lnTo>
                        <a:pt x="522" y="536"/>
                      </a:lnTo>
                      <a:lnTo>
                        <a:pt x="544" y="540"/>
                      </a:lnTo>
                      <a:lnTo>
                        <a:pt x="566" y="543"/>
                      </a:lnTo>
                      <a:lnTo>
                        <a:pt x="589" y="543"/>
                      </a:lnTo>
                      <a:lnTo>
                        <a:pt x="611" y="541"/>
                      </a:lnTo>
                      <a:lnTo>
                        <a:pt x="635" y="538"/>
                      </a:lnTo>
                      <a:lnTo>
                        <a:pt x="657" y="530"/>
                      </a:lnTo>
                      <a:lnTo>
                        <a:pt x="679" y="519"/>
                      </a:lnTo>
                      <a:lnTo>
                        <a:pt x="699" y="506"/>
                      </a:lnTo>
                      <a:lnTo>
                        <a:pt x="687" y="530"/>
                      </a:lnTo>
                      <a:lnTo>
                        <a:pt x="676" y="553"/>
                      </a:lnTo>
                      <a:lnTo>
                        <a:pt x="660" y="577"/>
                      </a:lnTo>
                      <a:lnTo>
                        <a:pt x="647" y="597"/>
                      </a:lnTo>
                      <a:lnTo>
                        <a:pt x="630" y="616"/>
                      </a:lnTo>
                      <a:lnTo>
                        <a:pt x="611" y="633"/>
                      </a:lnTo>
                      <a:lnTo>
                        <a:pt x="591" y="643"/>
                      </a:lnTo>
                      <a:lnTo>
                        <a:pt x="567" y="650"/>
                      </a:lnTo>
                      <a:lnTo>
                        <a:pt x="540" y="655"/>
                      </a:lnTo>
                      <a:lnTo>
                        <a:pt x="510" y="660"/>
                      </a:lnTo>
                      <a:lnTo>
                        <a:pt x="480" y="663"/>
                      </a:lnTo>
                      <a:lnTo>
                        <a:pt x="451" y="667"/>
                      </a:lnTo>
                      <a:lnTo>
                        <a:pt x="421" y="668"/>
                      </a:lnTo>
                      <a:lnTo>
                        <a:pt x="394" y="667"/>
                      </a:lnTo>
                      <a:lnTo>
                        <a:pt x="365" y="662"/>
                      </a:lnTo>
                      <a:lnTo>
                        <a:pt x="338" y="651"/>
                      </a:lnTo>
                      <a:lnTo>
                        <a:pt x="311" y="638"/>
                      </a:lnTo>
                      <a:lnTo>
                        <a:pt x="287" y="616"/>
                      </a:lnTo>
                      <a:lnTo>
                        <a:pt x="269" y="589"/>
                      </a:lnTo>
                      <a:lnTo>
                        <a:pt x="255" y="558"/>
                      </a:lnTo>
                      <a:lnTo>
                        <a:pt x="247" y="525"/>
                      </a:lnTo>
                      <a:lnTo>
                        <a:pt x="243" y="486"/>
                      </a:lnTo>
                      <a:lnTo>
                        <a:pt x="247" y="443"/>
                      </a:lnTo>
                      <a:lnTo>
                        <a:pt x="253" y="396"/>
                      </a:lnTo>
                      <a:lnTo>
                        <a:pt x="267" y="344"/>
                      </a:lnTo>
                      <a:lnTo>
                        <a:pt x="272" y="325"/>
                      </a:lnTo>
                      <a:lnTo>
                        <a:pt x="280" y="308"/>
                      </a:lnTo>
                      <a:lnTo>
                        <a:pt x="291" y="290"/>
                      </a:lnTo>
                      <a:lnTo>
                        <a:pt x="302" y="273"/>
                      </a:lnTo>
                      <a:lnTo>
                        <a:pt x="316" y="256"/>
                      </a:lnTo>
                      <a:lnTo>
                        <a:pt x="333" y="241"/>
                      </a:lnTo>
                      <a:lnTo>
                        <a:pt x="353" y="224"/>
                      </a:lnTo>
                      <a:lnTo>
                        <a:pt x="375" y="207"/>
                      </a:lnTo>
                      <a:lnTo>
                        <a:pt x="405" y="193"/>
                      </a:lnTo>
                      <a:lnTo>
                        <a:pt x="436" y="185"/>
                      </a:lnTo>
                      <a:lnTo>
                        <a:pt x="468" y="181"/>
                      </a:lnTo>
                      <a:lnTo>
                        <a:pt x="500" y="181"/>
                      </a:lnTo>
                      <a:lnTo>
                        <a:pt x="534" y="186"/>
                      </a:lnTo>
                      <a:lnTo>
                        <a:pt x="567" y="195"/>
                      </a:lnTo>
                      <a:lnTo>
                        <a:pt x="605" y="207"/>
                      </a:lnTo>
                      <a:lnTo>
                        <a:pt x="642" y="219"/>
                      </a:lnTo>
                      <a:lnTo>
                        <a:pt x="650" y="219"/>
                      </a:lnTo>
                      <a:lnTo>
                        <a:pt x="659" y="217"/>
                      </a:lnTo>
                      <a:lnTo>
                        <a:pt x="665" y="212"/>
                      </a:lnTo>
                      <a:lnTo>
                        <a:pt x="670" y="203"/>
                      </a:lnTo>
                      <a:lnTo>
                        <a:pt x="672" y="195"/>
                      </a:lnTo>
                      <a:lnTo>
                        <a:pt x="670" y="185"/>
                      </a:lnTo>
                      <a:lnTo>
                        <a:pt x="665" y="178"/>
                      </a:lnTo>
                      <a:lnTo>
                        <a:pt x="657" y="173"/>
                      </a:lnTo>
                      <a:lnTo>
                        <a:pt x="640" y="168"/>
                      </a:lnTo>
                      <a:lnTo>
                        <a:pt x="621" y="161"/>
                      </a:lnTo>
                      <a:lnTo>
                        <a:pt x="605" y="156"/>
                      </a:lnTo>
                      <a:lnTo>
                        <a:pt x="586" y="151"/>
                      </a:lnTo>
                      <a:lnTo>
                        <a:pt x="567" y="146"/>
                      </a:lnTo>
                      <a:lnTo>
                        <a:pt x="547" y="141"/>
                      </a:lnTo>
                      <a:lnTo>
                        <a:pt x="529" y="137"/>
                      </a:lnTo>
                      <a:lnTo>
                        <a:pt x="508" y="136"/>
                      </a:lnTo>
                      <a:lnTo>
                        <a:pt x="490" y="134"/>
                      </a:lnTo>
                      <a:lnTo>
                        <a:pt x="470" y="134"/>
                      </a:lnTo>
                      <a:lnTo>
                        <a:pt x="449" y="136"/>
                      </a:lnTo>
                      <a:lnTo>
                        <a:pt x="429" y="137"/>
                      </a:lnTo>
                      <a:lnTo>
                        <a:pt x="410" y="142"/>
                      </a:lnTo>
                      <a:lnTo>
                        <a:pt x="390" y="149"/>
                      </a:lnTo>
                      <a:lnTo>
                        <a:pt x="370" y="158"/>
                      </a:lnTo>
                      <a:lnTo>
                        <a:pt x="350" y="168"/>
                      </a:lnTo>
                      <a:lnTo>
                        <a:pt x="324" y="188"/>
                      </a:lnTo>
                      <a:lnTo>
                        <a:pt x="301" y="207"/>
                      </a:lnTo>
                      <a:lnTo>
                        <a:pt x="280" y="227"/>
                      </a:lnTo>
                      <a:lnTo>
                        <a:pt x="264" y="246"/>
                      </a:lnTo>
                      <a:lnTo>
                        <a:pt x="250" y="266"/>
                      </a:lnTo>
                      <a:lnTo>
                        <a:pt x="238" y="288"/>
                      </a:lnTo>
                      <a:lnTo>
                        <a:pt x="228" y="308"/>
                      </a:lnTo>
                      <a:lnTo>
                        <a:pt x="221" y="330"/>
                      </a:lnTo>
                      <a:lnTo>
                        <a:pt x="206" y="389"/>
                      </a:lnTo>
                      <a:lnTo>
                        <a:pt x="199" y="443"/>
                      </a:lnTo>
                      <a:lnTo>
                        <a:pt x="198" y="494"/>
                      </a:lnTo>
                      <a:lnTo>
                        <a:pt x="203" y="538"/>
                      </a:lnTo>
                      <a:lnTo>
                        <a:pt x="213" y="580"/>
                      </a:lnTo>
                      <a:lnTo>
                        <a:pt x="230" y="616"/>
                      </a:lnTo>
                      <a:lnTo>
                        <a:pt x="253" y="648"/>
                      </a:lnTo>
                      <a:lnTo>
                        <a:pt x="284" y="677"/>
                      </a:lnTo>
                      <a:lnTo>
                        <a:pt x="296" y="683"/>
                      </a:lnTo>
                      <a:lnTo>
                        <a:pt x="306" y="689"/>
                      </a:lnTo>
                      <a:lnTo>
                        <a:pt x="316" y="694"/>
                      </a:lnTo>
                      <a:lnTo>
                        <a:pt x="328" y="699"/>
                      </a:lnTo>
                      <a:lnTo>
                        <a:pt x="301" y="702"/>
                      </a:lnTo>
                      <a:lnTo>
                        <a:pt x="274" y="709"/>
                      </a:lnTo>
                      <a:lnTo>
                        <a:pt x="245" y="717"/>
                      </a:lnTo>
                      <a:lnTo>
                        <a:pt x="216" y="729"/>
                      </a:lnTo>
                      <a:lnTo>
                        <a:pt x="188" y="743"/>
                      </a:lnTo>
                      <a:lnTo>
                        <a:pt x="157" y="761"/>
                      </a:lnTo>
                      <a:lnTo>
                        <a:pt x="127" y="782"/>
                      </a:lnTo>
                      <a:lnTo>
                        <a:pt x="96" y="804"/>
                      </a:lnTo>
                      <a:lnTo>
                        <a:pt x="96" y="804"/>
                      </a:lnTo>
                      <a:lnTo>
                        <a:pt x="96" y="804"/>
                      </a:lnTo>
                      <a:lnTo>
                        <a:pt x="95" y="805"/>
                      </a:lnTo>
                      <a:lnTo>
                        <a:pt x="95" y="805"/>
                      </a:lnTo>
                      <a:lnTo>
                        <a:pt x="93" y="719"/>
                      </a:lnTo>
                      <a:lnTo>
                        <a:pt x="90" y="633"/>
                      </a:lnTo>
                      <a:lnTo>
                        <a:pt x="86" y="547"/>
                      </a:lnTo>
                      <a:lnTo>
                        <a:pt x="80" y="460"/>
                      </a:lnTo>
                      <a:lnTo>
                        <a:pt x="76" y="428"/>
                      </a:lnTo>
                      <a:lnTo>
                        <a:pt x="73" y="398"/>
                      </a:lnTo>
                      <a:lnTo>
                        <a:pt x="69" y="367"/>
                      </a:lnTo>
                      <a:lnTo>
                        <a:pt x="64" y="337"/>
                      </a:lnTo>
                      <a:lnTo>
                        <a:pt x="58" y="286"/>
                      </a:lnTo>
                      <a:lnTo>
                        <a:pt x="51" y="234"/>
                      </a:lnTo>
                      <a:lnTo>
                        <a:pt x="48" y="180"/>
                      </a:lnTo>
                      <a:lnTo>
                        <a:pt x="49" y="127"/>
                      </a:lnTo>
                      <a:lnTo>
                        <a:pt x="48" y="117"/>
                      </a:lnTo>
                      <a:lnTo>
                        <a:pt x="42" y="109"/>
                      </a:lnTo>
                      <a:lnTo>
                        <a:pt x="36" y="104"/>
                      </a:lnTo>
                      <a:lnTo>
                        <a:pt x="27" y="102"/>
                      </a:lnTo>
                      <a:lnTo>
                        <a:pt x="17" y="102"/>
                      </a:lnTo>
                      <a:lnTo>
                        <a:pt x="10" y="107"/>
                      </a:lnTo>
                      <a:lnTo>
                        <a:pt x="4" y="114"/>
                      </a:lnTo>
                      <a:lnTo>
                        <a:pt x="2" y="124"/>
                      </a:lnTo>
                      <a:lnTo>
                        <a:pt x="0" y="180"/>
                      </a:lnTo>
                      <a:lnTo>
                        <a:pt x="4" y="235"/>
                      </a:lnTo>
                      <a:lnTo>
                        <a:pt x="10" y="290"/>
                      </a:lnTo>
                      <a:lnTo>
                        <a:pt x="19" y="344"/>
                      </a:lnTo>
                      <a:lnTo>
                        <a:pt x="22" y="374"/>
                      </a:lnTo>
                      <a:lnTo>
                        <a:pt x="27" y="403"/>
                      </a:lnTo>
                      <a:lnTo>
                        <a:pt x="31" y="433"/>
                      </a:lnTo>
                      <a:lnTo>
                        <a:pt x="32" y="464"/>
                      </a:lnTo>
                      <a:lnTo>
                        <a:pt x="42" y="599"/>
                      </a:lnTo>
                      <a:lnTo>
                        <a:pt x="48" y="736"/>
                      </a:lnTo>
                      <a:lnTo>
                        <a:pt x="49" y="873"/>
                      </a:lnTo>
                      <a:lnTo>
                        <a:pt x="49" y="1010"/>
                      </a:lnTo>
                      <a:lnTo>
                        <a:pt x="49" y="1015"/>
                      </a:lnTo>
                      <a:lnTo>
                        <a:pt x="51" y="1020"/>
                      </a:lnTo>
                      <a:lnTo>
                        <a:pt x="53" y="1023"/>
                      </a:lnTo>
                      <a:lnTo>
                        <a:pt x="56" y="1027"/>
                      </a:lnTo>
                      <a:lnTo>
                        <a:pt x="59" y="1030"/>
                      </a:lnTo>
                      <a:lnTo>
                        <a:pt x="64" y="1032"/>
                      </a:lnTo>
                      <a:lnTo>
                        <a:pt x="69" y="1033"/>
                      </a:lnTo>
                      <a:lnTo>
                        <a:pt x="75" y="1033"/>
                      </a:lnTo>
                      <a:lnTo>
                        <a:pt x="105" y="1030"/>
                      </a:lnTo>
                      <a:lnTo>
                        <a:pt x="135" y="1027"/>
                      </a:lnTo>
                      <a:lnTo>
                        <a:pt x="167" y="1023"/>
                      </a:lnTo>
                      <a:lnTo>
                        <a:pt x="198" y="1020"/>
                      </a:lnTo>
                      <a:lnTo>
                        <a:pt x="228" y="1018"/>
                      </a:lnTo>
                      <a:lnTo>
                        <a:pt x="260" y="1017"/>
                      </a:lnTo>
                      <a:lnTo>
                        <a:pt x="291" y="1017"/>
                      </a:lnTo>
                      <a:lnTo>
                        <a:pt x="321" y="1015"/>
                      </a:lnTo>
                      <a:lnTo>
                        <a:pt x="353" y="1015"/>
                      </a:lnTo>
                      <a:lnTo>
                        <a:pt x="383" y="1015"/>
                      </a:lnTo>
                      <a:lnTo>
                        <a:pt x="414" y="1015"/>
                      </a:lnTo>
                      <a:lnTo>
                        <a:pt x="444" y="1017"/>
                      </a:lnTo>
                      <a:lnTo>
                        <a:pt x="475" y="1017"/>
                      </a:lnTo>
                      <a:lnTo>
                        <a:pt x="505" y="1017"/>
                      </a:lnTo>
                      <a:lnTo>
                        <a:pt x="535" y="1018"/>
                      </a:lnTo>
                      <a:lnTo>
                        <a:pt x="566" y="1018"/>
                      </a:lnTo>
                      <a:lnTo>
                        <a:pt x="588" y="1018"/>
                      </a:lnTo>
                      <a:lnTo>
                        <a:pt x="610" y="1020"/>
                      </a:lnTo>
                      <a:lnTo>
                        <a:pt x="630" y="1020"/>
                      </a:lnTo>
                      <a:lnTo>
                        <a:pt x="652" y="1020"/>
                      </a:lnTo>
                      <a:lnTo>
                        <a:pt x="674" y="1020"/>
                      </a:lnTo>
                      <a:lnTo>
                        <a:pt x="696" y="1022"/>
                      </a:lnTo>
                      <a:lnTo>
                        <a:pt x="718" y="1022"/>
                      </a:lnTo>
                      <a:lnTo>
                        <a:pt x="740" y="1022"/>
                      </a:lnTo>
                      <a:lnTo>
                        <a:pt x="762" y="1022"/>
                      </a:lnTo>
                      <a:lnTo>
                        <a:pt x="784" y="1022"/>
                      </a:lnTo>
                      <a:lnTo>
                        <a:pt x="805" y="1022"/>
                      </a:lnTo>
                      <a:lnTo>
                        <a:pt x="827" y="1022"/>
                      </a:lnTo>
                      <a:lnTo>
                        <a:pt x="849" y="1020"/>
                      </a:lnTo>
                      <a:lnTo>
                        <a:pt x="871" y="1020"/>
                      </a:lnTo>
                      <a:lnTo>
                        <a:pt x="893" y="1020"/>
                      </a:lnTo>
                      <a:lnTo>
                        <a:pt x="915" y="1018"/>
                      </a:lnTo>
                      <a:lnTo>
                        <a:pt x="924" y="1015"/>
                      </a:lnTo>
                      <a:lnTo>
                        <a:pt x="930" y="1010"/>
                      </a:lnTo>
                      <a:lnTo>
                        <a:pt x="935" y="1003"/>
                      </a:lnTo>
                      <a:lnTo>
                        <a:pt x="937" y="995"/>
                      </a:lnTo>
                      <a:lnTo>
                        <a:pt x="944" y="849"/>
                      </a:lnTo>
                      <a:lnTo>
                        <a:pt x="947" y="702"/>
                      </a:lnTo>
                      <a:lnTo>
                        <a:pt x="949" y="557"/>
                      </a:lnTo>
                      <a:lnTo>
                        <a:pt x="949" y="411"/>
                      </a:lnTo>
                      <a:lnTo>
                        <a:pt x="949" y="315"/>
                      </a:lnTo>
                      <a:lnTo>
                        <a:pt x="951" y="219"/>
                      </a:lnTo>
                      <a:lnTo>
                        <a:pt x="952" y="121"/>
                      </a:lnTo>
                      <a:lnTo>
                        <a:pt x="954" y="24"/>
                      </a:lnTo>
                      <a:lnTo>
                        <a:pt x="954" y="19"/>
                      </a:lnTo>
                      <a:lnTo>
                        <a:pt x="952" y="16"/>
                      </a:lnTo>
                      <a:lnTo>
                        <a:pt x="949" y="11"/>
                      </a:lnTo>
                      <a:lnTo>
                        <a:pt x="947" y="7"/>
                      </a:lnTo>
                      <a:close/>
                    </a:path>
                  </a:pathLst>
                </a:custGeom>
                <a:solidFill>
                  <a:srgbClr val="000000"/>
                </a:solidFill>
                <a:ln w="9525">
                  <a:noFill/>
                  <a:round/>
                  <a:headEnd/>
                  <a:tailEnd/>
                </a:ln>
              </p:spPr>
              <p:txBody>
                <a:bodyPr/>
                <a:lstStyle/>
                <a:p>
                  <a:endParaRPr lang="fr-FR"/>
                </a:p>
              </p:txBody>
            </p:sp>
          </p:grpSp>
        </p:grpSp>
        <p:grpSp>
          <p:nvGrpSpPr>
            <p:cNvPr id="10" name="Group 69"/>
            <p:cNvGrpSpPr>
              <a:grpSpLocks/>
            </p:cNvGrpSpPr>
            <p:nvPr/>
          </p:nvGrpSpPr>
          <p:grpSpPr bwMode="auto">
            <a:xfrm>
              <a:off x="317" y="2007"/>
              <a:ext cx="477" cy="516"/>
              <a:chOff x="1381" y="264"/>
              <a:chExt cx="477" cy="516"/>
            </a:xfrm>
          </p:grpSpPr>
          <p:sp>
            <p:nvSpPr>
              <p:cNvPr id="11" name="Rectangle 70"/>
              <p:cNvSpPr>
                <a:spLocks noChangeArrowheads="1"/>
              </p:cNvSpPr>
              <p:nvPr/>
            </p:nvSpPr>
            <p:spPr bwMode="auto">
              <a:xfrm>
                <a:off x="1429" y="300"/>
                <a:ext cx="408" cy="454"/>
              </a:xfrm>
              <a:prstGeom prst="rect">
                <a:avLst/>
              </a:prstGeom>
              <a:solidFill>
                <a:schemeClr val="bg1"/>
              </a:solidFill>
              <a:ln w="9525">
                <a:solidFill>
                  <a:schemeClr val="bg1"/>
                </a:solidFill>
                <a:miter lim="800000"/>
                <a:headEnd/>
                <a:tailEnd/>
              </a:ln>
              <a:effectLst/>
            </p:spPr>
            <p:txBody>
              <a:bodyPr wrap="none" anchor="ctr"/>
              <a:lstStyle/>
              <a:p>
                <a:endParaRPr lang="fr-FR"/>
              </a:p>
            </p:txBody>
          </p:sp>
          <p:grpSp>
            <p:nvGrpSpPr>
              <p:cNvPr id="12" name="Group 71"/>
              <p:cNvGrpSpPr>
                <a:grpSpLocks/>
              </p:cNvGrpSpPr>
              <p:nvPr/>
            </p:nvGrpSpPr>
            <p:grpSpPr bwMode="auto">
              <a:xfrm>
                <a:off x="1381" y="264"/>
                <a:ext cx="477" cy="516"/>
                <a:chOff x="1381" y="264"/>
                <a:chExt cx="477" cy="516"/>
              </a:xfrm>
            </p:grpSpPr>
            <p:sp>
              <p:nvSpPr>
                <p:cNvPr id="13" name="Freeform 72"/>
                <p:cNvSpPr>
                  <a:spLocks/>
                </p:cNvSpPr>
                <p:nvPr/>
              </p:nvSpPr>
              <p:spPr bwMode="auto">
                <a:xfrm>
                  <a:off x="1647" y="424"/>
                  <a:ext cx="22" cy="51"/>
                </a:xfrm>
                <a:custGeom>
                  <a:avLst/>
                  <a:gdLst/>
                  <a:ahLst/>
                  <a:cxnLst>
                    <a:cxn ang="0">
                      <a:pos x="46" y="79"/>
                    </a:cxn>
                    <a:cxn ang="0">
                      <a:pos x="46" y="24"/>
                    </a:cxn>
                    <a:cxn ang="0">
                      <a:pos x="46" y="24"/>
                    </a:cxn>
                    <a:cxn ang="0">
                      <a:pos x="44" y="15"/>
                    </a:cxn>
                    <a:cxn ang="0">
                      <a:pos x="39" y="7"/>
                    </a:cxn>
                    <a:cxn ang="0">
                      <a:pos x="32" y="2"/>
                    </a:cxn>
                    <a:cxn ang="0">
                      <a:pos x="24" y="0"/>
                    </a:cxn>
                    <a:cxn ang="0">
                      <a:pos x="14" y="2"/>
                    </a:cxn>
                    <a:cxn ang="0">
                      <a:pos x="7" y="7"/>
                    </a:cxn>
                    <a:cxn ang="0">
                      <a:pos x="2" y="15"/>
                    </a:cxn>
                    <a:cxn ang="0">
                      <a:pos x="0" y="24"/>
                    </a:cxn>
                    <a:cxn ang="0">
                      <a:pos x="0" y="24"/>
                    </a:cxn>
                    <a:cxn ang="0">
                      <a:pos x="0" y="79"/>
                    </a:cxn>
                    <a:cxn ang="0">
                      <a:pos x="0" y="79"/>
                    </a:cxn>
                    <a:cxn ang="0">
                      <a:pos x="2" y="88"/>
                    </a:cxn>
                    <a:cxn ang="0">
                      <a:pos x="7" y="96"/>
                    </a:cxn>
                    <a:cxn ang="0">
                      <a:pos x="14" y="101"/>
                    </a:cxn>
                    <a:cxn ang="0">
                      <a:pos x="24" y="103"/>
                    </a:cxn>
                    <a:cxn ang="0">
                      <a:pos x="32" y="101"/>
                    </a:cxn>
                    <a:cxn ang="0">
                      <a:pos x="39" y="96"/>
                    </a:cxn>
                    <a:cxn ang="0">
                      <a:pos x="44" y="88"/>
                    </a:cxn>
                    <a:cxn ang="0">
                      <a:pos x="46" y="79"/>
                    </a:cxn>
                    <a:cxn ang="0">
                      <a:pos x="46" y="79"/>
                    </a:cxn>
                  </a:cxnLst>
                  <a:rect l="0" t="0" r="r" b="b"/>
                  <a:pathLst>
                    <a:path w="46" h="103">
                      <a:moveTo>
                        <a:pt x="46" y="79"/>
                      </a:moveTo>
                      <a:lnTo>
                        <a:pt x="46" y="24"/>
                      </a:lnTo>
                      <a:lnTo>
                        <a:pt x="46" y="24"/>
                      </a:lnTo>
                      <a:lnTo>
                        <a:pt x="44" y="15"/>
                      </a:lnTo>
                      <a:lnTo>
                        <a:pt x="39" y="7"/>
                      </a:lnTo>
                      <a:lnTo>
                        <a:pt x="32" y="2"/>
                      </a:lnTo>
                      <a:lnTo>
                        <a:pt x="24" y="0"/>
                      </a:lnTo>
                      <a:lnTo>
                        <a:pt x="14" y="2"/>
                      </a:lnTo>
                      <a:lnTo>
                        <a:pt x="7" y="7"/>
                      </a:lnTo>
                      <a:lnTo>
                        <a:pt x="2" y="15"/>
                      </a:lnTo>
                      <a:lnTo>
                        <a:pt x="0" y="24"/>
                      </a:lnTo>
                      <a:lnTo>
                        <a:pt x="0" y="24"/>
                      </a:lnTo>
                      <a:lnTo>
                        <a:pt x="0" y="79"/>
                      </a:lnTo>
                      <a:lnTo>
                        <a:pt x="0" y="79"/>
                      </a:lnTo>
                      <a:lnTo>
                        <a:pt x="2" y="88"/>
                      </a:lnTo>
                      <a:lnTo>
                        <a:pt x="7" y="96"/>
                      </a:lnTo>
                      <a:lnTo>
                        <a:pt x="14" y="101"/>
                      </a:lnTo>
                      <a:lnTo>
                        <a:pt x="24" y="103"/>
                      </a:lnTo>
                      <a:lnTo>
                        <a:pt x="32" y="101"/>
                      </a:lnTo>
                      <a:lnTo>
                        <a:pt x="39" y="96"/>
                      </a:lnTo>
                      <a:lnTo>
                        <a:pt x="44" y="88"/>
                      </a:lnTo>
                      <a:lnTo>
                        <a:pt x="46" y="79"/>
                      </a:lnTo>
                      <a:lnTo>
                        <a:pt x="46" y="79"/>
                      </a:lnTo>
                      <a:close/>
                    </a:path>
                  </a:pathLst>
                </a:custGeom>
                <a:solidFill>
                  <a:srgbClr val="000000"/>
                </a:solidFill>
                <a:ln w="9525">
                  <a:noFill/>
                  <a:round/>
                  <a:headEnd/>
                  <a:tailEnd/>
                </a:ln>
              </p:spPr>
              <p:txBody>
                <a:bodyPr/>
                <a:lstStyle/>
                <a:p>
                  <a:endParaRPr lang="fr-FR"/>
                </a:p>
              </p:txBody>
            </p:sp>
            <p:sp>
              <p:nvSpPr>
                <p:cNvPr id="14" name="Freeform 73"/>
                <p:cNvSpPr>
                  <a:spLocks/>
                </p:cNvSpPr>
                <p:nvPr/>
              </p:nvSpPr>
              <p:spPr bwMode="auto">
                <a:xfrm>
                  <a:off x="1678" y="435"/>
                  <a:ext cx="23" cy="36"/>
                </a:xfrm>
                <a:custGeom>
                  <a:avLst/>
                  <a:gdLst/>
                  <a:ahLst/>
                  <a:cxnLst>
                    <a:cxn ang="0">
                      <a:pos x="48" y="47"/>
                    </a:cxn>
                    <a:cxn ang="0">
                      <a:pos x="48" y="23"/>
                    </a:cxn>
                    <a:cxn ang="0">
                      <a:pos x="48" y="23"/>
                    </a:cxn>
                    <a:cxn ang="0">
                      <a:pos x="46" y="15"/>
                    </a:cxn>
                    <a:cxn ang="0">
                      <a:pos x="41" y="6"/>
                    </a:cxn>
                    <a:cxn ang="0">
                      <a:pos x="33" y="1"/>
                    </a:cxn>
                    <a:cxn ang="0">
                      <a:pos x="24" y="0"/>
                    </a:cxn>
                    <a:cxn ang="0">
                      <a:pos x="14" y="1"/>
                    </a:cxn>
                    <a:cxn ang="0">
                      <a:pos x="7" y="6"/>
                    </a:cxn>
                    <a:cxn ang="0">
                      <a:pos x="2" y="15"/>
                    </a:cxn>
                    <a:cxn ang="0">
                      <a:pos x="0" y="23"/>
                    </a:cxn>
                    <a:cxn ang="0">
                      <a:pos x="0" y="23"/>
                    </a:cxn>
                    <a:cxn ang="0">
                      <a:pos x="0" y="47"/>
                    </a:cxn>
                    <a:cxn ang="0">
                      <a:pos x="0" y="47"/>
                    </a:cxn>
                    <a:cxn ang="0">
                      <a:pos x="2" y="57"/>
                    </a:cxn>
                    <a:cxn ang="0">
                      <a:pos x="7" y="64"/>
                    </a:cxn>
                    <a:cxn ang="0">
                      <a:pos x="14" y="69"/>
                    </a:cxn>
                    <a:cxn ang="0">
                      <a:pos x="24" y="71"/>
                    </a:cxn>
                    <a:cxn ang="0">
                      <a:pos x="33" y="69"/>
                    </a:cxn>
                    <a:cxn ang="0">
                      <a:pos x="41" y="64"/>
                    </a:cxn>
                    <a:cxn ang="0">
                      <a:pos x="46" y="57"/>
                    </a:cxn>
                    <a:cxn ang="0">
                      <a:pos x="48" y="47"/>
                    </a:cxn>
                    <a:cxn ang="0">
                      <a:pos x="48" y="47"/>
                    </a:cxn>
                  </a:cxnLst>
                  <a:rect l="0" t="0" r="r" b="b"/>
                  <a:pathLst>
                    <a:path w="48" h="71">
                      <a:moveTo>
                        <a:pt x="48" y="47"/>
                      </a:moveTo>
                      <a:lnTo>
                        <a:pt x="48" y="23"/>
                      </a:lnTo>
                      <a:lnTo>
                        <a:pt x="48" y="23"/>
                      </a:lnTo>
                      <a:lnTo>
                        <a:pt x="46" y="15"/>
                      </a:lnTo>
                      <a:lnTo>
                        <a:pt x="41" y="6"/>
                      </a:lnTo>
                      <a:lnTo>
                        <a:pt x="33" y="1"/>
                      </a:lnTo>
                      <a:lnTo>
                        <a:pt x="24" y="0"/>
                      </a:lnTo>
                      <a:lnTo>
                        <a:pt x="14" y="1"/>
                      </a:lnTo>
                      <a:lnTo>
                        <a:pt x="7" y="6"/>
                      </a:lnTo>
                      <a:lnTo>
                        <a:pt x="2" y="15"/>
                      </a:lnTo>
                      <a:lnTo>
                        <a:pt x="0" y="23"/>
                      </a:lnTo>
                      <a:lnTo>
                        <a:pt x="0" y="23"/>
                      </a:lnTo>
                      <a:lnTo>
                        <a:pt x="0" y="47"/>
                      </a:lnTo>
                      <a:lnTo>
                        <a:pt x="0" y="47"/>
                      </a:lnTo>
                      <a:lnTo>
                        <a:pt x="2" y="57"/>
                      </a:lnTo>
                      <a:lnTo>
                        <a:pt x="7" y="64"/>
                      </a:lnTo>
                      <a:lnTo>
                        <a:pt x="14" y="69"/>
                      </a:lnTo>
                      <a:lnTo>
                        <a:pt x="24" y="71"/>
                      </a:lnTo>
                      <a:lnTo>
                        <a:pt x="33" y="69"/>
                      </a:lnTo>
                      <a:lnTo>
                        <a:pt x="41" y="64"/>
                      </a:lnTo>
                      <a:lnTo>
                        <a:pt x="46" y="57"/>
                      </a:lnTo>
                      <a:lnTo>
                        <a:pt x="48" y="47"/>
                      </a:lnTo>
                      <a:lnTo>
                        <a:pt x="48" y="47"/>
                      </a:lnTo>
                      <a:close/>
                    </a:path>
                  </a:pathLst>
                </a:custGeom>
                <a:solidFill>
                  <a:srgbClr val="000000"/>
                </a:solidFill>
                <a:ln w="9525">
                  <a:noFill/>
                  <a:round/>
                  <a:headEnd/>
                  <a:tailEnd/>
                </a:ln>
              </p:spPr>
              <p:txBody>
                <a:bodyPr/>
                <a:lstStyle/>
                <a:p>
                  <a:endParaRPr lang="fr-FR"/>
                </a:p>
              </p:txBody>
            </p:sp>
            <p:sp>
              <p:nvSpPr>
                <p:cNvPr id="15" name="Freeform 74"/>
                <p:cNvSpPr>
                  <a:spLocks/>
                </p:cNvSpPr>
                <p:nvPr/>
              </p:nvSpPr>
              <p:spPr bwMode="auto">
                <a:xfrm>
                  <a:off x="1381" y="264"/>
                  <a:ext cx="477" cy="516"/>
                </a:xfrm>
                <a:custGeom>
                  <a:avLst/>
                  <a:gdLst/>
                  <a:ahLst/>
                  <a:cxnLst>
                    <a:cxn ang="0">
                      <a:pos x="110" y="2"/>
                    </a:cxn>
                    <a:cxn ang="0">
                      <a:pos x="118" y="46"/>
                    </a:cxn>
                    <a:cxn ang="0">
                      <a:pos x="900" y="690"/>
                    </a:cxn>
                    <a:cxn ang="0">
                      <a:pos x="790" y="974"/>
                    </a:cxn>
                    <a:cxn ang="0">
                      <a:pos x="648" y="973"/>
                    </a:cxn>
                    <a:cxn ang="0">
                      <a:pos x="480" y="969"/>
                    </a:cxn>
                    <a:cxn ang="0">
                      <a:pos x="274" y="969"/>
                    </a:cxn>
                    <a:cxn ang="0">
                      <a:pos x="95" y="947"/>
                    </a:cxn>
                    <a:cxn ang="0">
                      <a:pos x="125" y="841"/>
                    </a:cxn>
                    <a:cxn ang="0">
                      <a:pos x="301" y="749"/>
                    </a:cxn>
                    <a:cxn ang="0">
                      <a:pos x="414" y="739"/>
                    </a:cxn>
                    <a:cxn ang="0">
                      <a:pos x="544" y="733"/>
                    </a:cxn>
                    <a:cxn ang="0">
                      <a:pos x="721" y="734"/>
                    </a:cxn>
                    <a:cxn ang="0">
                      <a:pos x="863" y="756"/>
                    </a:cxn>
                    <a:cxn ang="0">
                      <a:pos x="827" y="705"/>
                    </a:cxn>
                    <a:cxn ang="0">
                      <a:pos x="613" y="683"/>
                    </a:cxn>
                    <a:cxn ang="0">
                      <a:pos x="736" y="536"/>
                    </a:cxn>
                    <a:cxn ang="0">
                      <a:pos x="787" y="369"/>
                    </a:cxn>
                    <a:cxn ang="0">
                      <a:pos x="772" y="257"/>
                    </a:cxn>
                    <a:cxn ang="0">
                      <a:pos x="709" y="229"/>
                    </a:cxn>
                    <a:cxn ang="0">
                      <a:pos x="719" y="274"/>
                    </a:cxn>
                    <a:cxn ang="0">
                      <a:pos x="740" y="367"/>
                    </a:cxn>
                    <a:cxn ang="0">
                      <a:pos x="709" y="479"/>
                    </a:cxn>
                    <a:cxn ang="0">
                      <a:pos x="674" y="467"/>
                    </a:cxn>
                    <a:cxn ang="0">
                      <a:pos x="429" y="447"/>
                    </a:cxn>
                    <a:cxn ang="0">
                      <a:pos x="370" y="459"/>
                    </a:cxn>
                    <a:cxn ang="0">
                      <a:pos x="441" y="508"/>
                    </a:cxn>
                    <a:cxn ang="0">
                      <a:pos x="589" y="543"/>
                    </a:cxn>
                    <a:cxn ang="0">
                      <a:pos x="676" y="553"/>
                    </a:cxn>
                    <a:cxn ang="0">
                      <a:pos x="540" y="655"/>
                    </a:cxn>
                    <a:cxn ang="0">
                      <a:pos x="338" y="651"/>
                    </a:cxn>
                    <a:cxn ang="0">
                      <a:pos x="247" y="443"/>
                    </a:cxn>
                    <a:cxn ang="0">
                      <a:pos x="316" y="256"/>
                    </a:cxn>
                    <a:cxn ang="0">
                      <a:pos x="500" y="181"/>
                    </a:cxn>
                    <a:cxn ang="0">
                      <a:pos x="665" y="212"/>
                    </a:cxn>
                    <a:cxn ang="0">
                      <a:pos x="621" y="161"/>
                    </a:cxn>
                    <a:cxn ang="0">
                      <a:pos x="490" y="134"/>
                    </a:cxn>
                    <a:cxn ang="0">
                      <a:pos x="350" y="168"/>
                    </a:cxn>
                    <a:cxn ang="0">
                      <a:pos x="228" y="308"/>
                    </a:cxn>
                    <a:cxn ang="0">
                      <a:pos x="230" y="616"/>
                    </a:cxn>
                    <a:cxn ang="0">
                      <a:pos x="301" y="702"/>
                    </a:cxn>
                    <a:cxn ang="0">
                      <a:pos x="96" y="804"/>
                    </a:cxn>
                    <a:cxn ang="0">
                      <a:pos x="86" y="547"/>
                    </a:cxn>
                    <a:cxn ang="0">
                      <a:pos x="51" y="234"/>
                    </a:cxn>
                    <a:cxn ang="0">
                      <a:pos x="17" y="102"/>
                    </a:cxn>
                    <a:cxn ang="0">
                      <a:pos x="19" y="344"/>
                    </a:cxn>
                    <a:cxn ang="0">
                      <a:pos x="49" y="873"/>
                    </a:cxn>
                    <a:cxn ang="0">
                      <a:pos x="64" y="1032"/>
                    </a:cxn>
                    <a:cxn ang="0">
                      <a:pos x="228" y="1018"/>
                    </a:cxn>
                    <a:cxn ang="0">
                      <a:pos x="444" y="1017"/>
                    </a:cxn>
                    <a:cxn ang="0">
                      <a:pos x="630" y="1020"/>
                    </a:cxn>
                    <a:cxn ang="0">
                      <a:pos x="784" y="1022"/>
                    </a:cxn>
                    <a:cxn ang="0">
                      <a:pos x="924" y="1015"/>
                    </a:cxn>
                    <a:cxn ang="0">
                      <a:pos x="949" y="411"/>
                    </a:cxn>
                    <a:cxn ang="0">
                      <a:pos x="949" y="11"/>
                    </a:cxn>
                  </a:cxnLst>
                  <a:rect l="0" t="0" r="r" b="b"/>
                  <a:pathLst>
                    <a:path w="954" h="1033">
                      <a:moveTo>
                        <a:pt x="947" y="7"/>
                      </a:moveTo>
                      <a:lnTo>
                        <a:pt x="944" y="4"/>
                      </a:lnTo>
                      <a:lnTo>
                        <a:pt x="939" y="2"/>
                      </a:lnTo>
                      <a:lnTo>
                        <a:pt x="935" y="0"/>
                      </a:lnTo>
                      <a:lnTo>
                        <a:pt x="930" y="0"/>
                      </a:lnTo>
                      <a:lnTo>
                        <a:pt x="118" y="0"/>
                      </a:lnTo>
                      <a:lnTo>
                        <a:pt x="110" y="2"/>
                      </a:lnTo>
                      <a:lnTo>
                        <a:pt x="102" y="7"/>
                      </a:lnTo>
                      <a:lnTo>
                        <a:pt x="96" y="14"/>
                      </a:lnTo>
                      <a:lnTo>
                        <a:pt x="95" y="24"/>
                      </a:lnTo>
                      <a:lnTo>
                        <a:pt x="96" y="33"/>
                      </a:lnTo>
                      <a:lnTo>
                        <a:pt x="102" y="39"/>
                      </a:lnTo>
                      <a:lnTo>
                        <a:pt x="110" y="44"/>
                      </a:lnTo>
                      <a:lnTo>
                        <a:pt x="118" y="46"/>
                      </a:lnTo>
                      <a:lnTo>
                        <a:pt x="907" y="46"/>
                      </a:lnTo>
                      <a:lnTo>
                        <a:pt x="905" y="137"/>
                      </a:lnTo>
                      <a:lnTo>
                        <a:pt x="903" y="229"/>
                      </a:lnTo>
                      <a:lnTo>
                        <a:pt x="903" y="320"/>
                      </a:lnTo>
                      <a:lnTo>
                        <a:pt x="902" y="411"/>
                      </a:lnTo>
                      <a:lnTo>
                        <a:pt x="902" y="550"/>
                      </a:lnTo>
                      <a:lnTo>
                        <a:pt x="900" y="690"/>
                      </a:lnTo>
                      <a:lnTo>
                        <a:pt x="897" y="832"/>
                      </a:lnTo>
                      <a:lnTo>
                        <a:pt x="892" y="971"/>
                      </a:lnTo>
                      <a:lnTo>
                        <a:pt x="871" y="973"/>
                      </a:lnTo>
                      <a:lnTo>
                        <a:pt x="851" y="973"/>
                      </a:lnTo>
                      <a:lnTo>
                        <a:pt x="831" y="973"/>
                      </a:lnTo>
                      <a:lnTo>
                        <a:pt x="811" y="974"/>
                      </a:lnTo>
                      <a:lnTo>
                        <a:pt x="790" y="974"/>
                      </a:lnTo>
                      <a:lnTo>
                        <a:pt x="770" y="974"/>
                      </a:lnTo>
                      <a:lnTo>
                        <a:pt x="750" y="974"/>
                      </a:lnTo>
                      <a:lnTo>
                        <a:pt x="730" y="974"/>
                      </a:lnTo>
                      <a:lnTo>
                        <a:pt x="709" y="974"/>
                      </a:lnTo>
                      <a:lnTo>
                        <a:pt x="689" y="974"/>
                      </a:lnTo>
                      <a:lnTo>
                        <a:pt x="669" y="973"/>
                      </a:lnTo>
                      <a:lnTo>
                        <a:pt x="648" y="973"/>
                      </a:lnTo>
                      <a:lnTo>
                        <a:pt x="628" y="973"/>
                      </a:lnTo>
                      <a:lnTo>
                        <a:pt x="608" y="973"/>
                      </a:lnTo>
                      <a:lnTo>
                        <a:pt x="588" y="971"/>
                      </a:lnTo>
                      <a:lnTo>
                        <a:pt x="567" y="971"/>
                      </a:lnTo>
                      <a:lnTo>
                        <a:pt x="539" y="971"/>
                      </a:lnTo>
                      <a:lnTo>
                        <a:pt x="510" y="969"/>
                      </a:lnTo>
                      <a:lnTo>
                        <a:pt x="480" y="969"/>
                      </a:lnTo>
                      <a:lnTo>
                        <a:pt x="451" y="969"/>
                      </a:lnTo>
                      <a:lnTo>
                        <a:pt x="422" y="969"/>
                      </a:lnTo>
                      <a:lnTo>
                        <a:pt x="392" y="968"/>
                      </a:lnTo>
                      <a:lnTo>
                        <a:pt x="363" y="968"/>
                      </a:lnTo>
                      <a:lnTo>
                        <a:pt x="333" y="969"/>
                      </a:lnTo>
                      <a:lnTo>
                        <a:pt x="304" y="969"/>
                      </a:lnTo>
                      <a:lnTo>
                        <a:pt x="274" y="969"/>
                      </a:lnTo>
                      <a:lnTo>
                        <a:pt x="243" y="971"/>
                      </a:lnTo>
                      <a:lnTo>
                        <a:pt x="215" y="973"/>
                      </a:lnTo>
                      <a:lnTo>
                        <a:pt x="184" y="974"/>
                      </a:lnTo>
                      <a:lnTo>
                        <a:pt x="154" y="976"/>
                      </a:lnTo>
                      <a:lnTo>
                        <a:pt x="125" y="979"/>
                      </a:lnTo>
                      <a:lnTo>
                        <a:pt x="95" y="983"/>
                      </a:lnTo>
                      <a:lnTo>
                        <a:pt x="95" y="947"/>
                      </a:lnTo>
                      <a:lnTo>
                        <a:pt x="95" y="910"/>
                      </a:lnTo>
                      <a:lnTo>
                        <a:pt x="95" y="875"/>
                      </a:lnTo>
                      <a:lnTo>
                        <a:pt x="95" y="839"/>
                      </a:lnTo>
                      <a:lnTo>
                        <a:pt x="102" y="842"/>
                      </a:lnTo>
                      <a:lnTo>
                        <a:pt x="110" y="844"/>
                      </a:lnTo>
                      <a:lnTo>
                        <a:pt x="118" y="844"/>
                      </a:lnTo>
                      <a:lnTo>
                        <a:pt x="125" y="841"/>
                      </a:lnTo>
                      <a:lnTo>
                        <a:pt x="125" y="841"/>
                      </a:lnTo>
                      <a:lnTo>
                        <a:pt x="156" y="819"/>
                      </a:lnTo>
                      <a:lnTo>
                        <a:pt x="186" y="798"/>
                      </a:lnTo>
                      <a:lnTo>
                        <a:pt x="215" y="782"/>
                      </a:lnTo>
                      <a:lnTo>
                        <a:pt x="245" y="768"/>
                      </a:lnTo>
                      <a:lnTo>
                        <a:pt x="272" y="756"/>
                      </a:lnTo>
                      <a:lnTo>
                        <a:pt x="301" y="749"/>
                      </a:lnTo>
                      <a:lnTo>
                        <a:pt x="328" y="744"/>
                      </a:lnTo>
                      <a:lnTo>
                        <a:pt x="353" y="743"/>
                      </a:lnTo>
                      <a:lnTo>
                        <a:pt x="358" y="743"/>
                      </a:lnTo>
                      <a:lnTo>
                        <a:pt x="368" y="743"/>
                      </a:lnTo>
                      <a:lnTo>
                        <a:pt x="382" y="741"/>
                      </a:lnTo>
                      <a:lnTo>
                        <a:pt x="399" y="739"/>
                      </a:lnTo>
                      <a:lnTo>
                        <a:pt x="414" y="739"/>
                      </a:lnTo>
                      <a:lnTo>
                        <a:pt x="429" y="738"/>
                      </a:lnTo>
                      <a:lnTo>
                        <a:pt x="439" y="738"/>
                      </a:lnTo>
                      <a:lnTo>
                        <a:pt x="443" y="738"/>
                      </a:lnTo>
                      <a:lnTo>
                        <a:pt x="468" y="736"/>
                      </a:lnTo>
                      <a:lnTo>
                        <a:pt x="493" y="734"/>
                      </a:lnTo>
                      <a:lnTo>
                        <a:pt x="519" y="733"/>
                      </a:lnTo>
                      <a:lnTo>
                        <a:pt x="544" y="733"/>
                      </a:lnTo>
                      <a:lnTo>
                        <a:pt x="569" y="731"/>
                      </a:lnTo>
                      <a:lnTo>
                        <a:pt x="594" y="731"/>
                      </a:lnTo>
                      <a:lnTo>
                        <a:pt x="620" y="731"/>
                      </a:lnTo>
                      <a:lnTo>
                        <a:pt x="645" y="731"/>
                      </a:lnTo>
                      <a:lnTo>
                        <a:pt x="670" y="731"/>
                      </a:lnTo>
                      <a:lnTo>
                        <a:pt x="696" y="733"/>
                      </a:lnTo>
                      <a:lnTo>
                        <a:pt x="721" y="734"/>
                      </a:lnTo>
                      <a:lnTo>
                        <a:pt x="746" y="738"/>
                      </a:lnTo>
                      <a:lnTo>
                        <a:pt x="772" y="741"/>
                      </a:lnTo>
                      <a:lnTo>
                        <a:pt x="797" y="746"/>
                      </a:lnTo>
                      <a:lnTo>
                        <a:pt x="821" y="751"/>
                      </a:lnTo>
                      <a:lnTo>
                        <a:pt x="846" y="758"/>
                      </a:lnTo>
                      <a:lnTo>
                        <a:pt x="854" y="758"/>
                      </a:lnTo>
                      <a:lnTo>
                        <a:pt x="863" y="756"/>
                      </a:lnTo>
                      <a:lnTo>
                        <a:pt x="870" y="751"/>
                      </a:lnTo>
                      <a:lnTo>
                        <a:pt x="875" y="743"/>
                      </a:lnTo>
                      <a:lnTo>
                        <a:pt x="875" y="733"/>
                      </a:lnTo>
                      <a:lnTo>
                        <a:pt x="873" y="724"/>
                      </a:lnTo>
                      <a:lnTo>
                        <a:pt x="866" y="717"/>
                      </a:lnTo>
                      <a:lnTo>
                        <a:pt x="858" y="714"/>
                      </a:lnTo>
                      <a:lnTo>
                        <a:pt x="827" y="705"/>
                      </a:lnTo>
                      <a:lnTo>
                        <a:pt x="797" y="699"/>
                      </a:lnTo>
                      <a:lnTo>
                        <a:pt x="767" y="694"/>
                      </a:lnTo>
                      <a:lnTo>
                        <a:pt x="736" y="690"/>
                      </a:lnTo>
                      <a:lnTo>
                        <a:pt x="706" y="687"/>
                      </a:lnTo>
                      <a:lnTo>
                        <a:pt x="676" y="685"/>
                      </a:lnTo>
                      <a:lnTo>
                        <a:pt x="643" y="683"/>
                      </a:lnTo>
                      <a:lnTo>
                        <a:pt x="613" y="683"/>
                      </a:lnTo>
                      <a:lnTo>
                        <a:pt x="637" y="670"/>
                      </a:lnTo>
                      <a:lnTo>
                        <a:pt x="659" y="653"/>
                      </a:lnTo>
                      <a:lnTo>
                        <a:pt x="677" y="633"/>
                      </a:lnTo>
                      <a:lnTo>
                        <a:pt x="694" y="609"/>
                      </a:lnTo>
                      <a:lnTo>
                        <a:pt x="709" y="585"/>
                      </a:lnTo>
                      <a:lnTo>
                        <a:pt x="724" y="560"/>
                      </a:lnTo>
                      <a:lnTo>
                        <a:pt x="736" y="536"/>
                      </a:lnTo>
                      <a:lnTo>
                        <a:pt x="748" y="511"/>
                      </a:lnTo>
                      <a:lnTo>
                        <a:pt x="751" y="503"/>
                      </a:lnTo>
                      <a:lnTo>
                        <a:pt x="757" y="496"/>
                      </a:lnTo>
                      <a:lnTo>
                        <a:pt x="760" y="487"/>
                      </a:lnTo>
                      <a:lnTo>
                        <a:pt x="763" y="481"/>
                      </a:lnTo>
                      <a:lnTo>
                        <a:pt x="782" y="425"/>
                      </a:lnTo>
                      <a:lnTo>
                        <a:pt x="787" y="369"/>
                      </a:lnTo>
                      <a:lnTo>
                        <a:pt x="784" y="313"/>
                      </a:lnTo>
                      <a:lnTo>
                        <a:pt x="773" y="261"/>
                      </a:lnTo>
                      <a:lnTo>
                        <a:pt x="773" y="263"/>
                      </a:lnTo>
                      <a:lnTo>
                        <a:pt x="773" y="263"/>
                      </a:lnTo>
                      <a:lnTo>
                        <a:pt x="773" y="264"/>
                      </a:lnTo>
                      <a:lnTo>
                        <a:pt x="773" y="266"/>
                      </a:lnTo>
                      <a:lnTo>
                        <a:pt x="772" y="257"/>
                      </a:lnTo>
                      <a:lnTo>
                        <a:pt x="768" y="247"/>
                      </a:lnTo>
                      <a:lnTo>
                        <a:pt x="760" y="239"/>
                      </a:lnTo>
                      <a:lnTo>
                        <a:pt x="751" y="232"/>
                      </a:lnTo>
                      <a:lnTo>
                        <a:pt x="741" y="227"/>
                      </a:lnTo>
                      <a:lnTo>
                        <a:pt x="731" y="225"/>
                      </a:lnTo>
                      <a:lnTo>
                        <a:pt x="719" y="225"/>
                      </a:lnTo>
                      <a:lnTo>
                        <a:pt x="709" y="229"/>
                      </a:lnTo>
                      <a:lnTo>
                        <a:pt x="703" y="235"/>
                      </a:lnTo>
                      <a:lnTo>
                        <a:pt x="697" y="242"/>
                      </a:lnTo>
                      <a:lnTo>
                        <a:pt x="696" y="252"/>
                      </a:lnTo>
                      <a:lnTo>
                        <a:pt x="697" y="261"/>
                      </a:lnTo>
                      <a:lnTo>
                        <a:pt x="704" y="268"/>
                      </a:lnTo>
                      <a:lnTo>
                        <a:pt x="711" y="273"/>
                      </a:lnTo>
                      <a:lnTo>
                        <a:pt x="719" y="274"/>
                      </a:lnTo>
                      <a:lnTo>
                        <a:pt x="728" y="273"/>
                      </a:lnTo>
                      <a:lnTo>
                        <a:pt x="728" y="273"/>
                      </a:lnTo>
                      <a:lnTo>
                        <a:pt x="728" y="273"/>
                      </a:lnTo>
                      <a:lnTo>
                        <a:pt x="728" y="273"/>
                      </a:lnTo>
                      <a:lnTo>
                        <a:pt x="728" y="273"/>
                      </a:lnTo>
                      <a:lnTo>
                        <a:pt x="736" y="320"/>
                      </a:lnTo>
                      <a:lnTo>
                        <a:pt x="740" y="367"/>
                      </a:lnTo>
                      <a:lnTo>
                        <a:pt x="736" y="415"/>
                      </a:lnTo>
                      <a:lnTo>
                        <a:pt x="721" y="459"/>
                      </a:lnTo>
                      <a:lnTo>
                        <a:pt x="719" y="465"/>
                      </a:lnTo>
                      <a:lnTo>
                        <a:pt x="716" y="470"/>
                      </a:lnTo>
                      <a:lnTo>
                        <a:pt x="714" y="476"/>
                      </a:lnTo>
                      <a:lnTo>
                        <a:pt x="711" y="482"/>
                      </a:lnTo>
                      <a:lnTo>
                        <a:pt x="709" y="479"/>
                      </a:lnTo>
                      <a:lnTo>
                        <a:pt x="709" y="476"/>
                      </a:lnTo>
                      <a:lnTo>
                        <a:pt x="708" y="474"/>
                      </a:lnTo>
                      <a:lnTo>
                        <a:pt x="706" y="470"/>
                      </a:lnTo>
                      <a:lnTo>
                        <a:pt x="699" y="464"/>
                      </a:lnTo>
                      <a:lnTo>
                        <a:pt x="691" y="462"/>
                      </a:lnTo>
                      <a:lnTo>
                        <a:pt x="681" y="462"/>
                      </a:lnTo>
                      <a:lnTo>
                        <a:pt x="674" y="467"/>
                      </a:lnTo>
                      <a:lnTo>
                        <a:pt x="640" y="487"/>
                      </a:lnTo>
                      <a:lnTo>
                        <a:pt x="603" y="496"/>
                      </a:lnTo>
                      <a:lnTo>
                        <a:pt x="564" y="496"/>
                      </a:lnTo>
                      <a:lnTo>
                        <a:pt x="527" y="489"/>
                      </a:lnTo>
                      <a:lnTo>
                        <a:pt x="490" y="477"/>
                      </a:lnTo>
                      <a:lnTo>
                        <a:pt x="458" y="462"/>
                      </a:lnTo>
                      <a:lnTo>
                        <a:pt x="429" y="447"/>
                      </a:lnTo>
                      <a:lnTo>
                        <a:pt x="405" y="433"/>
                      </a:lnTo>
                      <a:lnTo>
                        <a:pt x="397" y="430"/>
                      </a:lnTo>
                      <a:lnTo>
                        <a:pt x="387" y="430"/>
                      </a:lnTo>
                      <a:lnTo>
                        <a:pt x="380" y="435"/>
                      </a:lnTo>
                      <a:lnTo>
                        <a:pt x="373" y="442"/>
                      </a:lnTo>
                      <a:lnTo>
                        <a:pt x="370" y="450"/>
                      </a:lnTo>
                      <a:lnTo>
                        <a:pt x="370" y="459"/>
                      </a:lnTo>
                      <a:lnTo>
                        <a:pt x="373" y="467"/>
                      </a:lnTo>
                      <a:lnTo>
                        <a:pt x="380" y="474"/>
                      </a:lnTo>
                      <a:lnTo>
                        <a:pt x="380" y="474"/>
                      </a:lnTo>
                      <a:lnTo>
                        <a:pt x="392" y="482"/>
                      </a:lnTo>
                      <a:lnTo>
                        <a:pt x="407" y="489"/>
                      </a:lnTo>
                      <a:lnTo>
                        <a:pt x="422" y="499"/>
                      </a:lnTo>
                      <a:lnTo>
                        <a:pt x="441" y="508"/>
                      </a:lnTo>
                      <a:lnTo>
                        <a:pt x="459" y="516"/>
                      </a:lnTo>
                      <a:lnTo>
                        <a:pt x="478" y="523"/>
                      </a:lnTo>
                      <a:lnTo>
                        <a:pt x="500" y="530"/>
                      </a:lnTo>
                      <a:lnTo>
                        <a:pt x="522" y="536"/>
                      </a:lnTo>
                      <a:lnTo>
                        <a:pt x="544" y="540"/>
                      </a:lnTo>
                      <a:lnTo>
                        <a:pt x="566" y="543"/>
                      </a:lnTo>
                      <a:lnTo>
                        <a:pt x="589" y="543"/>
                      </a:lnTo>
                      <a:lnTo>
                        <a:pt x="611" y="541"/>
                      </a:lnTo>
                      <a:lnTo>
                        <a:pt x="635" y="538"/>
                      </a:lnTo>
                      <a:lnTo>
                        <a:pt x="657" y="530"/>
                      </a:lnTo>
                      <a:lnTo>
                        <a:pt x="679" y="519"/>
                      </a:lnTo>
                      <a:lnTo>
                        <a:pt x="699" y="506"/>
                      </a:lnTo>
                      <a:lnTo>
                        <a:pt x="687" y="530"/>
                      </a:lnTo>
                      <a:lnTo>
                        <a:pt x="676" y="553"/>
                      </a:lnTo>
                      <a:lnTo>
                        <a:pt x="660" y="577"/>
                      </a:lnTo>
                      <a:lnTo>
                        <a:pt x="647" y="597"/>
                      </a:lnTo>
                      <a:lnTo>
                        <a:pt x="630" y="616"/>
                      </a:lnTo>
                      <a:lnTo>
                        <a:pt x="611" y="633"/>
                      </a:lnTo>
                      <a:lnTo>
                        <a:pt x="591" y="643"/>
                      </a:lnTo>
                      <a:lnTo>
                        <a:pt x="567" y="650"/>
                      </a:lnTo>
                      <a:lnTo>
                        <a:pt x="540" y="655"/>
                      </a:lnTo>
                      <a:lnTo>
                        <a:pt x="510" y="660"/>
                      </a:lnTo>
                      <a:lnTo>
                        <a:pt x="480" y="663"/>
                      </a:lnTo>
                      <a:lnTo>
                        <a:pt x="451" y="667"/>
                      </a:lnTo>
                      <a:lnTo>
                        <a:pt x="421" y="668"/>
                      </a:lnTo>
                      <a:lnTo>
                        <a:pt x="394" y="667"/>
                      </a:lnTo>
                      <a:lnTo>
                        <a:pt x="365" y="662"/>
                      </a:lnTo>
                      <a:lnTo>
                        <a:pt x="338" y="651"/>
                      </a:lnTo>
                      <a:lnTo>
                        <a:pt x="311" y="638"/>
                      </a:lnTo>
                      <a:lnTo>
                        <a:pt x="287" y="616"/>
                      </a:lnTo>
                      <a:lnTo>
                        <a:pt x="269" y="589"/>
                      </a:lnTo>
                      <a:lnTo>
                        <a:pt x="255" y="558"/>
                      </a:lnTo>
                      <a:lnTo>
                        <a:pt x="247" y="525"/>
                      </a:lnTo>
                      <a:lnTo>
                        <a:pt x="243" y="486"/>
                      </a:lnTo>
                      <a:lnTo>
                        <a:pt x="247" y="443"/>
                      </a:lnTo>
                      <a:lnTo>
                        <a:pt x="253" y="396"/>
                      </a:lnTo>
                      <a:lnTo>
                        <a:pt x="267" y="344"/>
                      </a:lnTo>
                      <a:lnTo>
                        <a:pt x="272" y="325"/>
                      </a:lnTo>
                      <a:lnTo>
                        <a:pt x="280" y="308"/>
                      </a:lnTo>
                      <a:lnTo>
                        <a:pt x="291" y="290"/>
                      </a:lnTo>
                      <a:lnTo>
                        <a:pt x="302" y="273"/>
                      </a:lnTo>
                      <a:lnTo>
                        <a:pt x="316" y="256"/>
                      </a:lnTo>
                      <a:lnTo>
                        <a:pt x="333" y="241"/>
                      </a:lnTo>
                      <a:lnTo>
                        <a:pt x="353" y="224"/>
                      </a:lnTo>
                      <a:lnTo>
                        <a:pt x="375" y="207"/>
                      </a:lnTo>
                      <a:lnTo>
                        <a:pt x="405" y="193"/>
                      </a:lnTo>
                      <a:lnTo>
                        <a:pt x="436" y="185"/>
                      </a:lnTo>
                      <a:lnTo>
                        <a:pt x="468" y="181"/>
                      </a:lnTo>
                      <a:lnTo>
                        <a:pt x="500" y="181"/>
                      </a:lnTo>
                      <a:lnTo>
                        <a:pt x="534" y="186"/>
                      </a:lnTo>
                      <a:lnTo>
                        <a:pt x="567" y="195"/>
                      </a:lnTo>
                      <a:lnTo>
                        <a:pt x="605" y="207"/>
                      </a:lnTo>
                      <a:lnTo>
                        <a:pt x="642" y="219"/>
                      </a:lnTo>
                      <a:lnTo>
                        <a:pt x="650" y="219"/>
                      </a:lnTo>
                      <a:lnTo>
                        <a:pt x="659" y="217"/>
                      </a:lnTo>
                      <a:lnTo>
                        <a:pt x="665" y="212"/>
                      </a:lnTo>
                      <a:lnTo>
                        <a:pt x="670" y="203"/>
                      </a:lnTo>
                      <a:lnTo>
                        <a:pt x="672" y="195"/>
                      </a:lnTo>
                      <a:lnTo>
                        <a:pt x="670" y="185"/>
                      </a:lnTo>
                      <a:lnTo>
                        <a:pt x="665" y="178"/>
                      </a:lnTo>
                      <a:lnTo>
                        <a:pt x="657" y="173"/>
                      </a:lnTo>
                      <a:lnTo>
                        <a:pt x="640" y="168"/>
                      </a:lnTo>
                      <a:lnTo>
                        <a:pt x="621" y="161"/>
                      </a:lnTo>
                      <a:lnTo>
                        <a:pt x="605" y="156"/>
                      </a:lnTo>
                      <a:lnTo>
                        <a:pt x="586" y="151"/>
                      </a:lnTo>
                      <a:lnTo>
                        <a:pt x="567" y="146"/>
                      </a:lnTo>
                      <a:lnTo>
                        <a:pt x="547" y="141"/>
                      </a:lnTo>
                      <a:lnTo>
                        <a:pt x="529" y="137"/>
                      </a:lnTo>
                      <a:lnTo>
                        <a:pt x="508" y="136"/>
                      </a:lnTo>
                      <a:lnTo>
                        <a:pt x="490" y="134"/>
                      </a:lnTo>
                      <a:lnTo>
                        <a:pt x="470" y="134"/>
                      </a:lnTo>
                      <a:lnTo>
                        <a:pt x="449" y="136"/>
                      </a:lnTo>
                      <a:lnTo>
                        <a:pt x="429" y="137"/>
                      </a:lnTo>
                      <a:lnTo>
                        <a:pt x="410" y="142"/>
                      </a:lnTo>
                      <a:lnTo>
                        <a:pt x="390" y="149"/>
                      </a:lnTo>
                      <a:lnTo>
                        <a:pt x="370" y="158"/>
                      </a:lnTo>
                      <a:lnTo>
                        <a:pt x="350" y="168"/>
                      </a:lnTo>
                      <a:lnTo>
                        <a:pt x="324" y="188"/>
                      </a:lnTo>
                      <a:lnTo>
                        <a:pt x="301" y="207"/>
                      </a:lnTo>
                      <a:lnTo>
                        <a:pt x="280" y="227"/>
                      </a:lnTo>
                      <a:lnTo>
                        <a:pt x="264" y="246"/>
                      </a:lnTo>
                      <a:lnTo>
                        <a:pt x="250" y="266"/>
                      </a:lnTo>
                      <a:lnTo>
                        <a:pt x="238" y="288"/>
                      </a:lnTo>
                      <a:lnTo>
                        <a:pt x="228" y="308"/>
                      </a:lnTo>
                      <a:lnTo>
                        <a:pt x="221" y="330"/>
                      </a:lnTo>
                      <a:lnTo>
                        <a:pt x="206" y="389"/>
                      </a:lnTo>
                      <a:lnTo>
                        <a:pt x="199" y="443"/>
                      </a:lnTo>
                      <a:lnTo>
                        <a:pt x="198" y="494"/>
                      </a:lnTo>
                      <a:lnTo>
                        <a:pt x="203" y="538"/>
                      </a:lnTo>
                      <a:lnTo>
                        <a:pt x="213" y="580"/>
                      </a:lnTo>
                      <a:lnTo>
                        <a:pt x="230" y="616"/>
                      </a:lnTo>
                      <a:lnTo>
                        <a:pt x="253" y="648"/>
                      </a:lnTo>
                      <a:lnTo>
                        <a:pt x="284" y="677"/>
                      </a:lnTo>
                      <a:lnTo>
                        <a:pt x="296" y="683"/>
                      </a:lnTo>
                      <a:lnTo>
                        <a:pt x="306" y="689"/>
                      </a:lnTo>
                      <a:lnTo>
                        <a:pt x="316" y="694"/>
                      </a:lnTo>
                      <a:lnTo>
                        <a:pt x="328" y="699"/>
                      </a:lnTo>
                      <a:lnTo>
                        <a:pt x="301" y="702"/>
                      </a:lnTo>
                      <a:lnTo>
                        <a:pt x="274" y="709"/>
                      </a:lnTo>
                      <a:lnTo>
                        <a:pt x="245" y="717"/>
                      </a:lnTo>
                      <a:lnTo>
                        <a:pt x="216" y="729"/>
                      </a:lnTo>
                      <a:lnTo>
                        <a:pt x="188" y="743"/>
                      </a:lnTo>
                      <a:lnTo>
                        <a:pt x="157" y="761"/>
                      </a:lnTo>
                      <a:lnTo>
                        <a:pt x="127" y="782"/>
                      </a:lnTo>
                      <a:lnTo>
                        <a:pt x="96" y="804"/>
                      </a:lnTo>
                      <a:lnTo>
                        <a:pt x="96" y="804"/>
                      </a:lnTo>
                      <a:lnTo>
                        <a:pt x="96" y="804"/>
                      </a:lnTo>
                      <a:lnTo>
                        <a:pt x="95" y="805"/>
                      </a:lnTo>
                      <a:lnTo>
                        <a:pt x="95" y="805"/>
                      </a:lnTo>
                      <a:lnTo>
                        <a:pt x="93" y="719"/>
                      </a:lnTo>
                      <a:lnTo>
                        <a:pt x="90" y="633"/>
                      </a:lnTo>
                      <a:lnTo>
                        <a:pt x="86" y="547"/>
                      </a:lnTo>
                      <a:lnTo>
                        <a:pt x="80" y="460"/>
                      </a:lnTo>
                      <a:lnTo>
                        <a:pt x="76" y="428"/>
                      </a:lnTo>
                      <a:lnTo>
                        <a:pt x="73" y="398"/>
                      </a:lnTo>
                      <a:lnTo>
                        <a:pt x="69" y="367"/>
                      </a:lnTo>
                      <a:lnTo>
                        <a:pt x="64" y="337"/>
                      </a:lnTo>
                      <a:lnTo>
                        <a:pt x="58" y="286"/>
                      </a:lnTo>
                      <a:lnTo>
                        <a:pt x="51" y="234"/>
                      </a:lnTo>
                      <a:lnTo>
                        <a:pt x="48" y="180"/>
                      </a:lnTo>
                      <a:lnTo>
                        <a:pt x="49" y="127"/>
                      </a:lnTo>
                      <a:lnTo>
                        <a:pt x="48" y="117"/>
                      </a:lnTo>
                      <a:lnTo>
                        <a:pt x="42" y="109"/>
                      </a:lnTo>
                      <a:lnTo>
                        <a:pt x="36" y="104"/>
                      </a:lnTo>
                      <a:lnTo>
                        <a:pt x="27" y="102"/>
                      </a:lnTo>
                      <a:lnTo>
                        <a:pt x="17" y="102"/>
                      </a:lnTo>
                      <a:lnTo>
                        <a:pt x="10" y="107"/>
                      </a:lnTo>
                      <a:lnTo>
                        <a:pt x="4" y="114"/>
                      </a:lnTo>
                      <a:lnTo>
                        <a:pt x="2" y="124"/>
                      </a:lnTo>
                      <a:lnTo>
                        <a:pt x="0" y="180"/>
                      </a:lnTo>
                      <a:lnTo>
                        <a:pt x="4" y="235"/>
                      </a:lnTo>
                      <a:lnTo>
                        <a:pt x="10" y="290"/>
                      </a:lnTo>
                      <a:lnTo>
                        <a:pt x="19" y="344"/>
                      </a:lnTo>
                      <a:lnTo>
                        <a:pt x="22" y="374"/>
                      </a:lnTo>
                      <a:lnTo>
                        <a:pt x="27" y="403"/>
                      </a:lnTo>
                      <a:lnTo>
                        <a:pt x="31" y="433"/>
                      </a:lnTo>
                      <a:lnTo>
                        <a:pt x="32" y="464"/>
                      </a:lnTo>
                      <a:lnTo>
                        <a:pt x="42" y="599"/>
                      </a:lnTo>
                      <a:lnTo>
                        <a:pt x="48" y="736"/>
                      </a:lnTo>
                      <a:lnTo>
                        <a:pt x="49" y="873"/>
                      </a:lnTo>
                      <a:lnTo>
                        <a:pt x="49" y="1010"/>
                      </a:lnTo>
                      <a:lnTo>
                        <a:pt x="49" y="1015"/>
                      </a:lnTo>
                      <a:lnTo>
                        <a:pt x="51" y="1020"/>
                      </a:lnTo>
                      <a:lnTo>
                        <a:pt x="53" y="1023"/>
                      </a:lnTo>
                      <a:lnTo>
                        <a:pt x="56" y="1027"/>
                      </a:lnTo>
                      <a:lnTo>
                        <a:pt x="59" y="1030"/>
                      </a:lnTo>
                      <a:lnTo>
                        <a:pt x="64" y="1032"/>
                      </a:lnTo>
                      <a:lnTo>
                        <a:pt x="69" y="1033"/>
                      </a:lnTo>
                      <a:lnTo>
                        <a:pt x="75" y="1033"/>
                      </a:lnTo>
                      <a:lnTo>
                        <a:pt x="105" y="1030"/>
                      </a:lnTo>
                      <a:lnTo>
                        <a:pt x="135" y="1027"/>
                      </a:lnTo>
                      <a:lnTo>
                        <a:pt x="167" y="1023"/>
                      </a:lnTo>
                      <a:lnTo>
                        <a:pt x="198" y="1020"/>
                      </a:lnTo>
                      <a:lnTo>
                        <a:pt x="228" y="1018"/>
                      </a:lnTo>
                      <a:lnTo>
                        <a:pt x="260" y="1017"/>
                      </a:lnTo>
                      <a:lnTo>
                        <a:pt x="291" y="1017"/>
                      </a:lnTo>
                      <a:lnTo>
                        <a:pt x="321" y="1015"/>
                      </a:lnTo>
                      <a:lnTo>
                        <a:pt x="353" y="1015"/>
                      </a:lnTo>
                      <a:lnTo>
                        <a:pt x="383" y="1015"/>
                      </a:lnTo>
                      <a:lnTo>
                        <a:pt x="414" y="1015"/>
                      </a:lnTo>
                      <a:lnTo>
                        <a:pt x="444" y="1017"/>
                      </a:lnTo>
                      <a:lnTo>
                        <a:pt x="475" y="1017"/>
                      </a:lnTo>
                      <a:lnTo>
                        <a:pt x="505" y="1017"/>
                      </a:lnTo>
                      <a:lnTo>
                        <a:pt x="535" y="1018"/>
                      </a:lnTo>
                      <a:lnTo>
                        <a:pt x="566" y="1018"/>
                      </a:lnTo>
                      <a:lnTo>
                        <a:pt x="588" y="1018"/>
                      </a:lnTo>
                      <a:lnTo>
                        <a:pt x="610" y="1020"/>
                      </a:lnTo>
                      <a:lnTo>
                        <a:pt x="630" y="1020"/>
                      </a:lnTo>
                      <a:lnTo>
                        <a:pt x="652" y="1020"/>
                      </a:lnTo>
                      <a:lnTo>
                        <a:pt x="674" y="1020"/>
                      </a:lnTo>
                      <a:lnTo>
                        <a:pt x="696" y="1022"/>
                      </a:lnTo>
                      <a:lnTo>
                        <a:pt x="718" y="1022"/>
                      </a:lnTo>
                      <a:lnTo>
                        <a:pt x="740" y="1022"/>
                      </a:lnTo>
                      <a:lnTo>
                        <a:pt x="762" y="1022"/>
                      </a:lnTo>
                      <a:lnTo>
                        <a:pt x="784" y="1022"/>
                      </a:lnTo>
                      <a:lnTo>
                        <a:pt x="805" y="1022"/>
                      </a:lnTo>
                      <a:lnTo>
                        <a:pt x="827" y="1022"/>
                      </a:lnTo>
                      <a:lnTo>
                        <a:pt x="849" y="1020"/>
                      </a:lnTo>
                      <a:lnTo>
                        <a:pt x="871" y="1020"/>
                      </a:lnTo>
                      <a:lnTo>
                        <a:pt x="893" y="1020"/>
                      </a:lnTo>
                      <a:lnTo>
                        <a:pt x="915" y="1018"/>
                      </a:lnTo>
                      <a:lnTo>
                        <a:pt x="924" y="1015"/>
                      </a:lnTo>
                      <a:lnTo>
                        <a:pt x="930" y="1010"/>
                      </a:lnTo>
                      <a:lnTo>
                        <a:pt x="935" y="1003"/>
                      </a:lnTo>
                      <a:lnTo>
                        <a:pt x="937" y="995"/>
                      </a:lnTo>
                      <a:lnTo>
                        <a:pt x="944" y="849"/>
                      </a:lnTo>
                      <a:lnTo>
                        <a:pt x="947" y="702"/>
                      </a:lnTo>
                      <a:lnTo>
                        <a:pt x="949" y="557"/>
                      </a:lnTo>
                      <a:lnTo>
                        <a:pt x="949" y="411"/>
                      </a:lnTo>
                      <a:lnTo>
                        <a:pt x="949" y="315"/>
                      </a:lnTo>
                      <a:lnTo>
                        <a:pt x="951" y="219"/>
                      </a:lnTo>
                      <a:lnTo>
                        <a:pt x="952" y="121"/>
                      </a:lnTo>
                      <a:lnTo>
                        <a:pt x="954" y="24"/>
                      </a:lnTo>
                      <a:lnTo>
                        <a:pt x="954" y="19"/>
                      </a:lnTo>
                      <a:lnTo>
                        <a:pt x="952" y="16"/>
                      </a:lnTo>
                      <a:lnTo>
                        <a:pt x="949" y="11"/>
                      </a:lnTo>
                      <a:lnTo>
                        <a:pt x="947" y="7"/>
                      </a:lnTo>
                      <a:close/>
                    </a:path>
                  </a:pathLst>
                </a:custGeom>
                <a:solidFill>
                  <a:srgbClr val="000000"/>
                </a:solidFill>
                <a:ln w="9525">
                  <a:noFill/>
                  <a:round/>
                  <a:headEnd/>
                  <a:tailEnd/>
                </a:ln>
              </p:spPr>
              <p:txBody>
                <a:bodyPr/>
                <a:lstStyle/>
                <a:p>
                  <a:endParaRPr lang="fr-FR"/>
                </a:p>
              </p:txBody>
            </p:sp>
          </p:grpSp>
        </p:grpSp>
      </p:grpSp>
      <p:sp>
        <p:nvSpPr>
          <p:cNvPr id="36" name="Text Box 75"/>
          <p:cNvSpPr txBox="1">
            <a:spLocks noChangeArrowheads="1"/>
          </p:cNvSpPr>
          <p:nvPr/>
        </p:nvSpPr>
        <p:spPr bwMode="auto">
          <a:xfrm>
            <a:off x="430182" y="358754"/>
            <a:ext cx="1416050" cy="641350"/>
          </a:xfrm>
          <a:prstGeom prst="rect">
            <a:avLst/>
          </a:prstGeom>
          <a:noFill/>
          <a:ln w="9525">
            <a:noFill/>
            <a:miter lim="800000"/>
            <a:headEnd/>
            <a:tailEnd/>
          </a:ln>
          <a:effectLst/>
        </p:spPr>
        <p:txBody>
          <a:bodyPr wrap="none">
            <a:spAutoFit/>
          </a:bodyPr>
          <a:lstStyle/>
          <a:p>
            <a:pPr algn="ctr"/>
            <a:r>
              <a:rPr lang="en-US">
                <a:latin typeface="Helvetica 55 Roman" pitchFamily="34" charset="0"/>
              </a:rPr>
              <a:t>Database of</a:t>
            </a:r>
          </a:p>
          <a:p>
            <a:pPr algn="ctr"/>
            <a:r>
              <a:rPr lang="en-US">
                <a:latin typeface="Helvetica 55 Roman" pitchFamily="34" charset="0"/>
              </a:rPr>
              <a:t>Images</a:t>
            </a:r>
            <a:endParaRPr lang="fr-FR">
              <a:latin typeface="Helvetica 55 Roman" pitchFamily="34" charset="0"/>
            </a:endParaRPr>
          </a:p>
        </p:txBody>
      </p:sp>
      <p:grpSp>
        <p:nvGrpSpPr>
          <p:cNvPr id="37" name="Group 76"/>
          <p:cNvGrpSpPr>
            <a:grpSpLocks/>
          </p:cNvGrpSpPr>
          <p:nvPr/>
        </p:nvGrpSpPr>
        <p:grpSpPr bwMode="auto">
          <a:xfrm>
            <a:off x="2686020" y="1123929"/>
            <a:ext cx="757237" cy="819150"/>
            <a:chOff x="1587" y="2007"/>
            <a:chExt cx="477" cy="516"/>
          </a:xfrm>
        </p:grpSpPr>
        <p:grpSp>
          <p:nvGrpSpPr>
            <p:cNvPr id="38" name="Group 77"/>
            <p:cNvGrpSpPr>
              <a:grpSpLocks/>
            </p:cNvGrpSpPr>
            <p:nvPr/>
          </p:nvGrpSpPr>
          <p:grpSpPr bwMode="auto">
            <a:xfrm>
              <a:off x="1587" y="2007"/>
              <a:ext cx="477" cy="516"/>
              <a:chOff x="1381" y="264"/>
              <a:chExt cx="477" cy="516"/>
            </a:xfrm>
          </p:grpSpPr>
          <p:sp>
            <p:nvSpPr>
              <p:cNvPr id="47" name="Rectangle 78"/>
              <p:cNvSpPr>
                <a:spLocks noChangeArrowheads="1"/>
              </p:cNvSpPr>
              <p:nvPr/>
            </p:nvSpPr>
            <p:spPr bwMode="auto">
              <a:xfrm>
                <a:off x="1429" y="300"/>
                <a:ext cx="408" cy="454"/>
              </a:xfrm>
              <a:prstGeom prst="rect">
                <a:avLst/>
              </a:prstGeom>
              <a:solidFill>
                <a:schemeClr val="bg1"/>
              </a:solidFill>
              <a:ln w="9525">
                <a:solidFill>
                  <a:schemeClr val="bg1"/>
                </a:solidFill>
                <a:miter lim="800000"/>
                <a:headEnd/>
                <a:tailEnd/>
              </a:ln>
              <a:effectLst/>
            </p:spPr>
            <p:txBody>
              <a:bodyPr wrap="none" anchor="ctr"/>
              <a:lstStyle/>
              <a:p>
                <a:endParaRPr lang="fr-FR"/>
              </a:p>
            </p:txBody>
          </p:sp>
          <p:grpSp>
            <p:nvGrpSpPr>
              <p:cNvPr id="48" name="Group 79"/>
              <p:cNvGrpSpPr>
                <a:grpSpLocks/>
              </p:cNvGrpSpPr>
              <p:nvPr/>
            </p:nvGrpSpPr>
            <p:grpSpPr bwMode="auto">
              <a:xfrm>
                <a:off x="1381" y="264"/>
                <a:ext cx="477" cy="516"/>
                <a:chOff x="1381" y="264"/>
                <a:chExt cx="477" cy="516"/>
              </a:xfrm>
            </p:grpSpPr>
            <p:sp>
              <p:nvSpPr>
                <p:cNvPr id="49" name="Freeform 80"/>
                <p:cNvSpPr>
                  <a:spLocks/>
                </p:cNvSpPr>
                <p:nvPr/>
              </p:nvSpPr>
              <p:spPr bwMode="auto">
                <a:xfrm>
                  <a:off x="1647" y="424"/>
                  <a:ext cx="22" cy="51"/>
                </a:xfrm>
                <a:custGeom>
                  <a:avLst/>
                  <a:gdLst/>
                  <a:ahLst/>
                  <a:cxnLst>
                    <a:cxn ang="0">
                      <a:pos x="46" y="79"/>
                    </a:cxn>
                    <a:cxn ang="0">
                      <a:pos x="46" y="24"/>
                    </a:cxn>
                    <a:cxn ang="0">
                      <a:pos x="46" y="24"/>
                    </a:cxn>
                    <a:cxn ang="0">
                      <a:pos x="44" y="15"/>
                    </a:cxn>
                    <a:cxn ang="0">
                      <a:pos x="39" y="7"/>
                    </a:cxn>
                    <a:cxn ang="0">
                      <a:pos x="32" y="2"/>
                    </a:cxn>
                    <a:cxn ang="0">
                      <a:pos x="24" y="0"/>
                    </a:cxn>
                    <a:cxn ang="0">
                      <a:pos x="14" y="2"/>
                    </a:cxn>
                    <a:cxn ang="0">
                      <a:pos x="7" y="7"/>
                    </a:cxn>
                    <a:cxn ang="0">
                      <a:pos x="2" y="15"/>
                    </a:cxn>
                    <a:cxn ang="0">
                      <a:pos x="0" y="24"/>
                    </a:cxn>
                    <a:cxn ang="0">
                      <a:pos x="0" y="24"/>
                    </a:cxn>
                    <a:cxn ang="0">
                      <a:pos x="0" y="79"/>
                    </a:cxn>
                    <a:cxn ang="0">
                      <a:pos x="0" y="79"/>
                    </a:cxn>
                    <a:cxn ang="0">
                      <a:pos x="2" y="88"/>
                    </a:cxn>
                    <a:cxn ang="0">
                      <a:pos x="7" y="96"/>
                    </a:cxn>
                    <a:cxn ang="0">
                      <a:pos x="14" y="101"/>
                    </a:cxn>
                    <a:cxn ang="0">
                      <a:pos x="24" y="103"/>
                    </a:cxn>
                    <a:cxn ang="0">
                      <a:pos x="32" y="101"/>
                    </a:cxn>
                    <a:cxn ang="0">
                      <a:pos x="39" y="96"/>
                    </a:cxn>
                    <a:cxn ang="0">
                      <a:pos x="44" y="88"/>
                    </a:cxn>
                    <a:cxn ang="0">
                      <a:pos x="46" y="79"/>
                    </a:cxn>
                    <a:cxn ang="0">
                      <a:pos x="46" y="79"/>
                    </a:cxn>
                  </a:cxnLst>
                  <a:rect l="0" t="0" r="r" b="b"/>
                  <a:pathLst>
                    <a:path w="46" h="103">
                      <a:moveTo>
                        <a:pt x="46" y="79"/>
                      </a:moveTo>
                      <a:lnTo>
                        <a:pt x="46" y="24"/>
                      </a:lnTo>
                      <a:lnTo>
                        <a:pt x="46" y="24"/>
                      </a:lnTo>
                      <a:lnTo>
                        <a:pt x="44" y="15"/>
                      </a:lnTo>
                      <a:lnTo>
                        <a:pt x="39" y="7"/>
                      </a:lnTo>
                      <a:lnTo>
                        <a:pt x="32" y="2"/>
                      </a:lnTo>
                      <a:lnTo>
                        <a:pt x="24" y="0"/>
                      </a:lnTo>
                      <a:lnTo>
                        <a:pt x="14" y="2"/>
                      </a:lnTo>
                      <a:lnTo>
                        <a:pt x="7" y="7"/>
                      </a:lnTo>
                      <a:lnTo>
                        <a:pt x="2" y="15"/>
                      </a:lnTo>
                      <a:lnTo>
                        <a:pt x="0" y="24"/>
                      </a:lnTo>
                      <a:lnTo>
                        <a:pt x="0" y="24"/>
                      </a:lnTo>
                      <a:lnTo>
                        <a:pt x="0" y="79"/>
                      </a:lnTo>
                      <a:lnTo>
                        <a:pt x="0" y="79"/>
                      </a:lnTo>
                      <a:lnTo>
                        <a:pt x="2" y="88"/>
                      </a:lnTo>
                      <a:lnTo>
                        <a:pt x="7" y="96"/>
                      </a:lnTo>
                      <a:lnTo>
                        <a:pt x="14" y="101"/>
                      </a:lnTo>
                      <a:lnTo>
                        <a:pt x="24" y="103"/>
                      </a:lnTo>
                      <a:lnTo>
                        <a:pt x="32" y="101"/>
                      </a:lnTo>
                      <a:lnTo>
                        <a:pt x="39" y="96"/>
                      </a:lnTo>
                      <a:lnTo>
                        <a:pt x="44" y="88"/>
                      </a:lnTo>
                      <a:lnTo>
                        <a:pt x="46" y="79"/>
                      </a:lnTo>
                      <a:lnTo>
                        <a:pt x="46" y="79"/>
                      </a:lnTo>
                      <a:close/>
                    </a:path>
                  </a:pathLst>
                </a:custGeom>
                <a:solidFill>
                  <a:srgbClr val="000000"/>
                </a:solidFill>
                <a:ln w="9525">
                  <a:noFill/>
                  <a:round/>
                  <a:headEnd/>
                  <a:tailEnd/>
                </a:ln>
              </p:spPr>
              <p:txBody>
                <a:bodyPr/>
                <a:lstStyle/>
                <a:p>
                  <a:endParaRPr lang="fr-FR"/>
                </a:p>
              </p:txBody>
            </p:sp>
            <p:sp>
              <p:nvSpPr>
                <p:cNvPr id="50" name="Freeform 81"/>
                <p:cNvSpPr>
                  <a:spLocks/>
                </p:cNvSpPr>
                <p:nvPr/>
              </p:nvSpPr>
              <p:spPr bwMode="auto">
                <a:xfrm>
                  <a:off x="1678" y="435"/>
                  <a:ext cx="23" cy="36"/>
                </a:xfrm>
                <a:custGeom>
                  <a:avLst/>
                  <a:gdLst/>
                  <a:ahLst/>
                  <a:cxnLst>
                    <a:cxn ang="0">
                      <a:pos x="48" y="47"/>
                    </a:cxn>
                    <a:cxn ang="0">
                      <a:pos x="48" y="23"/>
                    </a:cxn>
                    <a:cxn ang="0">
                      <a:pos x="48" y="23"/>
                    </a:cxn>
                    <a:cxn ang="0">
                      <a:pos x="46" y="15"/>
                    </a:cxn>
                    <a:cxn ang="0">
                      <a:pos x="41" y="6"/>
                    </a:cxn>
                    <a:cxn ang="0">
                      <a:pos x="33" y="1"/>
                    </a:cxn>
                    <a:cxn ang="0">
                      <a:pos x="24" y="0"/>
                    </a:cxn>
                    <a:cxn ang="0">
                      <a:pos x="14" y="1"/>
                    </a:cxn>
                    <a:cxn ang="0">
                      <a:pos x="7" y="6"/>
                    </a:cxn>
                    <a:cxn ang="0">
                      <a:pos x="2" y="15"/>
                    </a:cxn>
                    <a:cxn ang="0">
                      <a:pos x="0" y="23"/>
                    </a:cxn>
                    <a:cxn ang="0">
                      <a:pos x="0" y="23"/>
                    </a:cxn>
                    <a:cxn ang="0">
                      <a:pos x="0" y="47"/>
                    </a:cxn>
                    <a:cxn ang="0">
                      <a:pos x="0" y="47"/>
                    </a:cxn>
                    <a:cxn ang="0">
                      <a:pos x="2" y="57"/>
                    </a:cxn>
                    <a:cxn ang="0">
                      <a:pos x="7" y="64"/>
                    </a:cxn>
                    <a:cxn ang="0">
                      <a:pos x="14" y="69"/>
                    </a:cxn>
                    <a:cxn ang="0">
                      <a:pos x="24" y="71"/>
                    </a:cxn>
                    <a:cxn ang="0">
                      <a:pos x="33" y="69"/>
                    </a:cxn>
                    <a:cxn ang="0">
                      <a:pos x="41" y="64"/>
                    </a:cxn>
                    <a:cxn ang="0">
                      <a:pos x="46" y="57"/>
                    </a:cxn>
                    <a:cxn ang="0">
                      <a:pos x="48" y="47"/>
                    </a:cxn>
                    <a:cxn ang="0">
                      <a:pos x="48" y="47"/>
                    </a:cxn>
                  </a:cxnLst>
                  <a:rect l="0" t="0" r="r" b="b"/>
                  <a:pathLst>
                    <a:path w="48" h="71">
                      <a:moveTo>
                        <a:pt x="48" y="47"/>
                      </a:moveTo>
                      <a:lnTo>
                        <a:pt x="48" y="23"/>
                      </a:lnTo>
                      <a:lnTo>
                        <a:pt x="48" y="23"/>
                      </a:lnTo>
                      <a:lnTo>
                        <a:pt x="46" y="15"/>
                      </a:lnTo>
                      <a:lnTo>
                        <a:pt x="41" y="6"/>
                      </a:lnTo>
                      <a:lnTo>
                        <a:pt x="33" y="1"/>
                      </a:lnTo>
                      <a:lnTo>
                        <a:pt x="24" y="0"/>
                      </a:lnTo>
                      <a:lnTo>
                        <a:pt x="14" y="1"/>
                      </a:lnTo>
                      <a:lnTo>
                        <a:pt x="7" y="6"/>
                      </a:lnTo>
                      <a:lnTo>
                        <a:pt x="2" y="15"/>
                      </a:lnTo>
                      <a:lnTo>
                        <a:pt x="0" y="23"/>
                      </a:lnTo>
                      <a:lnTo>
                        <a:pt x="0" y="23"/>
                      </a:lnTo>
                      <a:lnTo>
                        <a:pt x="0" y="47"/>
                      </a:lnTo>
                      <a:lnTo>
                        <a:pt x="0" y="47"/>
                      </a:lnTo>
                      <a:lnTo>
                        <a:pt x="2" y="57"/>
                      </a:lnTo>
                      <a:lnTo>
                        <a:pt x="7" y="64"/>
                      </a:lnTo>
                      <a:lnTo>
                        <a:pt x="14" y="69"/>
                      </a:lnTo>
                      <a:lnTo>
                        <a:pt x="24" y="71"/>
                      </a:lnTo>
                      <a:lnTo>
                        <a:pt x="33" y="69"/>
                      </a:lnTo>
                      <a:lnTo>
                        <a:pt x="41" y="64"/>
                      </a:lnTo>
                      <a:lnTo>
                        <a:pt x="46" y="57"/>
                      </a:lnTo>
                      <a:lnTo>
                        <a:pt x="48" y="47"/>
                      </a:lnTo>
                      <a:lnTo>
                        <a:pt x="48" y="47"/>
                      </a:lnTo>
                      <a:close/>
                    </a:path>
                  </a:pathLst>
                </a:custGeom>
                <a:solidFill>
                  <a:srgbClr val="000000"/>
                </a:solidFill>
                <a:ln w="9525">
                  <a:noFill/>
                  <a:round/>
                  <a:headEnd/>
                  <a:tailEnd/>
                </a:ln>
              </p:spPr>
              <p:txBody>
                <a:bodyPr/>
                <a:lstStyle/>
                <a:p>
                  <a:endParaRPr lang="fr-FR"/>
                </a:p>
              </p:txBody>
            </p:sp>
            <p:sp>
              <p:nvSpPr>
                <p:cNvPr id="51" name="Freeform 82"/>
                <p:cNvSpPr>
                  <a:spLocks/>
                </p:cNvSpPr>
                <p:nvPr/>
              </p:nvSpPr>
              <p:spPr bwMode="auto">
                <a:xfrm>
                  <a:off x="1381" y="264"/>
                  <a:ext cx="477" cy="516"/>
                </a:xfrm>
                <a:custGeom>
                  <a:avLst/>
                  <a:gdLst/>
                  <a:ahLst/>
                  <a:cxnLst>
                    <a:cxn ang="0">
                      <a:pos x="110" y="2"/>
                    </a:cxn>
                    <a:cxn ang="0">
                      <a:pos x="118" y="46"/>
                    </a:cxn>
                    <a:cxn ang="0">
                      <a:pos x="900" y="690"/>
                    </a:cxn>
                    <a:cxn ang="0">
                      <a:pos x="790" y="974"/>
                    </a:cxn>
                    <a:cxn ang="0">
                      <a:pos x="648" y="973"/>
                    </a:cxn>
                    <a:cxn ang="0">
                      <a:pos x="480" y="969"/>
                    </a:cxn>
                    <a:cxn ang="0">
                      <a:pos x="274" y="969"/>
                    </a:cxn>
                    <a:cxn ang="0">
                      <a:pos x="95" y="947"/>
                    </a:cxn>
                    <a:cxn ang="0">
                      <a:pos x="125" y="841"/>
                    </a:cxn>
                    <a:cxn ang="0">
                      <a:pos x="301" y="749"/>
                    </a:cxn>
                    <a:cxn ang="0">
                      <a:pos x="414" y="739"/>
                    </a:cxn>
                    <a:cxn ang="0">
                      <a:pos x="544" y="733"/>
                    </a:cxn>
                    <a:cxn ang="0">
                      <a:pos x="721" y="734"/>
                    </a:cxn>
                    <a:cxn ang="0">
                      <a:pos x="863" y="756"/>
                    </a:cxn>
                    <a:cxn ang="0">
                      <a:pos x="827" y="705"/>
                    </a:cxn>
                    <a:cxn ang="0">
                      <a:pos x="613" y="683"/>
                    </a:cxn>
                    <a:cxn ang="0">
                      <a:pos x="736" y="536"/>
                    </a:cxn>
                    <a:cxn ang="0">
                      <a:pos x="787" y="369"/>
                    </a:cxn>
                    <a:cxn ang="0">
                      <a:pos x="772" y="257"/>
                    </a:cxn>
                    <a:cxn ang="0">
                      <a:pos x="709" y="229"/>
                    </a:cxn>
                    <a:cxn ang="0">
                      <a:pos x="719" y="274"/>
                    </a:cxn>
                    <a:cxn ang="0">
                      <a:pos x="740" y="367"/>
                    </a:cxn>
                    <a:cxn ang="0">
                      <a:pos x="709" y="479"/>
                    </a:cxn>
                    <a:cxn ang="0">
                      <a:pos x="674" y="467"/>
                    </a:cxn>
                    <a:cxn ang="0">
                      <a:pos x="429" y="447"/>
                    </a:cxn>
                    <a:cxn ang="0">
                      <a:pos x="370" y="459"/>
                    </a:cxn>
                    <a:cxn ang="0">
                      <a:pos x="441" y="508"/>
                    </a:cxn>
                    <a:cxn ang="0">
                      <a:pos x="589" y="543"/>
                    </a:cxn>
                    <a:cxn ang="0">
                      <a:pos x="676" y="553"/>
                    </a:cxn>
                    <a:cxn ang="0">
                      <a:pos x="540" y="655"/>
                    </a:cxn>
                    <a:cxn ang="0">
                      <a:pos x="338" y="651"/>
                    </a:cxn>
                    <a:cxn ang="0">
                      <a:pos x="247" y="443"/>
                    </a:cxn>
                    <a:cxn ang="0">
                      <a:pos x="316" y="256"/>
                    </a:cxn>
                    <a:cxn ang="0">
                      <a:pos x="500" y="181"/>
                    </a:cxn>
                    <a:cxn ang="0">
                      <a:pos x="665" y="212"/>
                    </a:cxn>
                    <a:cxn ang="0">
                      <a:pos x="621" y="161"/>
                    </a:cxn>
                    <a:cxn ang="0">
                      <a:pos x="490" y="134"/>
                    </a:cxn>
                    <a:cxn ang="0">
                      <a:pos x="350" y="168"/>
                    </a:cxn>
                    <a:cxn ang="0">
                      <a:pos x="228" y="308"/>
                    </a:cxn>
                    <a:cxn ang="0">
                      <a:pos x="230" y="616"/>
                    </a:cxn>
                    <a:cxn ang="0">
                      <a:pos x="301" y="702"/>
                    </a:cxn>
                    <a:cxn ang="0">
                      <a:pos x="96" y="804"/>
                    </a:cxn>
                    <a:cxn ang="0">
                      <a:pos x="86" y="547"/>
                    </a:cxn>
                    <a:cxn ang="0">
                      <a:pos x="51" y="234"/>
                    </a:cxn>
                    <a:cxn ang="0">
                      <a:pos x="17" y="102"/>
                    </a:cxn>
                    <a:cxn ang="0">
                      <a:pos x="19" y="344"/>
                    </a:cxn>
                    <a:cxn ang="0">
                      <a:pos x="49" y="873"/>
                    </a:cxn>
                    <a:cxn ang="0">
                      <a:pos x="64" y="1032"/>
                    </a:cxn>
                    <a:cxn ang="0">
                      <a:pos x="228" y="1018"/>
                    </a:cxn>
                    <a:cxn ang="0">
                      <a:pos x="444" y="1017"/>
                    </a:cxn>
                    <a:cxn ang="0">
                      <a:pos x="630" y="1020"/>
                    </a:cxn>
                    <a:cxn ang="0">
                      <a:pos x="784" y="1022"/>
                    </a:cxn>
                    <a:cxn ang="0">
                      <a:pos x="924" y="1015"/>
                    </a:cxn>
                    <a:cxn ang="0">
                      <a:pos x="949" y="411"/>
                    </a:cxn>
                    <a:cxn ang="0">
                      <a:pos x="949" y="11"/>
                    </a:cxn>
                  </a:cxnLst>
                  <a:rect l="0" t="0" r="r" b="b"/>
                  <a:pathLst>
                    <a:path w="954" h="1033">
                      <a:moveTo>
                        <a:pt x="947" y="7"/>
                      </a:moveTo>
                      <a:lnTo>
                        <a:pt x="944" y="4"/>
                      </a:lnTo>
                      <a:lnTo>
                        <a:pt x="939" y="2"/>
                      </a:lnTo>
                      <a:lnTo>
                        <a:pt x="935" y="0"/>
                      </a:lnTo>
                      <a:lnTo>
                        <a:pt x="930" y="0"/>
                      </a:lnTo>
                      <a:lnTo>
                        <a:pt x="118" y="0"/>
                      </a:lnTo>
                      <a:lnTo>
                        <a:pt x="110" y="2"/>
                      </a:lnTo>
                      <a:lnTo>
                        <a:pt x="102" y="7"/>
                      </a:lnTo>
                      <a:lnTo>
                        <a:pt x="96" y="14"/>
                      </a:lnTo>
                      <a:lnTo>
                        <a:pt x="95" y="24"/>
                      </a:lnTo>
                      <a:lnTo>
                        <a:pt x="96" y="33"/>
                      </a:lnTo>
                      <a:lnTo>
                        <a:pt x="102" y="39"/>
                      </a:lnTo>
                      <a:lnTo>
                        <a:pt x="110" y="44"/>
                      </a:lnTo>
                      <a:lnTo>
                        <a:pt x="118" y="46"/>
                      </a:lnTo>
                      <a:lnTo>
                        <a:pt x="907" y="46"/>
                      </a:lnTo>
                      <a:lnTo>
                        <a:pt x="905" y="137"/>
                      </a:lnTo>
                      <a:lnTo>
                        <a:pt x="903" y="229"/>
                      </a:lnTo>
                      <a:lnTo>
                        <a:pt x="903" y="320"/>
                      </a:lnTo>
                      <a:lnTo>
                        <a:pt x="902" y="411"/>
                      </a:lnTo>
                      <a:lnTo>
                        <a:pt x="902" y="550"/>
                      </a:lnTo>
                      <a:lnTo>
                        <a:pt x="900" y="690"/>
                      </a:lnTo>
                      <a:lnTo>
                        <a:pt x="897" y="832"/>
                      </a:lnTo>
                      <a:lnTo>
                        <a:pt x="892" y="971"/>
                      </a:lnTo>
                      <a:lnTo>
                        <a:pt x="871" y="973"/>
                      </a:lnTo>
                      <a:lnTo>
                        <a:pt x="851" y="973"/>
                      </a:lnTo>
                      <a:lnTo>
                        <a:pt x="831" y="973"/>
                      </a:lnTo>
                      <a:lnTo>
                        <a:pt x="811" y="974"/>
                      </a:lnTo>
                      <a:lnTo>
                        <a:pt x="790" y="974"/>
                      </a:lnTo>
                      <a:lnTo>
                        <a:pt x="770" y="974"/>
                      </a:lnTo>
                      <a:lnTo>
                        <a:pt x="750" y="974"/>
                      </a:lnTo>
                      <a:lnTo>
                        <a:pt x="730" y="974"/>
                      </a:lnTo>
                      <a:lnTo>
                        <a:pt x="709" y="974"/>
                      </a:lnTo>
                      <a:lnTo>
                        <a:pt x="689" y="974"/>
                      </a:lnTo>
                      <a:lnTo>
                        <a:pt x="669" y="973"/>
                      </a:lnTo>
                      <a:lnTo>
                        <a:pt x="648" y="973"/>
                      </a:lnTo>
                      <a:lnTo>
                        <a:pt x="628" y="973"/>
                      </a:lnTo>
                      <a:lnTo>
                        <a:pt x="608" y="973"/>
                      </a:lnTo>
                      <a:lnTo>
                        <a:pt x="588" y="971"/>
                      </a:lnTo>
                      <a:lnTo>
                        <a:pt x="567" y="971"/>
                      </a:lnTo>
                      <a:lnTo>
                        <a:pt x="539" y="971"/>
                      </a:lnTo>
                      <a:lnTo>
                        <a:pt x="510" y="969"/>
                      </a:lnTo>
                      <a:lnTo>
                        <a:pt x="480" y="969"/>
                      </a:lnTo>
                      <a:lnTo>
                        <a:pt x="451" y="969"/>
                      </a:lnTo>
                      <a:lnTo>
                        <a:pt x="422" y="969"/>
                      </a:lnTo>
                      <a:lnTo>
                        <a:pt x="392" y="968"/>
                      </a:lnTo>
                      <a:lnTo>
                        <a:pt x="363" y="968"/>
                      </a:lnTo>
                      <a:lnTo>
                        <a:pt x="333" y="969"/>
                      </a:lnTo>
                      <a:lnTo>
                        <a:pt x="304" y="969"/>
                      </a:lnTo>
                      <a:lnTo>
                        <a:pt x="274" y="969"/>
                      </a:lnTo>
                      <a:lnTo>
                        <a:pt x="243" y="971"/>
                      </a:lnTo>
                      <a:lnTo>
                        <a:pt x="215" y="973"/>
                      </a:lnTo>
                      <a:lnTo>
                        <a:pt x="184" y="974"/>
                      </a:lnTo>
                      <a:lnTo>
                        <a:pt x="154" y="976"/>
                      </a:lnTo>
                      <a:lnTo>
                        <a:pt x="125" y="979"/>
                      </a:lnTo>
                      <a:lnTo>
                        <a:pt x="95" y="983"/>
                      </a:lnTo>
                      <a:lnTo>
                        <a:pt x="95" y="947"/>
                      </a:lnTo>
                      <a:lnTo>
                        <a:pt x="95" y="910"/>
                      </a:lnTo>
                      <a:lnTo>
                        <a:pt x="95" y="875"/>
                      </a:lnTo>
                      <a:lnTo>
                        <a:pt x="95" y="839"/>
                      </a:lnTo>
                      <a:lnTo>
                        <a:pt x="102" y="842"/>
                      </a:lnTo>
                      <a:lnTo>
                        <a:pt x="110" y="844"/>
                      </a:lnTo>
                      <a:lnTo>
                        <a:pt x="118" y="844"/>
                      </a:lnTo>
                      <a:lnTo>
                        <a:pt x="125" y="841"/>
                      </a:lnTo>
                      <a:lnTo>
                        <a:pt x="125" y="841"/>
                      </a:lnTo>
                      <a:lnTo>
                        <a:pt x="156" y="819"/>
                      </a:lnTo>
                      <a:lnTo>
                        <a:pt x="186" y="798"/>
                      </a:lnTo>
                      <a:lnTo>
                        <a:pt x="215" y="782"/>
                      </a:lnTo>
                      <a:lnTo>
                        <a:pt x="245" y="768"/>
                      </a:lnTo>
                      <a:lnTo>
                        <a:pt x="272" y="756"/>
                      </a:lnTo>
                      <a:lnTo>
                        <a:pt x="301" y="749"/>
                      </a:lnTo>
                      <a:lnTo>
                        <a:pt x="328" y="744"/>
                      </a:lnTo>
                      <a:lnTo>
                        <a:pt x="353" y="743"/>
                      </a:lnTo>
                      <a:lnTo>
                        <a:pt x="358" y="743"/>
                      </a:lnTo>
                      <a:lnTo>
                        <a:pt x="368" y="743"/>
                      </a:lnTo>
                      <a:lnTo>
                        <a:pt x="382" y="741"/>
                      </a:lnTo>
                      <a:lnTo>
                        <a:pt x="399" y="739"/>
                      </a:lnTo>
                      <a:lnTo>
                        <a:pt x="414" y="739"/>
                      </a:lnTo>
                      <a:lnTo>
                        <a:pt x="429" y="738"/>
                      </a:lnTo>
                      <a:lnTo>
                        <a:pt x="439" y="738"/>
                      </a:lnTo>
                      <a:lnTo>
                        <a:pt x="443" y="738"/>
                      </a:lnTo>
                      <a:lnTo>
                        <a:pt x="468" y="736"/>
                      </a:lnTo>
                      <a:lnTo>
                        <a:pt x="493" y="734"/>
                      </a:lnTo>
                      <a:lnTo>
                        <a:pt x="519" y="733"/>
                      </a:lnTo>
                      <a:lnTo>
                        <a:pt x="544" y="733"/>
                      </a:lnTo>
                      <a:lnTo>
                        <a:pt x="569" y="731"/>
                      </a:lnTo>
                      <a:lnTo>
                        <a:pt x="594" y="731"/>
                      </a:lnTo>
                      <a:lnTo>
                        <a:pt x="620" y="731"/>
                      </a:lnTo>
                      <a:lnTo>
                        <a:pt x="645" y="731"/>
                      </a:lnTo>
                      <a:lnTo>
                        <a:pt x="670" y="731"/>
                      </a:lnTo>
                      <a:lnTo>
                        <a:pt x="696" y="733"/>
                      </a:lnTo>
                      <a:lnTo>
                        <a:pt x="721" y="734"/>
                      </a:lnTo>
                      <a:lnTo>
                        <a:pt x="746" y="738"/>
                      </a:lnTo>
                      <a:lnTo>
                        <a:pt x="772" y="741"/>
                      </a:lnTo>
                      <a:lnTo>
                        <a:pt x="797" y="746"/>
                      </a:lnTo>
                      <a:lnTo>
                        <a:pt x="821" y="751"/>
                      </a:lnTo>
                      <a:lnTo>
                        <a:pt x="846" y="758"/>
                      </a:lnTo>
                      <a:lnTo>
                        <a:pt x="854" y="758"/>
                      </a:lnTo>
                      <a:lnTo>
                        <a:pt x="863" y="756"/>
                      </a:lnTo>
                      <a:lnTo>
                        <a:pt x="870" y="751"/>
                      </a:lnTo>
                      <a:lnTo>
                        <a:pt x="875" y="743"/>
                      </a:lnTo>
                      <a:lnTo>
                        <a:pt x="875" y="733"/>
                      </a:lnTo>
                      <a:lnTo>
                        <a:pt x="873" y="724"/>
                      </a:lnTo>
                      <a:lnTo>
                        <a:pt x="866" y="717"/>
                      </a:lnTo>
                      <a:lnTo>
                        <a:pt x="858" y="714"/>
                      </a:lnTo>
                      <a:lnTo>
                        <a:pt x="827" y="705"/>
                      </a:lnTo>
                      <a:lnTo>
                        <a:pt x="797" y="699"/>
                      </a:lnTo>
                      <a:lnTo>
                        <a:pt x="767" y="694"/>
                      </a:lnTo>
                      <a:lnTo>
                        <a:pt x="736" y="690"/>
                      </a:lnTo>
                      <a:lnTo>
                        <a:pt x="706" y="687"/>
                      </a:lnTo>
                      <a:lnTo>
                        <a:pt x="676" y="685"/>
                      </a:lnTo>
                      <a:lnTo>
                        <a:pt x="643" y="683"/>
                      </a:lnTo>
                      <a:lnTo>
                        <a:pt x="613" y="683"/>
                      </a:lnTo>
                      <a:lnTo>
                        <a:pt x="637" y="670"/>
                      </a:lnTo>
                      <a:lnTo>
                        <a:pt x="659" y="653"/>
                      </a:lnTo>
                      <a:lnTo>
                        <a:pt x="677" y="633"/>
                      </a:lnTo>
                      <a:lnTo>
                        <a:pt x="694" y="609"/>
                      </a:lnTo>
                      <a:lnTo>
                        <a:pt x="709" y="585"/>
                      </a:lnTo>
                      <a:lnTo>
                        <a:pt x="724" y="560"/>
                      </a:lnTo>
                      <a:lnTo>
                        <a:pt x="736" y="536"/>
                      </a:lnTo>
                      <a:lnTo>
                        <a:pt x="748" y="511"/>
                      </a:lnTo>
                      <a:lnTo>
                        <a:pt x="751" y="503"/>
                      </a:lnTo>
                      <a:lnTo>
                        <a:pt x="757" y="496"/>
                      </a:lnTo>
                      <a:lnTo>
                        <a:pt x="760" y="487"/>
                      </a:lnTo>
                      <a:lnTo>
                        <a:pt x="763" y="481"/>
                      </a:lnTo>
                      <a:lnTo>
                        <a:pt x="782" y="425"/>
                      </a:lnTo>
                      <a:lnTo>
                        <a:pt x="787" y="369"/>
                      </a:lnTo>
                      <a:lnTo>
                        <a:pt x="784" y="313"/>
                      </a:lnTo>
                      <a:lnTo>
                        <a:pt x="773" y="261"/>
                      </a:lnTo>
                      <a:lnTo>
                        <a:pt x="773" y="263"/>
                      </a:lnTo>
                      <a:lnTo>
                        <a:pt x="773" y="263"/>
                      </a:lnTo>
                      <a:lnTo>
                        <a:pt x="773" y="264"/>
                      </a:lnTo>
                      <a:lnTo>
                        <a:pt x="773" y="266"/>
                      </a:lnTo>
                      <a:lnTo>
                        <a:pt x="772" y="257"/>
                      </a:lnTo>
                      <a:lnTo>
                        <a:pt x="768" y="247"/>
                      </a:lnTo>
                      <a:lnTo>
                        <a:pt x="760" y="239"/>
                      </a:lnTo>
                      <a:lnTo>
                        <a:pt x="751" y="232"/>
                      </a:lnTo>
                      <a:lnTo>
                        <a:pt x="741" y="227"/>
                      </a:lnTo>
                      <a:lnTo>
                        <a:pt x="731" y="225"/>
                      </a:lnTo>
                      <a:lnTo>
                        <a:pt x="719" y="225"/>
                      </a:lnTo>
                      <a:lnTo>
                        <a:pt x="709" y="229"/>
                      </a:lnTo>
                      <a:lnTo>
                        <a:pt x="703" y="235"/>
                      </a:lnTo>
                      <a:lnTo>
                        <a:pt x="697" y="242"/>
                      </a:lnTo>
                      <a:lnTo>
                        <a:pt x="696" y="252"/>
                      </a:lnTo>
                      <a:lnTo>
                        <a:pt x="697" y="261"/>
                      </a:lnTo>
                      <a:lnTo>
                        <a:pt x="704" y="268"/>
                      </a:lnTo>
                      <a:lnTo>
                        <a:pt x="711" y="273"/>
                      </a:lnTo>
                      <a:lnTo>
                        <a:pt x="719" y="274"/>
                      </a:lnTo>
                      <a:lnTo>
                        <a:pt x="728" y="273"/>
                      </a:lnTo>
                      <a:lnTo>
                        <a:pt x="728" y="273"/>
                      </a:lnTo>
                      <a:lnTo>
                        <a:pt x="728" y="273"/>
                      </a:lnTo>
                      <a:lnTo>
                        <a:pt x="728" y="273"/>
                      </a:lnTo>
                      <a:lnTo>
                        <a:pt x="728" y="273"/>
                      </a:lnTo>
                      <a:lnTo>
                        <a:pt x="736" y="320"/>
                      </a:lnTo>
                      <a:lnTo>
                        <a:pt x="740" y="367"/>
                      </a:lnTo>
                      <a:lnTo>
                        <a:pt x="736" y="415"/>
                      </a:lnTo>
                      <a:lnTo>
                        <a:pt x="721" y="459"/>
                      </a:lnTo>
                      <a:lnTo>
                        <a:pt x="719" y="465"/>
                      </a:lnTo>
                      <a:lnTo>
                        <a:pt x="716" y="470"/>
                      </a:lnTo>
                      <a:lnTo>
                        <a:pt x="714" y="476"/>
                      </a:lnTo>
                      <a:lnTo>
                        <a:pt x="711" y="482"/>
                      </a:lnTo>
                      <a:lnTo>
                        <a:pt x="709" y="479"/>
                      </a:lnTo>
                      <a:lnTo>
                        <a:pt x="709" y="476"/>
                      </a:lnTo>
                      <a:lnTo>
                        <a:pt x="708" y="474"/>
                      </a:lnTo>
                      <a:lnTo>
                        <a:pt x="706" y="470"/>
                      </a:lnTo>
                      <a:lnTo>
                        <a:pt x="699" y="464"/>
                      </a:lnTo>
                      <a:lnTo>
                        <a:pt x="691" y="462"/>
                      </a:lnTo>
                      <a:lnTo>
                        <a:pt x="681" y="462"/>
                      </a:lnTo>
                      <a:lnTo>
                        <a:pt x="674" y="467"/>
                      </a:lnTo>
                      <a:lnTo>
                        <a:pt x="640" y="487"/>
                      </a:lnTo>
                      <a:lnTo>
                        <a:pt x="603" y="496"/>
                      </a:lnTo>
                      <a:lnTo>
                        <a:pt x="564" y="496"/>
                      </a:lnTo>
                      <a:lnTo>
                        <a:pt x="527" y="489"/>
                      </a:lnTo>
                      <a:lnTo>
                        <a:pt x="490" y="477"/>
                      </a:lnTo>
                      <a:lnTo>
                        <a:pt x="458" y="462"/>
                      </a:lnTo>
                      <a:lnTo>
                        <a:pt x="429" y="447"/>
                      </a:lnTo>
                      <a:lnTo>
                        <a:pt x="405" y="433"/>
                      </a:lnTo>
                      <a:lnTo>
                        <a:pt x="397" y="430"/>
                      </a:lnTo>
                      <a:lnTo>
                        <a:pt x="387" y="430"/>
                      </a:lnTo>
                      <a:lnTo>
                        <a:pt x="380" y="435"/>
                      </a:lnTo>
                      <a:lnTo>
                        <a:pt x="373" y="442"/>
                      </a:lnTo>
                      <a:lnTo>
                        <a:pt x="370" y="450"/>
                      </a:lnTo>
                      <a:lnTo>
                        <a:pt x="370" y="459"/>
                      </a:lnTo>
                      <a:lnTo>
                        <a:pt x="373" y="467"/>
                      </a:lnTo>
                      <a:lnTo>
                        <a:pt x="380" y="474"/>
                      </a:lnTo>
                      <a:lnTo>
                        <a:pt x="380" y="474"/>
                      </a:lnTo>
                      <a:lnTo>
                        <a:pt x="392" y="482"/>
                      </a:lnTo>
                      <a:lnTo>
                        <a:pt x="407" y="489"/>
                      </a:lnTo>
                      <a:lnTo>
                        <a:pt x="422" y="499"/>
                      </a:lnTo>
                      <a:lnTo>
                        <a:pt x="441" y="508"/>
                      </a:lnTo>
                      <a:lnTo>
                        <a:pt x="459" y="516"/>
                      </a:lnTo>
                      <a:lnTo>
                        <a:pt x="478" y="523"/>
                      </a:lnTo>
                      <a:lnTo>
                        <a:pt x="500" y="530"/>
                      </a:lnTo>
                      <a:lnTo>
                        <a:pt x="522" y="536"/>
                      </a:lnTo>
                      <a:lnTo>
                        <a:pt x="544" y="540"/>
                      </a:lnTo>
                      <a:lnTo>
                        <a:pt x="566" y="543"/>
                      </a:lnTo>
                      <a:lnTo>
                        <a:pt x="589" y="543"/>
                      </a:lnTo>
                      <a:lnTo>
                        <a:pt x="611" y="541"/>
                      </a:lnTo>
                      <a:lnTo>
                        <a:pt x="635" y="538"/>
                      </a:lnTo>
                      <a:lnTo>
                        <a:pt x="657" y="530"/>
                      </a:lnTo>
                      <a:lnTo>
                        <a:pt x="679" y="519"/>
                      </a:lnTo>
                      <a:lnTo>
                        <a:pt x="699" y="506"/>
                      </a:lnTo>
                      <a:lnTo>
                        <a:pt x="687" y="530"/>
                      </a:lnTo>
                      <a:lnTo>
                        <a:pt x="676" y="553"/>
                      </a:lnTo>
                      <a:lnTo>
                        <a:pt x="660" y="577"/>
                      </a:lnTo>
                      <a:lnTo>
                        <a:pt x="647" y="597"/>
                      </a:lnTo>
                      <a:lnTo>
                        <a:pt x="630" y="616"/>
                      </a:lnTo>
                      <a:lnTo>
                        <a:pt x="611" y="633"/>
                      </a:lnTo>
                      <a:lnTo>
                        <a:pt x="591" y="643"/>
                      </a:lnTo>
                      <a:lnTo>
                        <a:pt x="567" y="650"/>
                      </a:lnTo>
                      <a:lnTo>
                        <a:pt x="540" y="655"/>
                      </a:lnTo>
                      <a:lnTo>
                        <a:pt x="510" y="660"/>
                      </a:lnTo>
                      <a:lnTo>
                        <a:pt x="480" y="663"/>
                      </a:lnTo>
                      <a:lnTo>
                        <a:pt x="451" y="667"/>
                      </a:lnTo>
                      <a:lnTo>
                        <a:pt x="421" y="668"/>
                      </a:lnTo>
                      <a:lnTo>
                        <a:pt x="394" y="667"/>
                      </a:lnTo>
                      <a:lnTo>
                        <a:pt x="365" y="662"/>
                      </a:lnTo>
                      <a:lnTo>
                        <a:pt x="338" y="651"/>
                      </a:lnTo>
                      <a:lnTo>
                        <a:pt x="311" y="638"/>
                      </a:lnTo>
                      <a:lnTo>
                        <a:pt x="287" y="616"/>
                      </a:lnTo>
                      <a:lnTo>
                        <a:pt x="269" y="589"/>
                      </a:lnTo>
                      <a:lnTo>
                        <a:pt x="255" y="558"/>
                      </a:lnTo>
                      <a:lnTo>
                        <a:pt x="247" y="525"/>
                      </a:lnTo>
                      <a:lnTo>
                        <a:pt x="243" y="486"/>
                      </a:lnTo>
                      <a:lnTo>
                        <a:pt x="247" y="443"/>
                      </a:lnTo>
                      <a:lnTo>
                        <a:pt x="253" y="396"/>
                      </a:lnTo>
                      <a:lnTo>
                        <a:pt x="267" y="344"/>
                      </a:lnTo>
                      <a:lnTo>
                        <a:pt x="272" y="325"/>
                      </a:lnTo>
                      <a:lnTo>
                        <a:pt x="280" y="308"/>
                      </a:lnTo>
                      <a:lnTo>
                        <a:pt x="291" y="290"/>
                      </a:lnTo>
                      <a:lnTo>
                        <a:pt x="302" y="273"/>
                      </a:lnTo>
                      <a:lnTo>
                        <a:pt x="316" y="256"/>
                      </a:lnTo>
                      <a:lnTo>
                        <a:pt x="333" y="241"/>
                      </a:lnTo>
                      <a:lnTo>
                        <a:pt x="353" y="224"/>
                      </a:lnTo>
                      <a:lnTo>
                        <a:pt x="375" y="207"/>
                      </a:lnTo>
                      <a:lnTo>
                        <a:pt x="405" y="193"/>
                      </a:lnTo>
                      <a:lnTo>
                        <a:pt x="436" y="185"/>
                      </a:lnTo>
                      <a:lnTo>
                        <a:pt x="468" y="181"/>
                      </a:lnTo>
                      <a:lnTo>
                        <a:pt x="500" y="181"/>
                      </a:lnTo>
                      <a:lnTo>
                        <a:pt x="534" y="186"/>
                      </a:lnTo>
                      <a:lnTo>
                        <a:pt x="567" y="195"/>
                      </a:lnTo>
                      <a:lnTo>
                        <a:pt x="605" y="207"/>
                      </a:lnTo>
                      <a:lnTo>
                        <a:pt x="642" y="219"/>
                      </a:lnTo>
                      <a:lnTo>
                        <a:pt x="650" y="219"/>
                      </a:lnTo>
                      <a:lnTo>
                        <a:pt x="659" y="217"/>
                      </a:lnTo>
                      <a:lnTo>
                        <a:pt x="665" y="212"/>
                      </a:lnTo>
                      <a:lnTo>
                        <a:pt x="670" y="203"/>
                      </a:lnTo>
                      <a:lnTo>
                        <a:pt x="672" y="195"/>
                      </a:lnTo>
                      <a:lnTo>
                        <a:pt x="670" y="185"/>
                      </a:lnTo>
                      <a:lnTo>
                        <a:pt x="665" y="178"/>
                      </a:lnTo>
                      <a:lnTo>
                        <a:pt x="657" y="173"/>
                      </a:lnTo>
                      <a:lnTo>
                        <a:pt x="640" y="168"/>
                      </a:lnTo>
                      <a:lnTo>
                        <a:pt x="621" y="161"/>
                      </a:lnTo>
                      <a:lnTo>
                        <a:pt x="605" y="156"/>
                      </a:lnTo>
                      <a:lnTo>
                        <a:pt x="586" y="151"/>
                      </a:lnTo>
                      <a:lnTo>
                        <a:pt x="567" y="146"/>
                      </a:lnTo>
                      <a:lnTo>
                        <a:pt x="547" y="141"/>
                      </a:lnTo>
                      <a:lnTo>
                        <a:pt x="529" y="137"/>
                      </a:lnTo>
                      <a:lnTo>
                        <a:pt x="508" y="136"/>
                      </a:lnTo>
                      <a:lnTo>
                        <a:pt x="490" y="134"/>
                      </a:lnTo>
                      <a:lnTo>
                        <a:pt x="470" y="134"/>
                      </a:lnTo>
                      <a:lnTo>
                        <a:pt x="449" y="136"/>
                      </a:lnTo>
                      <a:lnTo>
                        <a:pt x="429" y="137"/>
                      </a:lnTo>
                      <a:lnTo>
                        <a:pt x="410" y="142"/>
                      </a:lnTo>
                      <a:lnTo>
                        <a:pt x="390" y="149"/>
                      </a:lnTo>
                      <a:lnTo>
                        <a:pt x="370" y="158"/>
                      </a:lnTo>
                      <a:lnTo>
                        <a:pt x="350" y="168"/>
                      </a:lnTo>
                      <a:lnTo>
                        <a:pt x="324" y="188"/>
                      </a:lnTo>
                      <a:lnTo>
                        <a:pt x="301" y="207"/>
                      </a:lnTo>
                      <a:lnTo>
                        <a:pt x="280" y="227"/>
                      </a:lnTo>
                      <a:lnTo>
                        <a:pt x="264" y="246"/>
                      </a:lnTo>
                      <a:lnTo>
                        <a:pt x="250" y="266"/>
                      </a:lnTo>
                      <a:lnTo>
                        <a:pt x="238" y="288"/>
                      </a:lnTo>
                      <a:lnTo>
                        <a:pt x="228" y="308"/>
                      </a:lnTo>
                      <a:lnTo>
                        <a:pt x="221" y="330"/>
                      </a:lnTo>
                      <a:lnTo>
                        <a:pt x="206" y="389"/>
                      </a:lnTo>
                      <a:lnTo>
                        <a:pt x="199" y="443"/>
                      </a:lnTo>
                      <a:lnTo>
                        <a:pt x="198" y="494"/>
                      </a:lnTo>
                      <a:lnTo>
                        <a:pt x="203" y="538"/>
                      </a:lnTo>
                      <a:lnTo>
                        <a:pt x="213" y="580"/>
                      </a:lnTo>
                      <a:lnTo>
                        <a:pt x="230" y="616"/>
                      </a:lnTo>
                      <a:lnTo>
                        <a:pt x="253" y="648"/>
                      </a:lnTo>
                      <a:lnTo>
                        <a:pt x="284" y="677"/>
                      </a:lnTo>
                      <a:lnTo>
                        <a:pt x="296" y="683"/>
                      </a:lnTo>
                      <a:lnTo>
                        <a:pt x="306" y="689"/>
                      </a:lnTo>
                      <a:lnTo>
                        <a:pt x="316" y="694"/>
                      </a:lnTo>
                      <a:lnTo>
                        <a:pt x="328" y="699"/>
                      </a:lnTo>
                      <a:lnTo>
                        <a:pt x="301" y="702"/>
                      </a:lnTo>
                      <a:lnTo>
                        <a:pt x="274" y="709"/>
                      </a:lnTo>
                      <a:lnTo>
                        <a:pt x="245" y="717"/>
                      </a:lnTo>
                      <a:lnTo>
                        <a:pt x="216" y="729"/>
                      </a:lnTo>
                      <a:lnTo>
                        <a:pt x="188" y="743"/>
                      </a:lnTo>
                      <a:lnTo>
                        <a:pt x="157" y="761"/>
                      </a:lnTo>
                      <a:lnTo>
                        <a:pt x="127" y="782"/>
                      </a:lnTo>
                      <a:lnTo>
                        <a:pt x="96" y="804"/>
                      </a:lnTo>
                      <a:lnTo>
                        <a:pt x="96" y="804"/>
                      </a:lnTo>
                      <a:lnTo>
                        <a:pt x="96" y="804"/>
                      </a:lnTo>
                      <a:lnTo>
                        <a:pt x="95" y="805"/>
                      </a:lnTo>
                      <a:lnTo>
                        <a:pt x="95" y="805"/>
                      </a:lnTo>
                      <a:lnTo>
                        <a:pt x="93" y="719"/>
                      </a:lnTo>
                      <a:lnTo>
                        <a:pt x="90" y="633"/>
                      </a:lnTo>
                      <a:lnTo>
                        <a:pt x="86" y="547"/>
                      </a:lnTo>
                      <a:lnTo>
                        <a:pt x="80" y="460"/>
                      </a:lnTo>
                      <a:lnTo>
                        <a:pt x="76" y="428"/>
                      </a:lnTo>
                      <a:lnTo>
                        <a:pt x="73" y="398"/>
                      </a:lnTo>
                      <a:lnTo>
                        <a:pt x="69" y="367"/>
                      </a:lnTo>
                      <a:lnTo>
                        <a:pt x="64" y="337"/>
                      </a:lnTo>
                      <a:lnTo>
                        <a:pt x="58" y="286"/>
                      </a:lnTo>
                      <a:lnTo>
                        <a:pt x="51" y="234"/>
                      </a:lnTo>
                      <a:lnTo>
                        <a:pt x="48" y="180"/>
                      </a:lnTo>
                      <a:lnTo>
                        <a:pt x="49" y="127"/>
                      </a:lnTo>
                      <a:lnTo>
                        <a:pt x="48" y="117"/>
                      </a:lnTo>
                      <a:lnTo>
                        <a:pt x="42" y="109"/>
                      </a:lnTo>
                      <a:lnTo>
                        <a:pt x="36" y="104"/>
                      </a:lnTo>
                      <a:lnTo>
                        <a:pt x="27" y="102"/>
                      </a:lnTo>
                      <a:lnTo>
                        <a:pt x="17" y="102"/>
                      </a:lnTo>
                      <a:lnTo>
                        <a:pt x="10" y="107"/>
                      </a:lnTo>
                      <a:lnTo>
                        <a:pt x="4" y="114"/>
                      </a:lnTo>
                      <a:lnTo>
                        <a:pt x="2" y="124"/>
                      </a:lnTo>
                      <a:lnTo>
                        <a:pt x="0" y="180"/>
                      </a:lnTo>
                      <a:lnTo>
                        <a:pt x="4" y="235"/>
                      </a:lnTo>
                      <a:lnTo>
                        <a:pt x="10" y="290"/>
                      </a:lnTo>
                      <a:lnTo>
                        <a:pt x="19" y="344"/>
                      </a:lnTo>
                      <a:lnTo>
                        <a:pt x="22" y="374"/>
                      </a:lnTo>
                      <a:lnTo>
                        <a:pt x="27" y="403"/>
                      </a:lnTo>
                      <a:lnTo>
                        <a:pt x="31" y="433"/>
                      </a:lnTo>
                      <a:lnTo>
                        <a:pt x="32" y="464"/>
                      </a:lnTo>
                      <a:lnTo>
                        <a:pt x="42" y="599"/>
                      </a:lnTo>
                      <a:lnTo>
                        <a:pt x="48" y="736"/>
                      </a:lnTo>
                      <a:lnTo>
                        <a:pt x="49" y="873"/>
                      </a:lnTo>
                      <a:lnTo>
                        <a:pt x="49" y="1010"/>
                      </a:lnTo>
                      <a:lnTo>
                        <a:pt x="49" y="1015"/>
                      </a:lnTo>
                      <a:lnTo>
                        <a:pt x="51" y="1020"/>
                      </a:lnTo>
                      <a:lnTo>
                        <a:pt x="53" y="1023"/>
                      </a:lnTo>
                      <a:lnTo>
                        <a:pt x="56" y="1027"/>
                      </a:lnTo>
                      <a:lnTo>
                        <a:pt x="59" y="1030"/>
                      </a:lnTo>
                      <a:lnTo>
                        <a:pt x="64" y="1032"/>
                      </a:lnTo>
                      <a:lnTo>
                        <a:pt x="69" y="1033"/>
                      </a:lnTo>
                      <a:lnTo>
                        <a:pt x="75" y="1033"/>
                      </a:lnTo>
                      <a:lnTo>
                        <a:pt x="105" y="1030"/>
                      </a:lnTo>
                      <a:lnTo>
                        <a:pt x="135" y="1027"/>
                      </a:lnTo>
                      <a:lnTo>
                        <a:pt x="167" y="1023"/>
                      </a:lnTo>
                      <a:lnTo>
                        <a:pt x="198" y="1020"/>
                      </a:lnTo>
                      <a:lnTo>
                        <a:pt x="228" y="1018"/>
                      </a:lnTo>
                      <a:lnTo>
                        <a:pt x="260" y="1017"/>
                      </a:lnTo>
                      <a:lnTo>
                        <a:pt x="291" y="1017"/>
                      </a:lnTo>
                      <a:lnTo>
                        <a:pt x="321" y="1015"/>
                      </a:lnTo>
                      <a:lnTo>
                        <a:pt x="353" y="1015"/>
                      </a:lnTo>
                      <a:lnTo>
                        <a:pt x="383" y="1015"/>
                      </a:lnTo>
                      <a:lnTo>
                        <a:pt x="414" y="1015"/>
                      </a:lnTo>
                      <a:lnTo>
                        <a:pt x="444" y="1017"/>
                      </a:lnTo>
                      <a:lnTo>
                        <a:pt x="475" y="1017"/>
                      </a:lnTo>
                      <a:lnTo>
                        <a:pt x="505" y="1017"/>
                      </a:lnTo>
                      <a:lnTo>
                        <a:pt x="535" y="1018"/>
                      </a:lnTo>
                      <a:lnTo>
                        <a:pt x="566" y="1018"/>
                      </a:lnTo>
                      <a:lnTo>
                        <a:pt x="588" y="1018"/>
                      </a:lnTo>
                      <a:lnTo>
                        <a:pt x="610" y="1020"/>
                      </a:lnTo>
                      <a:lnTo>
                        <a:pt x="630" y="1020"/>
                      </a:lnTo>
                      <a:lnTo>
                        <a:pt x="652" y="1020"/>
                      </a:lnTo>
                      <a:lnTo>
                        <a:pt x="674" y="1020"/>
                      </a:lnTo>
                      <a:lnTo>
                        <a:pt x="696" y="1022"/>
                      </a:lnTo>
                      <a:lnTo>
                        <a:pt x="718" y="1022"/>
                      </a:lnTo>
                      <a:lnTo>
                        <a:pt x="740" y="1022"/>
                      </a:lnTo>
                      <a:lnTo>
                        <a:pt x="762" y="1022"/>
                      </a:lnTo>
                      <a:lnTo>
                        <a:pt x="784" y="1022"/>
                      </a:lnTo>
                      <a:lnTo>
                        <a:pt x="805" y="1022"/>
                      </a:lnTo>
                      <a:lnTo>
                        <a:pt x="827" y="1022"/>
                      </a:lnTo>
                      <a:lnTo>
                        <a:pt x="849" y="1020"/>
                      </a:lnTo>
                      <a:lnTo>
                        <a:pt x="871" y="1020"/>
                      </a:lnTo>
                      <a:lnTo>
                        <a:pt x="893" y="1020"/>
                      </a:lnTo>
                      <a:lnTo>
                        <a:pt x="915" y="1018"/>
                      </a:lnTo>
                      <a:lnTo>
                        <a:pt x="924" y="1015"/>
                      </a:lnTo>
                      <a:lnTo>
                        <a:pt x="930" y="1010"/>
                      </a:lnTo>
                      <a:lnTo>
                        <a:pt x="935" y="1003"/>
                      </a:lnTo>
                      <a:lnTo>
                        <a:pt x="937" y="995"/>
                      </a:lnTo>
                      <a:lnTo>
                        <a:pt x="944" y="849"/>
                      </a:lnTo>
                      <a:lnTo>
                        <a:pt x="947" y="702"/>
                      </a:lnTo>
                      <a:lnTo>
                        <a:pt x="949" y="557"/>
                      </a:lnTo>
                      <a:lnTo>
                        <a:pt x="949" y="411"/>
                      </a:lnTo>
                      <a:lnTo>
                        <a:pt x="949" y="315"/>
                      </a:lnTo>
                      <a:lnTo>
                        <a:pt x="951" y="219"/>
                      </a:lnTo>
                      <a:lnTo>
                        <a:pt x="952" y="121"/>
                      </a:lnTo>
                      <a:lnTo>
                        <a:pt x="954" y="24"/>
                      </a:lnTo>
                      <a:lnTo>
                        <a:pt x="954" y="19"/>
                      </a:lnTo>
                      <a:lnTo>
                        <a:pt x="952" y="16"/>
                      </a:lnTo>
                      <a:lnTo>
                        <a:pt x="949" y="11"/>
                      </a:lnTo>
                      <a:lnTo>
                        <a:pt x="947" y="7"/>
                      </a:lnTo>
                      <a:close/>
                    </a:path>
                  </a:pathLst>
                </a:custGeom>
                <a:solidFill>
                  <a:srgbClr val="000000"/>
                </a:solidFill>
                <a:ln w="9525">
                  <a:noFill/>
                  <a:round/>
                  <a:headEnd/>
                  <a:tailEnd/>
                </a:ln>
              </p:spPr>
              <p:txBody>
                <a:bodyPr/>
                <a:lstStyle/>
                <a:p>
                  <a:endParaRPr lang="fr-FR"/>
                </a:p>
              </p:txBody>
            </p:sp>
          </p:grpSp>
        </p:grpSp>
        <p:sp>
          <p:nvSpPr>
            <p:cNvPr id="39" name="AutoShape 83"/>
            <p:cNvSpPr>
              <a:spLocks noChangeArrowheads="1"/>
            </p:cNvSpPr>
            <p:nvPr/>
          </p:nvSpPr>
          <p:spPr bwMode="auto">
            <a:xfrm>
              <a:off x="1746" y="2189"/>
              <a:ext cx="90" cy="91"/>
            </a:xfrm>
            <a:prstGeom prst="star5">
              <a:avLst/>
            </a:prstGeom>
            <a:solidFill>
              <a:schemeClr val="bg1"/>
            </a:solidFill>
            <a:ln w="9525">
              <a:solidFill>
                <a:schemeClr val="tx1"/>
              </a:solidFill>
              <a:miter lim="800000"/>
              <a:headEnd/>
              <a:tailEnd/>
            </a:ln>
            <a:effectLst/>
          </p:spPr>
          <p:txBody>
            <a:bodyPr wrap="none" anchor="ctr"/>
            <a:lstStyle/>
            <a:p>
              <a:endParaRPr lang="fr-FR"/>
            </a:p>
          </p:txBody>
        </p:sp>
        <p:sp>
          <p:nvSpPr>
            <p:cNvPr id="40" name="AutoShape 84"/>
            <p:cNvSpPr>
              <a:spLocks noChangeArrowheads="1"/>
            </p:cNvSpPr>
            <p:nvPr/>
          </p:nvSpPr>
          <p:spPr bwMode="auto">
            <a:xfrm>
              <a:off x="1882" y="2205"/>
              <a:ext cx="90" cy="91"/>
            </a:xfrm>
            <a:prstGeom prst="star5">
              <a:avLst/>
            </a:prstGeom>
            <a:solidFill>
              <a:schemeClr val="bg1"/>
            </a:solidFill>
            <a:ln w="9525">
              <a:solidFill>
                <a:schemeClr val="tx1"/>
              </a:solidFill>
              <a:miter lim="800000"/>
              <a:headEnd/>
              <a:tailEnd/>
            </a:ln>
            <a:effectLst/>
          </p:spPr>
          <p:txBody>
            <a:bodyPr wrap="none" anchor="ctr"/>
            <a:lstStyle/>
            <a:p>
              <a:endParaRPr lang="fr-FR"/>
            </a:p>
          </p:txBody>
        </p:sp>
        <p:sp>
          <p:nvSpPr>
            <p:cNvPr id="41" name="AutoShape 85"/>
            <p:cNvSpPr>
              <a:spLocks noChangeArrowheads="1"/>
            </p:cNvSpPr>
            <p:nvPr/>
          </p:nvSpPr>
          <p:spPr bwMode="auto">
            <a:xfrm>
              <a:off x="1714" y="2316"/>
              <a:ext cx="90" cy="91"/>
            </a:xfrm>
            <a:prstGeom prst="star5">
              <a:avLst/>
            </a:prstGeom>
            <a:solidFill>
              <a:schemeClr val="bg1"/>
            </a:solidFill>
            <a:ln w="9525">
              <a:solidFill>
                <a:schemeClr val="tx1"/>
              </a:solidFill>
              <a:miter lim="800000"/>
              <a:headEnd/>
              <a:tailEnd/>
            </a:ln>
            <a:effectLst/>
          </p:spPr>
          <p:txBody>
            <a:bodyPr wrap="none" anchor="ctr"/>
            <a:lstStyle/>
            <a:p>
              <a:endParaRPr lang="fr-FR"/>
            </a:p>
          </p:txBody>
        </p:sp>
        <p:sp>
          <p:nvSpPr>
            <p:cNvPr id="42" name="AutoShape 86"/>
            <p:cNvSpPr>
              <a:spLocks noChangeArrowheads="1"/>
            </p:cNvSpPr>
            <p:nvPr/>
          </p:nvSpPr>
          <p:spPr bwMode="auto">
            <a:xfrm>
              <a:off x="1837" y="2296"/>
              <a:ext cx="90" cy="91"/>
            </a:xfrm>
            <a:prstGeom prst="star5">
              <a:avLst/>
            </a:prstGeom>
            <a:solidFill>
              <a:schemeClr val="bg1"/>
            </a:solidFill>
            <a:ln w="9525">
              <a:solidFill>
                <a:schemeClr val="tx1"/>
              </a:solidFill>
              <a:miter lim="800000"/>
              <a:headEnd/>
              <a:tailEnd/>
            </a:ln>
            <a:effectLst/>
          </p:spPr>
          <p:txBody>
            <a:bodyPr wrap="none" anchor="ctr"/>
            <a:lstStyle/>
            <a:p>
              <a:endParaRPr lang="fr-FR"/>
            </a:p>
          </p:txBody>
        </p:sp>
        <p:sp>
          <p:nvSpPr>
            <p:cNvPr id="43" name="AutoShape 87"/>
            <p:cNvSpPr>
              <a:spLocks noChangeArrowheads="1"/>
            </p:cNvSpPr>
            <p:nvPr/>
          </p:nvSpPr>
          <p:spPr bwMode="auto">
            <a:xfrm>
              <a:off x="1870" y="2059"/>
              <a:ext cx="90" cy="91"/>
            </a:xfrm>
            <a:prstGeom prst="star5">
              <a:avLst/>
            </a:prstGeom>
            <a:solidFill>
              <a:schemeClr val="bg1"/>
            </a:solidFill>
            <a:ln w="9525">
              <a:solidFill>
                <a:schemeClr val="tx1"/>
              </a:solidFill>
              <a:miter lim="800000"/>
              <a:headEnd/>
              <a:tailEnd/>
            </a:ln>
            <a:effectLst/>
          </p:spPr>
          <p:txBody>
            <a:bodyPr wrap="none" anchor="ctr"/>
            <a:lstStyle/>
            <a:p>
              <a:endParaRPr lang="fr-FR"/>
            </a:p>
          </p:txBody>
        </p:sp>
        <p:sp>
          <p:nvSpPr>
            <p:cNvPr id="44" name="AutoShape 88"/>
            <p:cNvSpPr>
              <a:spLocks noChangeArrowheads="1"/>
            </p:cNvSpPr>
            <p:nvPr/>
          </p:nvSpPr>
          <p:spPr bwMode="auto">
            <a:xfrm>
              <a:off x="1810" y="2146"/>
              <a:ext cx="90" cy="91"/>
            </a:xfrm>
            <a:prstGeom prst="star5">
              <a:avLst/>
            </a:prstGeom>
            <a:solidFill>
              <a:schemeClr val="bg1"/>
            </a:solidFill>
            <a:ln w="9525">
              <a:solidFill>
                <a:schemeClr val="tx1"/>
              </a:solidFill>
              <a:miter lim="800000"/>
              <a:headEnd/>
              <a:tailEnd/>
            </a:ln>
            <a:effectLst/>
          </p:spPr>
          <p:txBody>
            <a:bodyPr wrap="none" anchor="ctr"/>
            <a:lstStyle/>
            <a:p>
              <a:endParaRPr lang="fr-FR"/>
            </a:p>
          </p:txBody>
        </p:sp>
        <p:sp>
          <p:nvSpPr>
            <p:cNvPr id="45" name="AutoShape 89"/>
            <p:cNvSpPr>
              <a:spLocks noChangeArrowheads="1"/>
            </p:cNvSpPr>
            <p:nvPr/>
          </p:nvSpPr>
          <p:spPr bwMode="auto">
            <a:xfrm>
              <a:off x="1854" y="2140"/>
              <a:ext cx="90" cy="91"/>
            </a:xfrm>
            <a:prstGeom prst="star5">
              <a:avLst/>
            </a:prstGeom>
            <a:solidFill>
              <a:schemeClr val="bg1"/>
            </a:solidFill>
            <a:ln w="9525">
              <a:solidFill>
                <a:schemeClr val="tx1"/>
              </a:solidFill>
              <a:miter lim="800000"/>
              <a:headEnd/>
              <a:tailEnd/>
            </a:ln>
            <a:effectLst/>
          </p:spPr>
          <p:txBody>
            <a:bodyPr wrap="none" anchor="ctr"/>
            <a:lstStyle/>
            <a:p>
              <a:endParaRPr lang="fr-FR"/>
            </a:p>
          </p:txBody>
        </p:sp>
        <p:sp>
          <p:nvSpPr>
            <p:cNvPr id="46" name="AutoShape 90"/>
            <p:cNvSpPr>
              <a:spLocks noChangeArrowheads="1"/>
            </p:cNvSpPr>
            <p:nvPr/>
          </p:nvSpPr>
          <p:spPr bwMode="auto">
            <a:xfrm>
              <a:off x="1906" y="2080"/>
              <a:ext cx="90" cy="91"/>
            </a:xfrm>
            <a:prstGeom prst="star5">
              <a:avLst/>
            </a:prstGeom>
            <a:solidFill>
              <a:schemeClr val="bg1"/>
            </a:solidFill>
            <a:ln w="9525">
              <a:solidFill>
                <a:schemeClr val="tx1"/>
              </a:solidFill>
              <a:miter lim="800000"/>
              <a:headEnd/>
              <a:tailEnd/>
            </a:ln>
            <a:effectLst/>
          </p:spPr>
          <p:txBody>
            <a:bodyPr wrap="none" anchor="ctr"/>
            <a:lstStyle/>
            <a:p>
              <a:endParaRPr lang="fr-FR"/>
            </a:p>
          </p:txBody>
        </p:sp>
      </p:grpSp>
      <p:sp>
        <p:nvSpPr>
          <p:cNvPr id="52" name="Text Box 91"/>
          <p:cNvSpPr txBox="1">
            <a:spLocks noChangeArrowheads="1"/>
          </p:cNvSpPr>
          <p:nvPr/>
        </p:nvSpPr>
        <p:spPr bwMode="auto">
          <a:xfrm>
            <a:off x="2227232" y="357166"/>
            <a:ext cx="1677988" cy="641350"/>
          </a:xfrm>
          <a:prstGeom prst="rect">
            <a:avLst/>
          </a:prstGeom>
          <a:noFill/>
          <a:ln w="9525">
            <a:noFill/>
            <a:miter lim="800000"/>
            <a:headEnd/>
            <a:tailEnd/>
          </a:ln>
          <a:effectLst/>
        </p:spPr>
        <p:txBody>
          <a:bodyPr wrap="none">
            <a:spAutoFit/>
          </a:bodyPr>
          <a:lstStyle/>
          <a:p>
            <a:pPr algn="ctr"/>
            <a:r>
              <a:rPr lang="en-US">
                <a:latin typeface="Helvetica 55 Roman" pitchFamily="34" charset="0"/>
              </a:rPr>
              <a:t>Find the PoI of</a:t>
            </a:r>
          </a:p>
          <a:p>
            <a:pPr algn="ctr"/>
            <a:r>
              <a:rPr lang="en-US">
                <a:latin typeface="Helvetica 55 Roman" pitchFamily="34" charset="0"/>
              </a:rPr>
              <a:t>Each Image</a:t>
            </a:r>
            <a:endParaRPr lang="fr-FR">
              <a:latin typeface="Helvetica 55 Roman" pitchFamily="34" charset="0"/>
            </a:endParaRPr>
          </a:p>
        </p:txBody>
      </p:sp>
      <p:sp>
        <p:nvSpPr>
          <p:cNvPr id="53" name="Text Box 92"/>
          <p:cNvSpPr txBox="1">
            <a:spLocks noChangeArrowheads="1"/>
          </p:cNvSpPr>
          <p:nvPr/>
        </p:nvSpPr>
        <p:spPr bwMode="auto">
          <a:xfrm>
            <a:off x="4676745" y="357166"/>
            <a:ext cx="1096962" cy="641350"/>
          </a:xfrm>
          <a:prstGeom prst="rect">
            <a:avLst/>
          </a:prstGeom>
          <a:noFill/>
          <a:ln w="9525">
            <a:noFill/>
            <a:miter lim="800000"/>
            <a:headEnd/>
            <a:tailEnd/>
          </a:ln>
          <a:effectLst/>
        </p:spPr>
        <p:txBody>
          <a:bodyPr wrap="none">
            <a:spAutoFit/>
          </a:bodyPr>
          <a:lstStyle/>
          <a:p>
            <a:pPr algn="ctr"/>
            <a:r>
              <a:rPr lang="en-US">
                <a:latin typeface="Helvetica 55 Roman" pitchFamily="34" charset="0"/>
              </a:rPr>
              <a:t>Describe</a:t>
            </a:r>
          </a:p>
          <a:p>
            <a:pPr algn="ctr"/>
            <a:r>
              <a:rPr lang="en-US">
                <a:latin typeface="Helvetica 55 Roman" pitchFamily="34" charset="0"/>
              </a:rPr>
              <a:t>Each PoI</a:t>
            </a:r>
            <a:endParaRPr lang="fr-FR">
              <a:latin typeface="Helvetica 55 Roman" pitchFamily="34" charset="0"/>
            </a:endParaRPr>
          </a:p>
        </p:txBody>
      </p:sp>
      <p:sp>
        <p:nvSpPr>
          <p:cNvPr id="54" name="AutoShape 93"/>
          <p:cNvSpPr>
            <a:spLocks noChangeArrowheads="1"/>
          </p:cNvSpPr>
          <p:nvPr/>
        </p:nvSpPr>
        <p:spPr bwMode="auto">
          <a:xfrm>
            <a:off x="1870045" y="1366816"/>
            <a:ext cx="647700" cy="503238"/>
          </a:xfrm>
          <a:prstGeom prst="rightArrow">
            <a:avLst>
              <a:gd name="adj1" fmla="val 50000"/>
              <a:gd name="adj2" fmla="val 32177"/>
            </a:avLst>
          </a:prstGeom>
          <a:solidFill>
            <a:schemeClr val="accent1"/>
          </a:solidFill>
          <a:ln w="28575">
            <a:noFill/>
            <a:miter lim="800000"/>
            <a:headEnd/>
            <a:tailEnd/>
          </a:ln>
          <a:effectLst/>
        </p:spPr>
        <p:txBody>
          <a:bodyPr wrap="none" anchor="ctr"/>
          <a:lstStyle/>
          <a:p>
            <a:endParaRPr lang="fr-FR"/>
          </a:p>
        </p:txBody>
      </p:sp>
      <p:sp>
        <p:nvSpPr>
          <p:cNvPr id="55" name="AutoShape 94"/>
          <p:cNvSpPr>
            <a:spLocks noChangeArrowheads="1"/>
          </p:cNvSpPr>
          <p:nvPr/>
        </p:nvSpPr>
        <p:spPr bwMode="auto">
          <a:xfrm>
            <a:off x="3598832" y="1366816"/>
            <a:ext cx="647700" cy="503238"/>
          </a:xfrm>
          <a:prstGeom prst="rightArrow">
            <a:avLst>
              <a:gd name="adj1" fmla="val 50000"/>
              <a:gd name="adj2" fmla="val 32177"/>
            </a:avLst>
          </a:prstGeom>
          <a:solidFill>
            <a:schemeClr val="accent1"/>
          </a:solidFill>
          <a:ln w="28575">
            <a:noFill/>
            <a:miter lim="800000"/>
            <a:headEnd/>
            <a:tailEnd/>
          </a:ln>
          <a:effectLst/>
        </p:spPr>
        <p:txBody>
          <a:bodyPr wrap="none" anchor="ctr"/>
          <a:lstStyle/>
          <a:p>
            <a:endParaRPr lang="fr-FR"/>
          </a:p>
        </p:txBody>
      </p:sp>
      <p:sp>
        <p:nvSpPr>
          <p:cNvPr id="56" name="Text Box 95"/>
          <p:cNvSpPr txBox="1">
            <a:spLocks noChangeArrowheads="1"/>
          </p:cNvSpPr>
          <p:nvPr/>
        </p:nvSpPr>
        <p:spPr bwMode="auto">
          <a:xfrm>
            <a:off x="4167157" y="2285979"/>
            <a:ext cx="2024063" cy="304800"/>
          </a:xfrm>
          <a:prstGeom prst="rect">
            <a:avLst/>
          </a:prstGeom>
          <a:noFill/>
          <a:ln w="9525">
            <a:noFill/>
            <a:miter lim="800000"/>
            <a:headEnd/>
            <a:tailEnd/>
          </a:ln>
          <a:effectLst/>
        </p:spPr>
        <p:txBody>
          <a:bodyPr wrap="none">
            <a:spAutoFit/>
          </a:bodyPr>
          <a:lstStyle/>
          <a:p>
            <a:r>
              <a:rPr lang="en-US" sz="1400">
                <a:latin typeface="Helvetica 55 Roman" pitchFamily="34" charset="0"/>
              </a:rPr>
              <a:t>{ 63, 4, 25, 30, 128, ... }</a:t>
            </a:r>
            <a:endParaRPr lang="fr-FR" sz="1400">
              <a:latin typeface="Helvetica 55 Roman" pitchFamily="34" charset="0"/>
            </a:endParaRPr>
          </a:p>
        </p:txBody>
      </p:sp>
      <p:sp>
        <p:nvSpPr>
          <p:cNvPr id="57" name="AutoShape 96"/>
          <p:cNvSpPr>
            <a:spLocks noChangeArrowheads="1"/>
          </p:cNvSpPr>
          <p:nvPr/>
        </p:nvSpPr>
        <p:spPr bwMode="auto">
          <a:xfrm>
            <a:off x="6046757" y="1366816"/>
            <a:ext cx="647700" cy="503238"/>
          </a:xfrm>
          <a:prstGeom prst="rightArrow">
            <a:avLst>
              <a:gd name="adj1" fmla="val 50000"/>
              <a:gd name="adj2" fmla="val 32177"/>
            </a:avLst>
          </a:prstGeom>
          <a:solidFill>
            <a:schemeClr val="accent1"/>
          </a:solidFill>
          <a:ln w="28575">
            <a:noFill/>
            <a:miter lim="800000"/>
            <a:headEnd/>
            <a:tailEnd/>
          </a:ln>
          <a:effectLst/>
        </p:spPr>
        <p:txBody>
          <a:bodyPr wrap="none" anchor="ctr"/>
          <a:lstStyle/>
          <a:p>
            <a:endParaRPr lang="fr-FR"/>
          </a:p>
        </p:txBody>
      </p:sp>
      <p:sp>
        <p:nvSpPr>
          <p:cNvPr id="58" name="Text Box 97"/>
          <p:cNvSpPr txBox="1">
            <a:spLocks noChangeArrowheads="1"/>
          </p:cNvSpPr>
          <p:nvPr/>
        </p:nvSpPr>
        <p:spPr bwMode="auto">
          <a:xfrm>
            <a:off x="7189757" y="357166"/>
            <a:ext cx="1358900" cy="641350"/>
          </a:xfrm>
          <a:prstGeom prst="rect">
            <a:avLst/>
          </a:prstGeom>
          <a:noFill/>
          <a:ln w="9525">
            <a:noFill/>
            <a:miter lim="800000"/>
            <a:headEnd/>
            <a:tailEnd/>
          </a:ln>
          <a:effectLst/>
        </p:spPr>
        <p:txBody>
          <a:bodyPr wrap="none">
            <a:spAutoFit/>
          </a:bodyPr>
          <a:lstStyle/>
          <a:p>
            <a:pPr algn="ctr"/>
            <a:r>
              <a:rPr lang="en-US">
                <a:latin typeface="Helvetica 55 Roman" pitchFamily="34" charset="0"/>
              </a:rPr>
              <a:t>Index all</a:t>
            </a:r>
          </a:p>
          <a:p>
            <a:pPr algn="ctr"/>
            <a:r>
              <a:rPr lang="en-US">
                <a:latin typeface="Helvetica 55 Roman" pitchFamily="34" charset="0"/>
              </a:rPr>
              <a:t>Descriptors</a:t>
            </a:r>
            <a:endParaRPr lang="fr-FR">
              <a:latin typeface="Helvetica 55 Roman" pitchFamily="34" charset="0"/>
            </a:endParaRPr>
          </a:p>
        </p:txBody>
      </p:sp>
      <p:sp>
        <p:nvSpPr>
          <p:cNvPr id="59" name="AutoShape 98"/>
          <p:cNvSpPr>
            <a:spLocks noChangeArrowheads="1"/>
          </p:cNvSpPr>
          <p:nvPr/>
        </p:nvSpPr>
        <p:spPr bwMode="auto">
          <a:xfrm>
            <a:off x="6838920" y="1079479"/>
            <a:ext cx="2016125" cy="1295400"/>
          </a:xfrm>
          <a:prstGeom prst="can">
            <a:avLst>
              <a:gd name="adj" fmla="val 25000"/>
            </a:avLst>
          </a:prstGeom>
          <a:solidFill>
            <a:schemeClr val="accent5">
              <a:lumMod val="40000"/>
              <a:lumOff val="60000"/>
            </a:schemeClr>
          </a:solidFill>
          <a:ln w="9525">
            <a:solidFill>
              <a:schemeClr val="tx1"/>
            </a:solidFill>
            <a:round/>
            <a:headEnd/>
            <a:tailEnd/>
          </a:ln>
          <a:effectLst/>
        </p:spPr>
        <p:txBody>
          <a:bodyPr wrap="none" anchor="ctr"/>
          <a:lstStyle/>
          <a:p>
            <a:endParaRPr lang="fr-FR"/>
          </a:p>
        </p:txBody>
      </p:sp>
      <p:sp>
        <p:nvSpPr>
          <p:cNvPr id="60" name="Text Box 99"/>
          <p:cNvSpPr txBox="1">
            <a:spLocks noChangeArrowheads="1"/>
          </p:cNvSpPr>
          <p:nvPr/>
        </p:nvSpPr>
        <p:spPr bwMode="auto">
          <a:xfrm>
            <a:off x="6838920" y="1438254"/>
            <a:ext cx="2024062" cy="730250"/>
          </a:xfrm>
          <a:prstGeom prst="rect">
            <a:avLst/>
          </a:prstGeom>
          <a:noFill/>
          <a:ln w="9525">
            <a:noFill/>
            <a:miter lim="800000"/>
            <a:headEnd/>
            <a:tailEnd/>
          </a:ln>
          <a:effectLst/>
        </p:spPr>
        <p:txBody>
          <a:bodyPr wrap="none">
            <a:spAutoFit/>
          </a:bodyPr>
          <a:lstStyle/>
          <a:p>
            <a:pPr algn="ctr"/>
            <a:r>
              <a:rPr lang="en-US" sz="1400">
                <a:latin typeface="Helvetica 55 Roman" pitchFamily="34" charset="0"/>
              </a:rPr>
              <a:t>...</a:t>
            </a:r>
          </a:p>
          <a:p>
            <a:pPr algn="ctr"/>
            <a:r>
              <a:rPr lang="en-US" sz="1400">
                <a:latin typeface="Helvetica 55 Roman" pitchFamily="34" charset="0"/>
              </a:rPr>
              <a:t>{ 63, 4, 25, 30, 128, ... }</a:t>
            </a:r>
          </a:p>
          <a:p>
            <a:pPr algn="ctr"/>
            <a:r>
              <a:rPr lang="en-US" sz="1400">
                <a:latin typeface="Helvetica 55 Roman" pitchFamily="34" charset="0"/>
              </a:rPr>
              <a:t>...</a:t>
            </a:r>
            <a:endParaRPr lang="fr-FR" sz="1400">
              <a:latin typeface="Helvetica 55 Roman" pitchFamily="34" charset="0"/>
            </a:endParaRPr>
          </a:p>
        </p:txBody>
      </p:sp>
      <p:sp>
        <p:nvSpPr>
          <p:cNvPr id="61" name="Text Box 100"/>
          <p:cNvSpPr txBox="1">
            <a:spLocks noChangeArrowheads="1"/>
          </p:cNvSpPr>
          <p:nvPr/>
        </p:nvSpPr>
        <p:spPr bwMode="auto">
          <a:xfrm>
            <a:off x="400020" y="3094016"/>
            <a:ext cx="1490662" cy="366713"/>
          </a:xfrm>
          <a:prstGeom prst="rect">
            <a:avLst/>
          </a:prstGeom>
          <a:noFill/>
          <a:ln w="9525">
            <a:noFill/>
            <a:miter lim="800000"/>
            <a:headEnd/>
            <a:tailEnd/>
          </a:ln>
          <a:effectLst/>
        </p:spPr>
        <p:txBody>
          <a:bodyPr wrap="none">
            <a:spAutoFit/>
          </a:bodyPr>
          <a:lstStyle/>
          <a:p>
            <a:pPr algn="ctr"/>
            <a:r>
              <a:rPr lang="en-US">
                <a:latin typeface="Helvetica 55 Roman" pitchFamily="34" charset="0"/>
              </a:rPr>
              <a:t>Query Image</a:t>
            </a:r>
            <a:endParaRPr lang="fr-FR">
              <a:latin typeface="Helvetica 55 Roman" pitchFamily="34" charset="0"/>
            </a:endParaRPr>
          </a:p>
        </p:txBody>
      </p:sp>
      <p:sp>
        <p:nvSpPr>
          <p:cNvPr id="62" name="Text Box 101"/>
          <p:cNvSpPr txBox="1">
            <a:spLocks noChangeArrowheads="1"/>
          </p:cNvSpPr>
          <p:nvPr/>
        </p:nvSpPr>
        <p:spPr bwMode="auto">
          <a:xfrm>
            <a:off x="2365345" y="3089254"/>
            <a:ext cx="1416050" cy="366712"/>
          </a:xfrm>
          <a:prstGeom prst="rect">
            <a:avLst/>
          </a:prstGeom>
          <a:noFill/>
          <a:ln w="9525">
            <a:noFill/>
            <a:miter lim="800000"/>
            <a:headEnd/>
            <a:tailEnd/>
          </a:ln>
          <a:effectLst/>
        </p:spPr>
        <p:txBody>
          <a:bodyPr wrap="none">
            <a:spAutoFit/>
          </a:bodyPr>
          <a:lstStyle/>
          <a:p>
            <a:pPr algn="ctr"/>
            <a:r>
              <a:rPr lang="en-US">
                <a:latin typeface="Helvetica 55 Roman" pitchFamily="34" charset="0"/>
              </a:rPr>
              <a:t>Find the PoI</a:t>
            </a:r>
            <a:endParaRPr lang="fr-FR">
              <a:latin typeface="Helvetica 55 Roman" pitchFamily="34" charset="0"/>
            </a:endParaRPr>
          </a:p>
        </p:txBody>
      </p:sp>
      <p:sp>
        <p:nvSpPr>
          <p:cNvPr id="63" name="Text Box 102"/>
          <p:cNvSpPr txBox="1">
            <a:spLocks noChangeArrowheads="1"/>
          </p:cNvSpPr>
          <p:nvPr/>
        </p:nvSpPr>
        <p:spPr bwMode="auto">
          <a:xfrm>
            <a:off x="4108420" y="3016229"/>
            <a:ext cx="2063750" cy="366712"/>
          </a:xfrm>
          <a:prstGeom prst="rect">
            <a:avLst/>
          </a:prstGeom>
          <a:noFill/>
          <a:ln w="9525">
            <a:noFill/>
            <a:miter lim="800000"/>
            <a:headEnd/>
            <a:tailEnd/>
          </a:ln>
          <a:effectLst/>
        </p:spPr>
        <p:txBody>
          <a:bodyPr wrap="none">
            <a:spAutoFit/>
          </a:bodyPr>
          <a:lstStyle/>
          <a:p>
            <a:pPr algn="ctr"/>
            <a:r>
              <a:rPr lang="en-US">
                <a:latin typeface="Helvetica 55 Roman" pitchFamily="34" charset="0"/>
              </a:rPr>
              <a:t>Describe Each PoI</a:t>
            </a:r>
            <a:endParaRPr lang="fr-FR">
              <a:latin typeface="Helvetica 55 Roman" pitchFamily="34" charset="0"/>
            </a:endParaRPr>
          </a:p>
        </p:txBody>
      </p:sp>
      <p:sp>
        <p:nvSpPr>
          <p:cNvPr id="64" name="AutoShape 103"/>
          <p:cNvSpPr>
            <a:spLocks noChangeArrowheads="1"/>
          </p:cNvSpPr>
          <p:nvPr/>
        </p:nvSpPr>
        <p:spPr bwMode="auto">
          <a:xfrm>
            <a:off x="1877982" y="3832204"/>
            <a:ext cx="647700" cy="503237"/>
          </a:xfrm>
          <a:prstGeom prst="rightArrow">
            <a:avLst>
              <a:gd name="adj1" fmla="val 50000"/>
              <a:gd name="adj2" fmla="val 32177"/>
            </a:avLst>
          </a:prstGeom>
          <a:solidFill>
            <a:schemeClr val="accent1"/>
          </a:solidFill>
          <a:ln w="28575">
            <a:noFill/>
            <a:miter lim="800000"/>
            <a:headEnd/>
            <a:tailEnd/>
          </a:ln>
          <a:effectLst/>
        </p:spPr>
        <p:txBody>
          <a:bodyPr wrap="none" anchor="ctr"/>
          <a:lstStyle/>
          <a:p>
            <a:endParaRPr lang="fr-FR"/>
          </a:p>
        </p:txBody>
      </p:sp>
      <p:sp>
        <p:nvSpPr>
          <p:cNvPr id="65" name="AutoShape 104"/>
          <p:cNvSpPr>
            <a:spLocks noChangeArrowheads="1"/>
          </p:cNvSpPr>
          <p:nvPr/>
        </p:nvSpPr>
        <p:spPr bwMode="auto">
          <a:xfrm>
            <a:off x="3535332" y="3832204"/>
            <a:ext cx="647700" cy="503237"/>
          </a:xfrm>
          <a:prstGeom prst="rightArrow">
            <a:avLst>
              <a:gd name="adj1" fmla="val 50000"/>
              <a:gd name="adj2" fmla="val 32177"/>
            </a:avLst>
          </a:prstGeom>
          <a:solidFill>
            <a:schemeClr val="accent1"/>
          </a:solidFill>
          <a:ln w="28575">
            <a:noFill/>
            <a:miter lim="800000"/>
            <a:headEnd/>
            <a:tailEnd/>
          </a:ln>
          <a:effectLst/>
        </p:spPr>
        <p:txBody>
          <a:bodyPr wrap="none" anchor="ctr"/>
          <a:lstStyle/>
          <a:p>
            <a:endParaRPr lang="fr-FR"/>
          </a:p>
        </p:txBody>
      </p:sp>
      <p:sp>
        <p:nvSpPr>
          <p:cNvPr id="66" name="AutoShape 105"/>
          <p:cNvSpPr>
            <a:spLocks noChangeArrowheads="1"/>
          </p:cNvSpPr>
          <p:nvPr/>
        </p:nvSpPr>
        <p:spPr bwMode="auto">
          <a:xfrm>
            <a:off x="6046757" y="3832204"/>
            <a:ext cx="647700" cy="503237"/>
          </a:xfrm>
          <a:prstGeom prst="rightArrow">
            <a:avLst>
              <a:gd name="adj1" fmla="val 50000"/>
              <a:gd name="adj2" fmla="val 32177"/>
            </a:avLst>
          </a:prstGeom>
          <a:solidFill>
            <a:schemeClr val="accent1"/>
          </a:solidFill>
          <a:ln w="28575">
            <a:noFill/>
            <a:miter lim="800000"/>
            <a:headEnd/>
            <a:tailEnd/>
          </a:ln>
          <a:effectLst/>
        </p:spPr>
        <p:txBody>
          <a:bodyPr wrap="none" anchor="ctr"/>
          <a:lstStyle/>
          <a:p>
            <a:endParaRPr lang="fr-FR"/>
          </a:p>
        </p:txBody>
      </p:sp>
      <p:pic>
        <p:nvPicPr>
          <p:cNvPr id="67" name="Picture 106" descr="j0280803[1]"/>
          <p:cNvPicPr>
            <a:picLocks noChangeAspect="1" noChangeArrowheads="1"/>
          </p:cNvPicPr>
          <p:nvPr/>
        </p:nvPicPr>
        <p:blipFill>
          <a:blip r:embed="rId3"/>
          <a:srcRect/>
          <a:stretch>
            <a:fillRect/>
          </a:stretch>
        </p:blipFill>
        <p:spPr bwMode="auto">
          <a:xfrm flipH="1" flipV="1">
            <a:off x="6765895" y="3024166"/>
            <a:ext cx="1908175" cy="1511300"/>
          </a:xfrm>
          <a:prstGeom prst="rect">
            <a:avLst/>
          </a:prstGeom>
          <a:noFill/>
        </p:spPr>
      </p:pic>
      <p:sp>
        <p:nvSpPr>
          <p:cNvPr id="68" name="AutoShape 107"/>
          <p:cNvSpPr>
            <a:spLocks noChangeArrowheads="1"/>
          </p:cNvSpPr>
          <p:nvPr/>
        </p:nvSpPr>
        <p:spPr bwMode="auto">
          <a:xfrm rot="5400000">
            <a:off x="7414389" y="2591572"/>
            <a:ext cx="647700" cy="503237"/>
          </a:xfrm>
          <a:prstGeom prst="rightArrow">
            <a:avLst>
              <a:gd name="adj1" fmla="val 50000"/>
              <a:gd name="adj2" fmla="val 32177"/>
            </a:avLst>
          </a:prstGeom>
          <a:solidFill>
            <a:schemeClr val="accent1"/>
          </a:solidFill>
          <a:ln w="28575">
            <a:noFill/>
            <a:miter lim="800000"/>
            <a:headEnd/>
            <a:tailEnd/>
          </a:ln>
          <a:effectLst/>
        </p:spPr>
        <p:txBody>
          <a:bodyPr wrap="none" anchor="ctr"/>
          <a:lstStyle/>
          <a:p>
            <a:endParaRPr lang="fr-FR"/>
          </a:p>
        </p:txBody>
      </p:sp>
      <p:grpSp>
        <p:nvGrpSpPr>
          <p:cNvPr id="69" name="Group 108"/>
          <p:cNvGrpSpPr>
            <a:grpSpLocks/>
          </p:cNvGrpSpPr>
          <p:nvPr/>
        </p:nvGrpSpPr>
        <p:grpSpPr bwMode="auto">
          <a:xfrm>
            <a:off x="717520" y="3670279"/>
            <a:ext cx="782637" cy="844550"/>
            <a:chOff x="1474" y="2024"/>
            <a:chExt cx="493" cy="532"/>
          </a:xfrm>
        </p:grpSpPr>
        <p:pic>
          <p:nvPicPr>
            <p:cNvPr id="70" name="Picture 109"/>
            <p:cNvPicPr>
              <a:picLocks noChangeAspect="1" noChangeArrowheads="1"/>
            </p:cNvPicPr>
            <p:nvPr/>
          </p:nvPicPr>
          <p:blipFill>
            <a:blip r:embed="rId4"/>
            <a:srcRect/>
            <a:stretch>
              <a:fillRect/>
            </a:stretch>
          </p:blipFill>
          <p:spPr bwMode="auto">
            <a:xfrm>
              <a:off x="1474" y="2024"/>
              <a:ext cx="493" cy="532"/>
            </a:xfrm>
            <a:prstGeom prst="rect">
              <a:avLst/>
            </a:prstGeom>
            <a:noFill/>
            <a:ln w="9525">
              <a:noFill/>
              <a:miter lim="800000"/>
              <a:headEnd/>
              <a:tailEnd/>
            </a:ln>
            <a:effectLst/>
          </p:spPr>
        </p:pic>
        <p:pic>
          <p:nvPicPr>
            <p:cNvPr id="71" name="Picture 110"/>
            <p:cNvPicPr>
              <a:picLocks noChangeAspect="1" noChangeArrowheads="1"/>
            </p:cNvPicPr>
            <p:nvPr/>
          </p:nvPicPr>
          <p:blipFill>
            <a:blip r:embed="rId5"/>
            <a:srcRect/>
            <a:stretch>
              <a:fillRect/>
            </a:stretch>
          </p:blipFill>
          <p:spPr bwMode="auto">
            <a:xfrm rot="5400000">
              <a:off x="1565" y="2139"/>
              <a:ext cx="362" cy="248"/>
            </a:xfrm>
            <a:prstGeom prst="rect">
              <a:avLst/>
            </a:prstGeom>
            <a:noFill/>
            <a:ln w="9525">
              <a:noFill/>
              <a:miter lim="800000"/>
              <a:headEnd/>
              <a:tailEnd/>
            </a:ln>
            <a:effectLst/>
          </p:spPr>
        </p:pic>
      </p:grpSp>
      <p:sp>
        <p:nvSpPr>
          <p:cNvPr id="72" name="Freeform 111"/>
          <p:cNvSpPr>
            <a:spLocks/>
          </p:cNvSpPr>
          <p:nvPr/>
        </p:nvSpPr>
        <p:spPr bwMode="auto">
          <a:xfrm>
            <a:off x="4606895" y="1295379"/>
            <a:ext cx="125412" cy="288925"/>
          </a:xfrm>
          <a:custGeom>
            <a:avLst/>
            <a:gdLst/>
            <a:ahLst/>
            <a:cxnLst>
              <a:cxn ang="0">
                <a:pos x="46" y="79"/>
              </a:cxn>
              <a:cxn ang="0">
                <a:pos x="46" y="24"/>
              </a:cxn>
              <a:cxn ang="0">
                <a:pos x="46" y="24"/>
              </a:cxn>
              <a:cxn ang="0">
                <a:pos x="44" y="15"/>
              </a:cxn>
              <a:cxn ang="0">
                <a:pos x="39" y="7"/>
              </a:cxn>
              <a:cxn ang="0">
                <a:pos x="32" y="2"/>
              </a:cxn>
              <a:cxn ang="0">
                <a:pos x="24" y="0"/>
              </a:cxn>
              <a:cxn ang="0">
                <a:pos x="14" y="2"/>
              </a:cxn>
              <a:cxn ang="0">
                <a:pos x="7" y="7"/>
              </a:cxn>
              <a:cxn ang="0">
                <a:pos x="2" y="15"/>
              </a:cxn>
              <a:cxn ang="0">
                <a:pos x="0" y="24"/>
              </a:cxn>
              <a:cxn ang="0">
                <a:pos x="0" y="24"/>
              </a:cxn>
              <a:cxn ang="0">
                <a:pos x="0" y="79"/>
              </a:cxn>
              <a:cxn ang="0">
                <a:pos x="0" y="79"/>
              </a:cxn>
              <a:cxn ang="0">
                <a:pos x="2" y="88"/>
              </a:cxn>
              <a:cxn ang="0">
                <a:pos x="7" y="96"/>
              </a:cxn>
              <a:cxn ang="0">
                <a:pos x="14" y="101"/>
              </a:cxn>
              <a:cxn ang="0">
                <a:pos x="24" y="103"/>
              </a:cxn>
              <a:cxn ang="0">
                <a:pos x="32" y="101"/>
              </a:cxn>
              <a:cxn ang="0">
                <a:pos x="39" y="96"/>
              </a:cxn>
              <a:cxn ang="0">
                <a:pos x="44" y="88"/>
              </a:cxn>
              <a:cxn ang="0">
                <a:pos x="46" y="79"/>
              </a:cxn>
              <a:cxn ang="0">
                <a:pos x="46" y="79"/>
              </a:cxn>
            </a:cxnLst>
            <a:rect l="0" t="0" r="r" b="b"/>
            <a:pathLst>
              <a:path w="46" h="103">
                <a:moveTo>
                  <a:pt x="46" y="79"/>
                </a:moveTo>
                <a:lnTo>
                  <a:pt x="46" y="24"/>
                </a:lnTo>
                <a:lnTo>
                  <a:pt x="46" y="24"/>
                </a:lnTo>
                <a:lnTo>
                  <a:pt x="44" y="15"/>
                </a:lnTo>
                <a:lnTo>
                  <a:pt x="39" y="7"/>
                </a:lnTo>
                <a:lnTo>
                  <a:pt x="32" y="2"/>
                </a:lnTo>
                <a:lnTo>
                  <a:pt x="24" y="0"/>
                </a:lnTo>
                <a:lnTo>
                  <a:pt x="14" y="2"/>
                </a:lnTo>
                <a:lnTo>
                  <a:pt x="7" y="7"/>
                </a:lnTo>
                <a:lnTo>
                  <a:pt x="2" y="15"/>
                </a:lnTo>
                <a:lnTo>
                  <a:pt x="0" y="24"/>
                </a:lnTo>
                <a:lnTo>
                  <a:pt x="0" y="24"/>
                </a:lnTo>
                <a:lnTo>
                  <a:pt x="0" y="79"/>
                </a:lnTo>
                <a:lnTo>
                  <a:pt x="0" y="79"/>
                </a:lnTo>
                <a:lnTo>
                  <a:pt x="2" y="88"/>
                </a:lnTo>
                <a:lnTo>
                  <a:pt x="7" y="96"/>
                </a:lnTo>
                <a:lnTo>
                  <a:pt x="14" y="101"/>
                </a:lnTo>
                <a:lnTo>
                  <a:pt x="24" y="103"/>
                </a:lnTo>
                <a:lnTo>
                  <a:pt x="32" y="101"/>
                </a:lnTo>
                <a:lnTo>
                  <a:pt x="39" y="96"/>
                </a:lnTo>
                <a:lnTo>
                  <a:pt x="44" y="88"/>
                </a:lnTo>
                <a:lnTo>
                  <a:pt x="46" y="79"/>
                </a:lnTo>
                <a:lnTo>
                  <a:pt x="46" y="79"/>
                </a:lnTo>
                <a:close/>
              </a:path>
            </a:pathLst>
          </a:custGeom>
          <a:solidFill>
            <a:srgbClr val="000000"/>
          </a:solidFill>
          <a:ln w="9525">
            <a:noFill/>
            <a:round/>
            <a:headEnd/>
            <a:tailEnd/>
          </a:ln>
        </p:spPr>
        <p:txBody>
          <a:bodyPr/>
          <a:lstStyle/>
          <a:p>
            <a:endParaRPr lang="fr-FR"/>
          </a:p>
        </p:txBody>
      </p:sp>
      <p:grpSp>
        <p:nvGrpSpPr>
          <p:cNvPr id="73" name="Group 112"/>
          <p:cNvGrpSpPr>
            <a:grpSpLocks/>
          </p:cNvGrpSpPr>
          <p:nvPr/>
        </p:nvGrpSpPr>
        <p:grpSpPr bwMode="auto">
          <a:xfrm>
            <a:off x="5183157" y="1654154"/>
            <a:ext cx="647700" cy="647700"/>
            <a:chOff x="3061" y="935"/>
            <a:chExt cx="408" cy="408"/>
          </a:xfrm>
        </p:grpSpPr>
        <p:grpSp>
          <p:nvGrpSpPr>
            <p:cNvPr id="74" name="Group 113"/>
            <p:cNvGrpSpPr>
              <a:grpSpLocks/>
            </p:cNvGrpSpPr>
            <p:nvPr/>
          </p:nvGrpSpPr>
          <p:grpSpPr bwMode="auto">
            <a:xfrm>
              <a:off x="3061" y="934"/>
              <a:ext cx="408" cy="407"/>
              <a:chOff x="385" y="1344"/>
              <a:chExt cx="1091" cy="1090"/>
            </a:xfrm>
          </p:grpSpPr>
          <p:sp>
            <p:nvSpPr>
              <p:cNvPr id="107" name="Rectangle 114"/>
              <p:cNvSpPr>
                <a:spLocks noChangeArrowheads="1"/>
              </p:cNvSpPr>
              <p:nvPr/>
            </p:nvSpPr>
            <p:spPr bwMode="auto">
              <a:xfrm>
                <a:off x="930" y="1344"/>
                <a:ext cx="546" cy="546"/>
              </a:xfrm>
              <a:prstGeom prst="rect">
                <a:avLst/>
              </a:prstGeom>
              <a:solidFill>
                <a:srgbClr val="CDE9EB"/>
              </a:solidFill>
              <a:ln w="19050">
                <a:solidFill>
                  <a:schemeClr val="tx1"/>
                </a:solidFill>
                <a:miter lim="800000"/>
                <a:headEnd/>
                <a:tailEnd/>
              </a:ln>
              <a:effectLst/>
            </p:spPr>
            <p:txBody>
              <a:bodyPr wrap="none" anchor="ctr"/>
              <a:lstStyle/>
              <a:p>
                <a:endParaRPr lang="fr-FR"/>
              </a:p>
            </p:txBody>
          </p:sp>
          <p:sp>
            <p:nvSpPr>
              <p:cNvPr id="108" name="Rectangle 115"/>
              <p:cNvSpPr>
                <a:spLocks noChangeArrowheads="1"/>
              </p:cNvSpPr>
              <p:nvPr/>
            </p:nvSpPr>
            <p:spPr bwMode="auto">
              <a:xfrm>
                <a:off x="385" y="1344"/>
                <a:ext cx="546" cy="546"/>
              </a:xfrm>
              <a:prstGeom prst="rect">
                <a:avLst/>
              </a:prstGeom>
              <a:solidFill>
                <a:srgbClr val="CDE9EB"/>
              </a:solidFill>
              <a:ln w="19050">
                <a:solidFill>
                  <a:schemeClr val="tx1"/>
                </a:solidFill>
                <a:miter lim="800000"/>
                <a:headEnd/>
                <a:tailEnd/>
              </a:ln>
              <a:effectLst/>
            </p:spPr>
            <p:txBody>
              <a:bodyPr wrap="none" anchor="ctr"/>
              <a:lstStyle/>
              <a:p>
                <a:pPr algn="ctr"/>
                <a:endParaRPr lang="pt-BR">
                  <a:cs typeface="Arial" pitchFamily="34" charset="0"/>
                </a:endParaRPr>
              </a:p>
            </p:txBody>
          </p:sp>
          <p:sp>
            <p:nvSpPr>
              <p:cNvPr id="109" name="Rectangle 116"/>
              <p:cNvSpPr>
                <a:spLocks noChangeArrowheads="1"/>
              </p:cNvSpPr>
              <p:nvPr/>
            </p:nvSpPr>
            <p:spPr bwMode="auto">
              <a:xfrm>
                <a:off x="930" y="1888"/>
                <a:ext cx="546" cy="546"/>
              </a:xfrm>
              <a:prstGeom prst="rect">
                <a:avLst/>
              </a:prstGeom>
              <a:solidFill>
                <a:srgbClr val="CDE9EB"/>
              </a:solidFill>
              <a:ln w="19050">
                <a:solidFill>
                  <a:schemeClr val="tx1"/>
                </a:solidFill>
                <a:miter lim="800000"/>
                <a:headEnd/>
                <a:tailEnd/>
              </a:ln>
              <a:effectLst/>
            </p:spPr>
            <p:txBody>
              <a:bodyPr wrap="none" anchor="ctr"/>
              <a:lstStyle/>
              <a:p>
                <a:endParaRPr lang="fr-FR"/>
              </a:p>
            </p:txBody>
          </p:sp>
          <p:sp>
            <p:nvSpPr>
              <p:cNvPr id="110" name="Rectangle 117"/>
              <p:cNvSpPr>
                <a:spLocks noChangeArrowheads="1"/>
              </p:cNvSpPr>
              <p:nvPr/>
            </p:nvSpPr>
            <p:spPr bwMode="auto">
              <a:xfrm>
                <a:off x="385" y="1888"/>
                <a:ext cx="546" cy="546"/>
              </a:xfrm>
              <a:prstGeom prst="rect">
                <a:avLst/>
              </a:prstGeom>
              <a:solidFill>
                <a:srgbClr val="CDE9EB"/>
              </a:solidFill>
              <a:ln w="19050">
                <a:solidFill>
                  <a:schemeClr val="tx1"/>
                </a:solidFill>
                <a:miter lim="800000"/>
                <a:headEnd/>
                <a:tailEnd/>
              </a:ln>
              <a:effectLst/>
            </p:spPr>
            <p:txBody>
              <a:bodyPr wrap="none" anchor="ctr"/>
              <a:lstStyle/>
              <a:p>
                <a:pPr algn="ctr"/>
                <a:endParaRPr lang="pt-BR">
                  <a:cs typeface="Arial" pitchFamily="34" charset="0"/>
                </a:endParaRPr>
              </a:p>
            </p:txBody>
          </p:sp>
        </p:grpSp>
        <p:sp>
          <p:nvSpPr>
            <p:cNvPr id="75" name="Line 118"/>
            <p:cNvSpPr>
              <a:spLocks noChangeShapeType="1"/>
            </p:cNvSpPr>
            <p:nvPr/>
          </p:nvSpPr>
          <p:spPr bwMode="auto">
            <a:xfrm flipH="1">
              <a:off x="3102" y="1037"/>
              <a:ext cx="61" cy="0"/>
            </a:xfrm>
            <a:prstGeom prst="line">
              <a:avLst/>
            </a:prstGeom>
            <a:noFill/>
            <a:ln w="9525">
              <a:solidFill>
                <a:schemeClr val="tx1"/>
              </a:solidFill>
              <a:round/>
              <a:headEnd/>
              <a:tailEnd type="stealth" w="sm" len="sm"/>
            </a:ln>
            <a:effectLst/>
          </p:spPr>
          <p:txBody>
            <a:bodyPr/>
            <a:lstStyle/>
            <a:p>
              <a:endParaRPr lang="fr-FR"/>
            </a:p>
          </p:txBody>
        </p:sp>
        <p:sp>
          <p:nvSpPr>
            <p:cNvPr id="76" name="Line 119"/>
            <p:cNvSpPr>
              <a:spLocks noChangeShapeType="1"/>
            </p:cNvSpPr>
            <p:nvPr/>
          </p:nvSpPr>
          <p:spPr bwMode="auto">
            <a:xfrm flipH="1" flipV="1">
              <a:off x="3089" y="962"/>
              <a:ext cx="75" cy="75"/>
            </a:xfrm>
            <a:prstGeom prst="line">
              <a:avLst/>
            </a:prstGeom>
            <a:noFill/>
            <a:ln w="9525">
              <a:solidFill>
                <a:schemeClr val="tx1"/>
              </a:solidFill>
              <a:round/>
              <a:headEnd/>
              <a:tailEnd type="stealth" w="sm" len="sm"/>
            </a:ln>
            <a:effectLst/>
          </p:spPr>
          <p:txBody>
            <a:bodyPr/>
            <a:lstStyle/>
            <a:p>
              <a:endParaRPr lang="fr-FR"/>
            </a:p>
          </p:txBody>
        </p:sp>
        <p:sp>
          <p:nvSpPr>
            <p:cNvPr id="77" name="Line 120"/>
            <p:cNvSpPr>
              <a:spLocks noChangeShapeType="1"/>
            </p:cNvSpPr>
            <p:nvPr/>
          </p:nvSpPr>
          <p:spPr bwMode="auto">
            <a:xfrm flipV="1">
              <a:off x="3163" y="952"/>
              <a:ext cx="0" cy="85"/>
            </a:xfrm>
            <a:prstGeom prst="line">
              <a:avLst/>
            </a:prstGeom>
            <a:noFill/>
            <a:ln w="9525">
              <a:solidFill>
                <a:schemeClr val="tx1"/>
              </a:solidFill>
              <a:round/>
              <a:headEnd/>
              <a:tailEnd type="stealth" w="sm" len="sm"/>
            </a:ln>
            <a:effectLst/>
          </p:spPr>
          <p:txBody>
            <a:bodyPr/>
            <a:lstStyle/>
            <a:p>
              <a:endParaRPr lang="fr-FR"/>
            </a:p>
          </p:txBody>
        </p:sp>
        <p:sp>
          <p:nvSpPr>
            <p:cNvPr id="78" name="Line 121"/>
            <p:cNvSpPr>
              <a:spLocks noChangeShapeType="1"/>
            </p:cNvSpPr>
            <p:nvPr/>
          </p:nvSpPr>
          <p:spPr bwMode="auto">
            <a:xfrm flipV="1">
              <a:off x="3163" y="992"/>
              <a:ext cx="45" cy="44"/>
            </a:xfrm>
            <a:prstGeom prst="line">
              <a:avLst/>
            </a:prstGeom>
            <a:noFill/>
            <a:ln w="9525">
              <a:solidFill>
                <a:schemeClr val="tx1"/>
              </a:solidFill>
              <a:round/>
              <a:headEnd/>
              <a:tailEnd type="stealth" w="sm" len="sm"/>
            </a:ln>
            <a:effectLst/>
          </p:spPr>
          <p:txBody>
            <a:bodyPr/>
            <a:lstStyle/>
            <a:p>
              <a:endParaRPr lang="fr-FR"/>
            </a:p>
          </p:txBody>
        </p:sp>
        <p:sp>
          <p:nvSpPr>
            <p:cNvPr id="79" name="Line 122"/>
            <p:cNvSpPr>
              <a:spLocks noChangeShapeType="1"/>
            </p:cNvSpPr>
            <p:nvPr/>
          </p:nvSpPr>
          <p:spPr bwMode="auto">
            <a:xfrm>
              <a:off x="3163" y="1037"/>
              <a:ext cx="0" cy="33"/>
            </a:xfrm>
            <a:prstGeom prst="line">
              <a:avLst/>
            </a:prstGeom>
            <a:noFill/>
            <a:ln w="9525">
              <a:solidFill>
                <a:schemeClr val="tx1"/>
              </a:solidFill>
              <a:round/>
              <a:headEnd/>
              <a:tailEnd type="stealth" w="sm" len="sm"/>
            </a:ln>
            <a:effectLst/>
          </p:spPr>
          <p:txBody>
            <a:bodyPr/>
            <a:lstStyle/>
            <a:p>
              <a:endParaRPr lang="fr-FR"/>
            </a:p>
          </p:txBody>
        </p:sp>
        <p:sp>
          <p:nvSpPr>
            <p:cNvPr id="80" name="Line 123"/>
            <p:cNvSpPr>
              <a:spLocks noChangeShapeType="1"/>
            </p:cNvSpPr>
            <p:nvPr/>
          </p:nvSpPr>
          <p:spPr bwMode="auto">
            <a:xfrm>
              <a:off x="3163" y="1037"/>
              <a:ext cx="61" cy="0"/>
            </a:xfrm>
            <a:prstGeom prst="line">
              <a:avLst/>
            </a:prstGeom>
            <a:noFill/>
            <a:ln w="9525">
              <a:solidFill>
                <a:schemeClr val="tx1"/>
              </a:solidFill>
              <a:round/>
              <a:headEnd/>
              <a:tailEnd type="stealth" w="sm" len="sm"/>
            </a:ln>
            <a:effectLst/>
          </p:spPr>
          <p:txBody>
            <a:bodyPr/>
            <a:lstStyle/>
            <a:p>
              <a:endParaRPr lang="fr-FR"/>
            </a:p>
          </p:txBody>
        </p:sp>
        <p:sp>
          <p:nvSpPr>
            <p:cNvPr id="81" name="Line 124"/>
            <p:cNvSpPr>
              <a:spLocks noChangeShapeType="1"/>
            </p:cNvSpPr>
            <p:nvPr/>
          </p:nvSpPr>
          <p:spPr bwMode="auto">
            <a:xfrm>
              <a:off x="3163" y="1037"/>
              <a:ext cx="19" cy="18"/>
            </a:xfrm>
            <a:prstGeom prst="line">
              <a:avLst/>
            </a:prstGeom>
            <a:noFill/>
            <a:ln w="9525">
              <a:solidFill>
                <a:schemeClr val="tx1"/>
              </a:solidFill>
              <a:round/>
              <a:headEnd/>
              <a:tailEnd type="stealth" w="sm" len="sm"/>
            </a:ln>
            <a:effectLst/>
          </p:spPr>
          <p:txBody>
            <a:bodyPr/>
            <a:lstStyle/>
            <a:p>
              <a:endParaRPr lang="fr-FR"/>
            </a:p>
          </p:txBody>
        </p:sp>
        <p:sp>
          <p:nvSpPr>
            <p:cNvPr id="82" name="Line 125"/>
            <p:cNvSpPr>
              <a:spLocks noChangeShapeType="1"/>
            </p:cNvSpPr>
            <p:nvPr/>
          </p:nvSpPr>
          <p:spPr bwMode="auto">
            <a:xfrm flipH="1">
              <a:off x="3120" y="1037"/>
              <a:ext cx="43" cy="43"/>
            </a:xfrm>
            <a:prstGeom prst="line">
              <a:avLst/>
            </a:prstGeom>
            <a:noFill/>
            <a:ln w="9525">
              <a:solidFill>
                <a:schemeClr val="tx1"/>
              </a:solidFill>
              <a:round/>
              <a:headEnd/>
              <a:tailEnd type="stealth" w="sm" len="sm"/>
            </a:ln>
            <a:effectLst/>
          </p:spPr>
          <p:txBody>
            <a:bodyPr/>
            <a:lstStyle/>
            <a:p>
              <a:endParaRPr lang="fr-FR"/>
            </a:p>
          </p:txBody>
        </p:sp>
        <p:sp>
          <p:nvSpPr>
            <p:cNvPr id="83" name="Line 126"/>
            <p:cNvSpPr>
              <a:spLocks noChangeShapeType="1"/>
            </p:cNvSpPr>
            <p:nvPr/>
          </p:nvSpPr>
          <p:spPr bwMode="auto">
            <a:xfrm flipH="1">
              <a:off x="3299" y="1037"/>
              <a:ext cx="68" cy="0"/>
            </a:xfrm>
            <a:prstGeom prst="line">
              <a:avLst/>
            </a:prstGeom>
            <a:noFill/>
            <a:ln w="9525">
              <a:solidFill>
                <a:schemeClr val="tx1"/>
              </a:solidFill>
              <a:round/>
              <a:headEnd/>
              <a:tailEnd type="stealth" w="sm" len="sm"/>
            </a:ln>
            <a:effectLst/>
          </p:spPr>
          <p:txBody>
            <a:bodyPr/>
            <a:lstStyle/>
            <a:p>
              <a:endParaRPr lang="fr-FR"/>
            </a:p>
          </p:txBody>
        </p:sp>
        <p:sp>
          <p:nvSpPr>
            <p:cNvPr id="84" name="Line 127"/>
            <p:cNvSpPr>
              <a:spLocks noChangeShapeType="1"/>
            </p:cNvSpPr>
            <p:nvPr/>
          </p:nvSpPr>
          <p:spPr bwMode="auto">
            <a:xfrm flipH="1" flipV="1">
              <a:off x="3318" y="987"/>
              <a:ext cx="49" cy="50"/>
            </a:xfrm>
            <a:prstGeom prst="line">
              <a:avLst/>
            </a:prstGeom>
            <a:noFill/>
            <a:ln w="9525">
              <a:solidFill>
                <a:schemeClr val="tx1"/>
              </a:solidFill>
              <a:round/>
              <a:headEnd/>
              <a:tailEnd type="stealth" w="sm" len="sm"/>
            </a:ln>
            <a:effectLst/>
          </p:spPr>
          <p:txBody>
            <a:bodyPr/>
            <a:lstStyle/>
            <a:p>
              <a:endParaRPr lang="fr-FR"/>
            </a:p>
          </p:txBody>
        </p:sp>
        <p:sp>
          <p:nvSpPr>
            <p:cNvPr id="85" name="Line 128"/>
            <p:cNvSpPr>
              <a:spLocks noChangeShapeType="1"/>
            </p:cNvSpPr>
            <p:nvPr/>
          </p:nvSpPr>
          <p:spPr bwMode="auto">
            <a:xfrm flipV="1">
              <a:off x="3367" y="948"/>
              <a:ext cx="0" cy="89"/>
            </a:xfrm>
            <a:prstGeom prst="line">
              <a:avLst/>
            </a:prstGeom>
            <a:noFill/>
            <a:ln w="9525">
              <a:solidFill>
                <a:schemeClr val="tx1"/>
              </a:solidFill>
              <a:round/>
              <a:headEnd/>
              <a:tailEnd type="stealth" w="sm" len="sm"/>
            </a:ln>
            <a:effectLst/>
          </p:spPr>
          <p:txBody>
            <a:bodyPr/>
            <a:lstStyle/>
            <a:p>
              <a:endParaRPr lang="fr-FR"/>
            </a:p>
          </p:txBody>
        </p:sp>
        <p:sp>
          <p:nvSpPr>
            <p:cNvPr id="86" name="Line 129"/>
            <p:cNvSpPr>
              <a:spLocks noChangeShapeType="1"/>
            </p:cNvSpPr>
            <p:nvPr/>
          </p:nvSpPr>
          <p:spPr bwMode="auto">
            <a:xfrm flipV="1">
              <a:off x="3367" y="1011"/>
              <a:ext cx="25" cy="25"/>
            </a:xfrm>
            <a:prstGeom prst="line">
              <a:avLst/>
            </a:prstGeom>
            <a:noFill/>
            <a:ln w="9525">
              <a:solidFill>
                <a:schemeClr val="tx1"/>
              </a:solidFill>
              <a:round/>
              <a:headEnd/>
              <a:tailEnd type="stealth" w="sm" len="sm"/>
            </a:ln>
            <a:effectLst/>
          </p:spPr>
          <p:txBody>
            <a:bodyPr/>
            <a:lstStyle/>
            <a:p>
              <a:endParaRPr lang="fr-FR"/>
            </a:p>
          </p:txBody>
        </p:sp>
        <p:sp>
          <p:nvSpPr>
            <p:cNvPr id="87" name="Line 130"/>
            <p:cNvSpPr>
              <a:spLocks noChangeShapeType="1"/>
            </p:cNvSpPr>
            <p:nvPr/>
          </p:nvSpPr>
          <p:spPr bwMode="auto">
            <a:xfrm>
              <a:off x="3367" y="1037"/>
              <a:ext cx="0" cy="36"/>
            </a:xfrm>
            <a:prstGeom prst="line">
              <a:avLst/>
            </a:prstGeom>
            <a:noFill/>
            <a:ln w="9525">
              <a:solidFill>
                <a:schemeClr val="tx1"/>
              </a:solidFill>
              <a:round/>
              <a:headEnd/>
              <a:tailEnd type="stealth" w="sm" len="sm"/>
            </a:ln>
            <a:effectLst/>
          </p:spPr>
          <p:txBody>
            <a:bodyPr/>
            <a:lstStyle/>
            <a:p>
              <a:endParaRPr lang="fr-FR"/>
            </a:p>
          </p:txBody>
        </p:sp>
        <p:sp>
          <p:nvSpPr>
            <p:cNvPr id="88" name="Line 131"/>
            <p:cNvSpPr>
              <a:spLocks noChangeShapeType="1"/>
            </p:cNvSpPr>
            <p:nvPr/>
          </p:nvSpPr>
          <p:spPr bwMode="auto">
            <a:xfrm>
              <a:off x="3367" y="1037"/>
              <a:ext cx="34" cy="0"/>
            </a:xfrm>
            <a:prstGeom prst="line">
              <a:avLst/>
            </a:prstGeom>
            <a:noFill/>
            <a:ln w="9525">
              <a:solidFill>
                <a:schemeClr val="tx1"/>
              </a:solidFill>
              <a:round/>
              <a:headEnd/>
              <a:tailEnd type="stealth" w="sm" len="sm"/>
            </a:ln>
            <a:effectLst/>
          </p:spPr>
          <p:txBody>
            <a:bodyPr/>
            <a:lstStyle/>
            <a:p>
              <a:endParaRPr lang="fr-FR"/>
            </a:p>
          </p:txBody>
        </p:sp>
        <p:sp>
          <p:nvSpPr>
            <p:cNvPr id="89" name="Line 132"/>
            <p:cNvSpPr>
              <a:spLocks noChangeShapeType="1"/>
            </p:cNvSpPr>
            <p:nvPr/>
          </p:nvSpPr>
          <p:spPr bwMode="auto">
            <a:xfrm>
              <a:off x="3367" y="1037"/>
              <a:ext cx="20" cy="20"/>
            </a:xfrm>
            <a:prstGeom prst="line">
              <a:avLst/>
            </a:prstGeom>
            <a:noFill/>
            <a:ln w="9525">
              <a:solidFill>
                <a:schemeClr val="tx1"/>
              </a:solidFill>
              <a:round/>
              <a:headEnd/>
              <a:tailEnd type="stealth" w="sm" len="sm"/>
            </a:ln>
            <a:effectLst/>
          </p:spPr>
          <p:txBody>
            <a:bodyPr/>
            <a:lstStyle/>
            <a:p>
              <a:endParaRPr lang="fr-FR"/>
            </a:p>
          </p:txBody>
        </p:sp>
        <p:sp>
          <p:nvSpPr>
            <p:cNvPr id="90" name="Line 133"/>
            <p:cNvSpPr>
              <a:spLocks noChangeShapeType="1"/>
            </p:cNvSpPr>
            <p:nvPr/>
          </p:nvSpPr>
          <p:spPr bwMode="auto">
            <a:xfrm flipH="1">
              <a:off x="3331" y="1037"/>
              <a:ext cx="36" cy="35"/>
            </a:xfrm>
            <a:prstGeom prst="line">
              <a:avLst/>
            </a:prstGeom>
            <a:noFill/>
            <a:ln w="9525">
              <a:solidFill>
                <a:schemeClr val="tx1"/>
              </a:solidFill>
              <a:round/>
              <a:headEnd/>
              <a:tailEnd type="stealth" w="sm" len="sm"/>
            </a:ln>
            <a:effectLst/>
          </p:spPr>
          <p:txBody>
            <a:bodyPr/>
            <a:lstStyle/>
            <a:p>
              <a:endParaRPr lang="fr-FR"/>
            </a:p>
          </p:txBody>
        </p:sp>
        <p:sp>
          <p:nvSpPr>
            <p:cNvPr id="91" name="Line 134"/>
            <p:cNvSpPr>
              <a:spLocks noChangeShapeType="1"/>
            </p:cNvSpPr>
            <p:nvPr/>
          </p:nvSpPr>
          <p:spPr bwMode="auto">
            <a:xfrm flipH="1">
              <a:off x="3336" y="1240"/>
              <a:ext cx="31" cy="0"/>
            </a:xfrm>
            <a:prstGeom prst="line">
              <a:avLst/>
            </a:prstGeom>
            <a:noFill/>
            <a:ln w="9525">
              <a:solidFill>
                <a:schemeClr val="tx1"/>
              </a:solidFill>
              <a:round/>
              <a:headEnd/>
              <a:tailEnd type="stealth" w="sm" len="sm"/>
            </a:ln>
            <a:effectLst/>
          </p:spPr>
          <p:txBody>
            <a:bodyPr/>
            <a:lstStyle/>
            <a:p>
              <a:endParaRPr lang="fr-FR"/>
            </a:p>
          </p:txBody>
        </p:sp>
        <p:sp>
          <p:nvSpPr>
            <p:cNvPr id="92" name="Line 135"/>
            <p:cNvSpPr>
              <a:spLocks noChangeShapeType="1"/>
            </p:cNvSpPr>
            <p:nvPr/>
          </p:nvSpPr>
          <p:spPr bwMode="auto">
            <a:xfrm flipH="1" flipV="1">
              <a:off x="3328" y="1199"/>
              <a:ext cx="39" cy="41"/>
            </a:xfrm>
            <a:prstGeom prst="line">
              <a:avLst/>
            </a:prstGeom>
            <a:noFill/>
            <a:ln w="9525">
              <a:solidFill>
                <a:schemeClr val="tx1"/>
              </a:solidFill>
              <a:round/>
              <a:headEnd/>
              <a:tailEnd type="stealth" w="sm" len="sm"/>
            </a:ln>
            <a:effectLst/>
          </p:spPr>
          <p:txBody>
            <a:bodyPr/>
            <a:lstStyle/>
            <a:p>
              <a:endParaRPr lang="fr-FR"/>
            </a:p>
          </p:txBody>
        </p:sp>
        <p:sp>
          <p:nvSpPr>
            <p:cNvPr id="93" name="Line 136"/>
            <p:cNvSpPr>
              <a:spLocks noChangeShapeType="1"/>
            </p:cNvSpPr>
            <p:nvPr/>
          </p:nvSpPr>
          <p:spPr bwMode="auto">
            <a:xfrm flipV="1">
              <a:off x="3367" y="1167"/>
              <a:ext cx="0" cy="73"/>
            </a:xfrm>
            <a:prstGeom prst="line">
              <a:avLst/>
            </a:prstGeom>
            <a:noFill/>
            <a:ln w="9525">
              <a:solidFill>
                <a:schemeClr val="tx1"/>
              </a:solidFill>
              <a:round/>
              <a:headEnd/>
              <a:tailEnd type="stealth" w="sm" len="sm"/>
            </a:ln>
            <a:effectLst/>
          </p:spPr>
          <p:txBody>
            <a:bodyPr/>
            <a:lstStyle/>
            <a:p>
              <a:endParaRPr lang="fr-FR"/>
            </a:p>
          </p:txBody>
        </p:sp>
        <p:sp>
          <p:nvSpPr>
            <p:cNvPr id="94" name="Line 137"/>
            <p:cNvSpPr>
              <a:spLocks noChangeShapeType="1"/>
            </p:cNvSpPr>
            <p:nvPr/>
          </p:nvSpPr>
          <p:spPr bwMode="auto">
            <a:xfrm flipV="1">
              <a:off x="3367" y="1172"/>
              <a:ext cx="68" cy="68"/>
            </a:xfrm>
            <a:prstGeom prst="line">
              <a:avLst/>
            </a:prstGeom>
            <a:noFill/>
            <a:ln w="9525">
              <a:solidFill>
                <a:schemeClr val="tx1"/>
              </a:solidFill>
              <a:round/>
              <a:headEnd/>
              <a:tailEnd type="stealth" w="sm" len="sm"/>
            </a:ln>
            <a:effectLst/>
          </p:spPr>
          <p:txBody>
            <a:bodyPr/>
            <a:lstStyle/>
            <a:p>
              <a:endParaRPr lang="fr-FR"/>
            </a:p>
          </p:txBody>
        </p:sp>
        <p:sp>
          <p:nvSpPr>
            <p:cNvPr id="95" name="Line 138"/>
            <p:cNvSpPr>
              <a:spLocks noChangeShapeType="1"/>
            </p:cNvSpPr>
            <p:nvPr/>
          </p:nvSpPr>
          <p:spPr bwMode="auto">
            <a:xfrm>
              <a:off x="3367" y="1240"/>
              <a:ext cx="0" cy="27"/>
            </a:xfrm>
            <a:prstGeom prst="line">
              <a:avLst/>
            </a:prstGeom>
            <a:noFill/>
            <a:ln w="9525">
              <a:solidFill>
                <a:schemeClr val="tx1"/>
              </a:solidFill>
              <a:round/>
              <a:headEnd/>
              <a:tailEnd type="stealth" w="sm" len="sm"/>
            </a:ln>
            <a:effectLst/>
          </p:spPr>
          <p:txBody>
            <a:bodyPr/>
            <a:lstStyle/>
            <a:p>
              <a:endParaRPr lang="fr-FR"/>
            </a:p>
          </p:txBody>
        </p:sp>
        <p:sp>
          <p:nvSpPr>
            <p:cNvPr id="96" name="Line 139"/>
            <p:cNvSpPr>
              <a:spLocks noChangeShapeType="1"/>
            </p:cNvSpPr>
            <p:nvPr/>
          </p:nvSpPr>
          <p:spPr bwMode="auto">
            <a:xfrm>
              <a:off x="3367" y="1240"/>
              <a:ext cx="47" cy="0"/>
            </a:xfrm>
            <a:prstGeom prst="line">
              <a:avLst/>
            </a:prstGeom>
            <a:noFill/>
            <a:ln w="9525">
              <a:solidFill>
                <a:schemeClr val="tx1"/>
              </a:solidFill>
              <a:round/>
              <a:headEnd/>
              <a:tailEnd type="stealth" w="sm" len="sm"/>
            </a:ln>
            <a:effectLst/>
          </p:spPr>
          <p:txBody>
            <a:bodyPr/>
            <a:lstStyle/>
            <a:p>
              <a:endParaRPr lang="fr-FR"/>
            </a:p>
          </p:txBody>
        </p:sp>
        <p:sp>
          <p:nvSpPr>
            <p:cNvPr id="97" name="Line 140"/>
            <p:cNvSpPr>
              <a:spLocks noChangeShapeType="1"/>
            </p:cNvSpPr>
            <p:nvPr/>
          </p:nvSpPr>
          <p:spPr bwMode="auto">
            <a:xfrm>
              <a:off x="3367" y="1240"/>
              <a:ext cx="28" cy="28"/>
            </a:xfrm>
            <a:prstGeom prst="line">
              <a:avLst/>
            </a:prstGeom>
            <a:noFill/>
            <a:ln w="9525">
              <a:solidFill>
                <a:schemeClr val="tx1"/>
              </a:solidFill>
              <a:round/>
              <a:headEnd/>
              <a:tailEnd type="stealth" w="sm" len="sm"/>
            </a:ln>
            <a:effectLst/>
          </p:spPr>
          <p:txBody>
            <a:bodyPr/>
            <a:lstStyle/>
            <a:p>
              <a:endParaRPr lang="fr-FR"/>
            </a:p>
          </p:txBody>
        </p:sp>
        <p:sp>
          <p:nvSpPr>
            <p:cNvPr id="98" name="Line 141"/>
            <p:cNvSpPr>
              <a:spLocks noChangeShapeType="1"/>
            </p:cNvSpPr>
            <p:nvPr/>
          </p:nvSpPr>
          <p:spPr bwMode="auto">
            <a:xfrm flipH="1">
              <a:off x="3333" y="1240"/>
              <a:ext cx="34" cy="35"/>
            </a:xfrm>
            <a:prstGeom prst="line">
              <a:avLst/>
            </a:prstGeom>
            <a:noFill/>
            <a:ln w="9525">
              <a:solidFill>
                <a:schemeClr val="tx1"/>
              </a:solidFill>
              <a:round/>
              <a:headEnd/>
              <a:tailEnd type="stealth" w="sm" len="sm"/>
            </a:ln>
            <a:effectLst/>
          </p:spPr>
          <p:txBody>
            <a:bodyPr/>
            <a:lstStyle/>
            <a:p>
              <a:endParaRPr lang="fr-FR"/>
            </a:p>
          </p:txBody>
        </p:sp>
        <p:sp>
          <p:nvSpPr>
            <p:cNvPr id="99" name="Line 142"/>
            <p:cNvSpPr>
              <a:spLocks noChangeShapeType="1"/>
            </p:cNvSpPr>
            <p:nvPr/>
          </p:nvSpPr>
          <p:spPr bwMode="auto">
            <a:xfrm flipH="1">
              <a:off x="3099" y="1240"/>
              <a:ext cx="64" cy="0"/>
            </a:xfrm>
            <a:prstGeom prst="line">
              <a:avLst/>
            </a:prstGeom>
            <a:noFill/>
            <a:ln w="9525">
              <a:solidFill>
                <a:schemeClr val="tx1"/>
              </a:solidFill>
              <a:round/>
              <a:headEnd/>
              <a:tailEnd type="stealth" w="sm" len="sm"/>
            </a:ln>
            <a:effectLst/>
          </p:spPr>
          <p:txBody>
            <a:bodyPr/>
            <a:lstStyle/>
            <a:p>
              <a:endParaRPr lang="fr-FR"/>
            </a:p>
          </p:txBody>
        </p:sp>
        <p:sp>
          <p:nvSpPr>
            <p:cNvPr id="100" name="Line 143"/>
            <p:cNvSpPr>
              <a:spLocks noChangeShapeType="1"/>
            </p:cNvSpPr>
            <p:nvPr/>
          </p:nvSpPr>
          <p:spPr bwMode="auto">
            <a:xfrm flipH="1" flipV="1">
              <a:off x="3096" y="1172"/>
              <a:ext cx="68" cy="68"/>
            </a:xfrm>
            <a:prstGeom prst="line">
              <a:avLst/>
            </a:prstGeom>
            <a:noFill/>
            <a:ln w="9525">
              <a:solidFill>
                <a:schemeClr val="tx1"/>
              </a:solidFill>
              <a:round/>
              <a:headEnd/>
              <a:tailEnd type="stealth" w="sm" len="sm"/>
            </a:ln>
            <a:effectLst/>
          </p:spPr>
          <p:txBody>
            <a:bodyPr/>
            <a:lstStyle/>
            <a:p>
              <a:endParaRPr lang="fr-FR"/>
            </a:p>
          </p:txBody>
        </p:sp>
        <p:sp>
          <p:nvSpPr>
            <p:cNvPr id="101" name="Line 144"/>
            <p:cNvSpPr>
              <a:spLocks noChangeShapeType="1"/>
            </p:cNvSpPr>
            <p:nvPr/>
          </p:nvSpPr>
          <p:spPr bwMode="auto">
            <a:xfrm flipV="1">
              <a:off x="3163" y="1153"/>
              <a:ext cx="0" cy="87"/>
            </a:xfrm>
            <a:prstGeom prst="line">
              <a:avLst/>
            </a:prstGeom>
            <a:noFill/>
            <a:ln w="9525">
              <a:solidFill>
                <a:schemeClr val="tx1"/>
              </a:solidFill>
              <a:round/>
              <a:headEnd/>
              <a:tailEnd type="stealth" w="sm" len="sm"/>
            </a:ln>
            <a:effectLst/>
          </p:spPr>
          <p:txBody>
            <a:bodyPr/>
            <a:lstStyle/>
            <a:p>
              <a:endParaRPr lang="fr-FR"/>
            </a:p>
          </p:txBody>
        </p:sp>
        <p:sp>
          <p:nvSpPr>
            <p:cNvPr id="102" name="Line 145"/>
            <p:cNvSpPr>
              <a:spLocks noChangeShapeType="1"/>
            </p:cNvSpPr>
            <p:nvPr/>
          </p:nvSpPr>
          <p:spPr bwMode="auto">
            <a:xfrm flipV="1">
              <a:off x="3163" y="1201"/>
              <a:ext cx="39" cy="39"/>
            </a:xfrm>
            <a:prstGeom prst="line">
              <a:avLst/>
            </a:prstGeom>
            <a:noFill/>
            <a:ln w="9525">
              <a:solidFill>
                <a:schemeClr val="tx1"/>
              </a:solidFill>
              <a:round/>
              <a:headEnd/>
              <a:tailEnd type="stealth" w="sm" len="sm"/>
            </a:ln>
            <a:effectLst/>
          </p:spPr>
          <p:txBody>
            <a:bodyPr/>
            <a:lstStyle/>
            <a:p>
              <a:endParaRPr lang="fr-FR"/>
            </a:p>
          </p:txBody>
        </p:sp>
        <p:sp>
          <p:nvSpPr>
            <p:cNvPr id="103" name="Line 146"/>
            <p:cNvSpPr>
              <a:spLocks noChangeShapeType="1"/>
            </p:cNvSpPr>
            <p:nvPr/>
          </p:nvSpPr>
          <p:spPr bwMode="auto">
            <a:xfrm>
              <a:off x="3163" y="1240"/>
              <a:ext cx="0" cy="50"/>
            </a:xfrm>
            <a:prstGeom prst="line">
              <a:avLst/>
            </a:prstGeom>
            <a:noFill/>
            <a:ln w="9525">
              <a:solidFill>
                <a:schemeClr val="tx1"/>
              </a:solidFill>
              <a:round/>
              <a:headEnd/>
              <a:tailEnd type="stealth" w="sm" len="sm"/>
            </a:ln>
            <a:effectLst/>
          </p:spPr>
          <p:txBody>
            <a:bodyPr/>
            <a:lstStyle/>
            <a:p>
              <a:endParaRPr lang="fr-FR"/>
            </a:p>
          </p:txBody>
        </p:sp>
        <p:sp>
          <p:nvSpPr>
            <p:cNvPr id="104" name="Line 147"/>
            <p:cNvSpPr>
              <a:spLocks noChangeShapeType="1"/>
            </p:cNvSpPr>
            <p:nvPr/>
          </p:nvSpPr>
          <p:spPr bwMode="auto">
            <a:xfrm>
              <a:off x="3163" y="1240"/>
              <a:ext cx="29" cy="0"/>
            </a:xfrm>
            <a:prstGeom prst="line">
              <a:avLst/>
            </a:prstGeom>
            <a:noFill/>
            <a:ln w="9525">
              <a:solidFill>
                <a:schemeClr val="tx1"/>
              </a:solidFill>
              <a:round/>
              <a:headEnd/>
              <a:tailEnd type="stealth" w="sm" len="sm"/>
            </a:ln>
            <a:effectLst/>
          </p:spPr>
          <p:txBody>
            <a:bodyPr/>
            <a:lstStyle/>
            <a:p>
              <a:endParaRPr lang="fr-FR"/>
            </a:p>
          </p:txBody>
        </p:sp>
        <p:sp>
          <p:nvSpPr>
            <p:cNvPr id="105" name="Line 148"/>
            <p:cNvSpPr>
              <a:spLocks noChangeShapeType="1"/>
            </p:cNvSpPr>
            <p:nvPr/>
          </p:nvSpPr>
          <p:spPr bwMode="auto">
            <a:xfrm>
              <a:off x="3163" y="1240"/>
              <a:ext cx="32" cy="32"/>
            </a:xfrm>
            <a:prstGeom prst="line">
              <a:avLst/>
            </a:prstGeom>
            <a:noFill/>
            <a:ln w="9525">
              <a:solidFill>
                <a:schemeClr val="tx1"/>
              </a:solidFill>
              <a:round/>
              <a:headEnd/>
              <a:tailEnd type="stealth" w="sm" len="sm"/>
            </a:ln>
            <a:effectLst/>
          </p:spPr>
          <p:txBody>
            <a:bodyPr/>
            <a:lstStyle/>
            <a:p>
              <a:endParaRPr lang="fr-FR"/>
            </a:p>
          </p:txBody>
        </p:sp>
        <p:sp>
          <p:nvSpPr>
            <p:cNvPr id="106" name="Line 149"/>
            <p:cNvSpPr>
              <a:spLocks noChangeShapeType="1"/>
            </p:cNvSpPr>
            <p:nvPr/>
          </p:nvSpPr>
          <p:spPr bwMode="auto">
            <a:xfrm flipH="1">
              <a:off x="3110" y="1240"/>
              <a:ext cx="53" cy="54"/>
            </a:xfrm>
            <a:prstGeom prst="line">
              <a:avLst/>
            </a:prstGeom>
            <a:noFill/>
            <a:ln w="9525">
              <a:solidFill>
                <a:schemeClr val="tx1"/>
              </a:solidFill>
              <a:round/>
              <a:headEnd/>
              <a:tailEnd type="stealth" w="sm" len="sm"/>
            </a:ln>
            <a:effectLst/>
          </p:spPr>
          <p:txBody>
            <a:bodyPr/>
            <a:lstStyle/>
            <a:p>
              <a:endParaRPr lang="fr-FR"/>
            </a:p>
          </p:txBody>
        </p:sp>
      </p:grpSp>
      <p:grpSp>
        <p:nvGrpSpPr>
          <p:cNvPr id="111" name="Group 150"/>
          <p:cNvGrpSpPr>
            <a:grpSpLocks/>
          </p:cNvGrpSpPr>
          <p:nvPr/>
        </p:nvGrpSpPr>
        <p:grpSpPr bwMode="auto">
          <a:xfrm>
            <a:off x="4390995" y="1222354"/>
            <a:ext cx="647700" cy="647700"/>
            <a:chOff x="385" y="1344"/>
            <a:chExt cx="1091" cy="1090"/>
          </a:xfrm>
        </p:grpSpPr>
        <p:sp>
          <p:nvSpPr>
            <p:cNvPr id="112" name="Rectangle 151"/>
            <p:cNvSpPr>
              <a:spLocks noChangeArrowheads="1"/>
            </p:cNvSpPr>
            <p:nvPr/>
          </p:nvSpPr>
          <p:spPr bwMode="auto">
            <a:xfrm>
              <a:off x="930" y="1344"/>
              <a:ext cx="546" cy="546"/>
            </a:xfrm>
            <a:prstGeom prst="rect">
              <a:avLst/>
            </a:prstGeom>
            <a:noFill/>
            <a:ln w="19050">
              <a:solidFill>
                <a:schemeClr val="tx1"/>
              </a:solidFill>
              <a:miter lim="800000"/>
              <a:headEnd/>
              <a:tailEnd/>
            </a:ln>
            <a:effectLst/>
          </p:spPr>
          <p:txBody>
            <a:bodyPr wrap="none" anchor="ctr"/>
            <a:lstStyle/>
            <a:p>
              <a:endParaRPr lang="fr-FR"/>
            </a:p>
          </p:txBody>
        </p:sp>
        <p:sp>
          <p:nvSpPr>
            <p:cNvPr id="113" name="Rectangle 152"/>
            <p:cNvSpPr>
              <a:spLocks noChangeArrowheads="1"/>
            </p:cNvSpPr>
            <p:nvPr/>
          </p:nvSpPr>
          <p:spPr bwMode="auto">
            <a:xfrm>
              <a:off x="385" y="1344"/>
              <a:ext cx="546" cy="546"/>
            </a:xfrm>
            <a:prstGeom prst="rect">
              <a:avLst/>
            </a:prstGeom>
            <a:noFill/>
            <a:ln w="19050">
              <a:solidFill>
                <a:schemeClr val="tx1"/>
              </a:solidFill>
              <a:miter lim="800000"/>
              <a:headEnd/>
              <a:tailEnd/>
            </a:ln>
            <a:effectLst/>
          </p:spPr>
          <p:txBody>
            <a:bodyPr wrap="none" anchor="ctr"/>
            <a:lstStyle/>
            <a:p>
              <a:pPr algn="ctr"/>
              <a:endParaRPr lang="pt-BR">
                <a:cs typeface="Arial" pitchFamily="34" charset="0"/>
              </a:endParaRPr>
            </a:p>
          </p:txBody>
        </p:sp>
        <p:sp>
          <p:nvSpPr>
            <p:cNvPr id="114" name="Rectangle 153"/>
            <p:cNvSpPr>
              <a:spLocks noChangeArrowheads="1"/>
            </p:cNvSpPr>
            <p:nvPr/>
          </p:nvSpPr>
          <p:spPr bwMode="auto">
            <a:xfrm>
              <a:off x="930" y="1888"/>
              <a:ext cx="546" cy="546"/>
            </a:xfrm>
            <a:prstGeom prst="rect">
              <a:avLst/>
            </a:prstGeom>
            <a:noFill/>
            <a:ln w="19050">
              <a:solidFill>
                <a:schemeClr val="tx1"/>
              </a:solidFill>
              <a:miter lim="800000"/>
              <a:headEnd/>
              <a:tailEnd/>
            </a:ln>
            <a:effectLst/>
          </p:spPr>
          <p:txBody>
            <a:bodyPr wrap="none" anchor="ctr"/>
            <a:lstStyle/>
            <a:p>
              <a:endParaRPr lang="fr-FR"/>
            </a:p>
          </p:txBody>
        </p:sp>
        <p:sp>
          <p:nvSpPr>
            <p:cNvPr id="115" name="Rectangle 154"/>
            <p:cNvSpPr>
              <a:spLocks noChangeArrowheads="1"/>
            </p:cNvSpPr>
            <p:nvPr/>
          </p:nvSpPr>
          <p:spPr bwMode="auto">
            <a:xfrm>
              <a:off x="385" y="1888"/>
              <a:ext cx="546" cy="546"/>
            </a:xfrm>
            <a:prstGeom prst="rect">
              <a:avLst/>
            </a:prstGeom>
            <a:noFill/>
            <a:ln w="19050">
              <a:solidFill>
                <a:schemeClr val="tx1"/>
              </a:solidFill>
              <a:miter lim="800000"/>
              <a:headEnd/>
              <a:tailEnd/>
            </a:ln>
            <a:effectLst/>
          </p:spPr>
          <p:txBody>
            <a:bodyPr wrap="none" anchor="ctr"/>
            <a:lstStyle/>
            <a:p>
              <a:pPr algn="ctr"/>
              <a:endParaRPr lang="pt-BR">
                <a:cs typeface="Arial" pitchFamily="34" charset="0"/>
              </a:endParaRPr>
            </a:p>
          </p:txBody>
        </p:sp>
      </p:grpSp>
      <p:sp>
        <p:nvSpPr>
          <p:cNvPr id="116" name="AutoShape 155"/>
          <p:cNvSpPr>
            <a:spLocks noChangeArrowheads="1"/>
          </p:cNvSpPr>
          <p:nvPr/>
        </p:nvSpPr>
        <p:spPr bwMode="auto">
          <a:xfrm rot="5400000">
            <a:off x="5183157" y="1366816"/>
            <a:ext cx="215900" cy="2159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noFill/>
            <a:miter lim="800000"/>
            <a:headEnd/>
            <a:tailEnd/>
          </a:ln>
          <a:effectLst/>
        </p:spPr>
        <p:txBody>
          <a:bodyPr wrap="none" anchor="ctr"/>
          <a:lstStyle/>
          <a:p>
            <a:endParaRPr lang="fr-FR"/>
          </a:p>
        </p:txBody>
      </p:sp>
      <p:sp>
        <p:nvSpPr>
          <p:cNvPr id="117" name="AutoShape 156"/>
          <p:cNvSpPr>
            <a:spLocks noChangeArrowheads="1"/>
          </p:cNvSpPr>
          <p:nvPr/>
        </p:nvSpPr>
        <p:spPr bwMode="auto">
          <a:xfrm rot="16200000" flipH="1">
            <a:off x="4894232" y="2087541"/>
            <a:ext cx="215900" cy="2159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noFill/>
            <a:miter lim="800000"/>
            <a:headEnd/>
            <a:tailEnd/>
          </a:ln>
          <a:effectLst/>
        </p:spPr>
        <p:txBody>
          <a:bodyPr wrap="none" anchor="ctr"/>
          <a:lstStyle/>
          <a:p>
            <a:endParaRPr lang="fr-FR"/>
          </a:p>
        </p:txBody>
      </p:sp>
      <p:grpSp>
        <p:nvGrpSpPr>
          <p:cNvPr id="118" name="Group 157"/>
          <p:cNvGrpSpPr>
            <a:grpSpLocks/>
          </p:cNvGrpSpPr>
          <p:nvPr/>
        </p:nvGrpSpPr>
        <p:grpSpPr bwMode="auto">
          <a:xfrm>
            <a:off x="2662207" y="3670279"/>
            <a:ext cx="782638" cy="844550"/>
            <a:chOff x="1565" y="2341"/>
            <a:chExt cx="493" cy="532"/>
          </a:xfrm>
        </p:grpSpPr>
        <p:grpSp>
          <p:nvGrpSpPr>
            <p:cNvPr id="119" name="Group 158"/>
            <p:cNvGrpSpPr>
              <a:grpSpLocks/>
            </p:cNvGrpSpPr>
            <p:nvPr/>
          </p:nvGrpSpPr>
          <p:grpSpPr bwMode="auto">
            <a:xfrm>
              <a:off x="1565" y="2341"/>
              <a:ext cx="493" cy="532"/>
              <a:chOff x="1474" y="2024"/>
              <a:chExt cx="493" cy="532"/>
            </a:xfrm>
          </p:grpSpPr>
          <p:pic>
            <p:nvPicPr>
              <p:cNvPr id="124" name="Picture 159"/>
              <p:cNvPicPr>
                <a:picLocks noChangeAspect="1" noChangeArrowheads="1"/>
              </p:cNvPicPr>
              <p:nvPr/>
            </p:nvPicPr>
            <p:blipFill>
              <a:blip r:embed="rId4"/>
              <a:srcRect/>
              <a:stretch>
                <a:fillRect/>
              </a:stretch>
            </p:blipFill>
            <p:spPr bwMode="auto">
              <a:xfrm>
                <a:off x="1474" y="2024"/>
                <a:ext cx="493" cy="532"/>
              </a:xfrm>
              <a:prstGeom prst="rect">
                <a:avLst/>
              </a:prstGeom>
              <a:noFill/>
              <a:ln w="9525">
                <a:noFill/>
                <a:miter lim="800000"/>
                <a:headEnd/>
                <a:tailEnd/>
              </a:ln>
              <a:effectLst/>
            </p:spPr>
          </p:pic>
          <p:pic>
            <p:nvPicPr>
              <p:cNvPr id="125" name="Picture 160"/>
              <p:cNvPicPr>
                <a:picLocks noChangeAspect="1" noChangeArrowheads="1"/>
              </p:cNvPicPr>
              <p:nvPr/>
            </p:nvPicPr>
            <p:blipFill>
              <a:blip r:embed="rId5"/>
              <a:srcRect/>
              <a:stretch>
                <a:fillRect/>
              </a:stretch>
            </p:blipFill>
            <p:spPr bwMode="auto">
              <a:xfrm rot="5400000">
                <a:off x="1565" y="2139"/>
                <a:ext cx="362" cy="248"/>
              </a:xfrm>
              <a:prstGeom prst="rect">
                <a:avLst/>
              </a:prstGeom>
              <a:noFill/>
              <a:ln w="9525">
                <a:noFill/>
                <a:miter lim="800000"/>
                <a:headEnd/>
                <a:tailEnd/>
              </a:ln>
              <a:effectLst/>
            </p:spPr>
          </p:pic>
        </p:grpSp>
        <p:sp>
          <p:nvSpPr>
            <p:cNvPr id="120" name="AutoShape 161"/>
            <p:cNvSpPr>
              <a:spLocks noChangeArrowheads="1"/>
            </p:cNvSpPr>
            <p:nvPr/>
          </p:nvSpPr>
          <p:spPr bwMode="auto">
            <a:xfrm>
              <a:off x="1843" y="2527"/>
              <a:ext cx="90" cy="91"/>
            </a:xfrm>
            <a:prstGeom prst="star5">
              <a:avLst/>
            </a:prstGeom>
            <a:solidFill>
              <a:schemeClr val="bg1"/>
            </a:solidFill>
            <a:ln w="9525">
              <a:solidFill>
                <a:schemeClr val="tx1"/>
              </a:solidFill>
              <a:miter lim="800000"/>
              <a:headEnd/>
              <a:tailEnd/>
            </a:ln>
            <a:effectLst/>
          </p:spPr>
          <p:txBody>
            <a:bodyPr wrap="none" anchor="ctr"/>
            <a:lstStyle/>
            <a:p>
              <a:endParaRPr lang="fr-FR"/>
            </a:p>
          </p:txBody>
        </p:sp>
        <p:sp>
          <p:nvSpPr>
            <p:cNvPr id="121" name="AutoShape 162"/>
            <p:cNvSpPr>
              <a:spLocks noChangeArrowheads="1"/>
            </p:cNvSpPr>
            <p:nvPr/>
          </p:nvSpPr>
          <p:spPr bwMode="auto">
            <a:xfrm>
              <a:off x="1851" y="2594"/>
              <a:ext cx="90" cy="91"/>
            </a:xfrm>
            <a:prstGeom prst="star5">
              <a:avLst/>
            </a:prstGeom>
            <a:solidFill>
              <a:schemeClr val="bg1"/>
            </a:solidFill>
            <a:ln w="9525">
              <a:solidFill>
                <a:schemeClr val="tx1"/>
              </a:solidFill>
              <a:miter lim="800000"/>
              <a:headEnd/>
              <a:tailEnd/>
            </a:ln>
            <a:effectLst/>
          </p:spPr>
          <p:txBody>
            <a:bodyPr wrap="none" anchor="ctr"/>
            <a:lstStyle/>
            <a:p>
              <a:endParaRPr lang="fr-FR"/>
            </a:p>
          </p:txBody>
        </p:sp>
        <p:sp>
          <p:nvSpPr>
            <p:cNvPr id="122" name="AutoShape 163"/>
            <p:cNvSpPr>
              <a:spLocks noChangeArrowheads="1"/>
            </p:cNvSpPr>
            <p:nvPr/>
          </p:nvSpPr>
          <p:spPr bwMode="auto">
            <a:xfrm>
              <a:off x="1768" y="2392"/>
              <a:ext cx="90" cy="91"/>
            </a:xfrm>
            <a:prstGeom prst="star5">
              <a:avLst/>
            </a:prstGeom>
            <a:solidFill>
              <a:schemeClr val="bg1"/>
            </a:solidFill>
            <a:ln w="9525">
              <a:solidFill>
                <a:schemeClr val="tx1"/>
              </a:solidFill>
              <a:miter lim="800000"/>
              <a:headEnd/>
              <a:tailEnd/>
            </a:ln>
            <a:effectLst/>
          </p:spPr>
          <p:txBody>
            <a:bodyPr wrap="none" anchor="ctr"/>
            <a:lstStyle/>
            <a:p>
              <a:endParaRPr lang="fr-FR"/>
            </a:p>
          </p:txBody>
        </p:sp>
        <p:sp>
          <p:nvSpPr>
            <p:cNvPr id="123" name="AutoShape 164"/>
            <p:cNvSpPr>
              <a:spLocks noChangeArrowheads="1"/>
            </p:cNvSpPr>
            <p:nvPr/>
          </p:nvSpPr>
          <p:spPr bwMode="auto">
            <a:xfrm>
              <a:off x="1739" y="2685"/>
              <a:ext cx="90" cy="91"/>
            </a:xfrm>
            <a:prstGeom prst="star5">
              <a:avLst/>
            </a:prstGeom>
            <a:solidFill>
              <a:schemeClr val="bg1"/>
            </a:solidFill>
            <a:ln w="9525">
              <a:solidFill>
                <a:schemeClr val="tx1"/>
              </a:solidFill>
              <a:miter lim="800000"/>
              <a:headEnd/>
              <a:tailEnd/>
            </a:ln>
            <a:effectLst/>
          </p:spPr>
          <p:txBody>
            <a:bodyPr wrap="none" anchor="ctr"/>
            <a:lstStyle/>
            <a:p>
              <a:endParaRPr lang="fr-FR"/>
            </a:p>
          </p:txBody>
        </p:sp>
      </p:grpSp>
      <p:sp>
        <p:nvSpPr>
          <p:cNvPr id="126" name="Text Box 165"/>
          <p:cNvSpPr txBox="1">
            <a:spLocks noChangeArrowheads="1"/>
          </p:cNvSpPr>
          <p:nvPr/>
        </p:nvSpPr>
        <p:spPr bwMode="auto">
          <a:xfrm>
            <a:off x="4167157" y="4535466"/>
            <a:ext cx="2024063" cy="304800"/>
          </a:xfrm>
          <a:prstGeom prst="rect">
            <a:avLst/>
          </a:prstGeom>
          <a:noFill/>
          <a:ln w="9525">
            <a:noFill/>
            <a:miter lim="800000"/>
            <a:headEnd/>
            <a:tailEnd/>
          </a:ln>
          <a:effectLst/>
        </p:spPr>
        <p:txBody>
          <a:bodyPr wrap="none">
            <a:spAutoFit/>
          </a:bodyPr>
          <a:lstStyle/>
          <a:p>
            <a:r>
              <a:rPr lang="en-US" sz="1400">
                <a:latin typeface="Helvetica 55 Roman" pitchFamily="34" charset="0"/>
              </a:rPr>
              <a:t>{ 62, 4, 27, 28, 126, ... }</a:t>
            </a:r>
            <a:endParaRPr lang="fr-FR" sz="1400">
              <a:latin typeface="Helvetica 55 Roman" pitchFamily="34" charset="0"/>
            </a:endParaRPr>
          </a:p>
        </p:txBody>
      </p:sp>
      <p:sp>
        <p:nvSpPr>
          <p:cNvPr id="127" name="Freeform 166"/>
          <p:cNvSpPr>
            <a:spLocks/>
          </p:cNvSpPr>
          <p:nvPr/>
        </p:nvSpPr>
        <p:spPr bwMode="auto">
          <a:xfrm>
            <a:off x="4606895" y="3544866"/>
            <a:ext cx="125412" cy="288925"/>
          </a:xfrm>
          <a:custGeom>
            <a:avLst/>
            <a:gdLst/>
            <a:ahLst/>
            <a:cxnLst>
              <a:cxn ang="0">
                <a:pos x="46" y="79"/>
              </a:cxn>
              <a:cxn ang="0">
                <a:pos x="46" y="24"/>
              </a:cxn>
              <a:cxn ang="0">
                <a:pos x="46" y="24"/>
              </a:cxn>
              <a:cxn ang="0">
                <a:pos x="44" y="15"/>
              </a:cxn>
              <a:cxn ang="0">
                <a:pos x="39" y="7"/>
              </a:cxn>
              <a:cxn ang="0">
                <a:pos x="32" y="2"/>
              </a:cxn>
              <a:cxn ang="0">
                <a:pos x="24" y="0"/>
              </a:cxn>
              <a:cxn ang="0">
                <a:pos x="14" y="2"/>
              </a:cxn>
              <a:cxn ang="0">
                <a:pos x="7" y="7"/>
              </a:cxn>
              <a:cxn ang="0">
                <a:pos x="2" y="15"/>
              </a:cxn>
              <a:cxn ang="0">
                <a:pos x="0" y="24"/>
              </a:cxn>
              <a:cxn ang="0">
                <a:pos x="0" y="24"/>
              </a:cxn>
              <a:cxn ang="0">
                <a:pos x="0" y="79"/>
              </a:cxn>
              <a:cxn ang="0">
                <a:pos x="0" y="79"/>
              </a:cxn>
              <a:cxn ang="0">
                <a:pos x="2" y="88"/>
              </a:cxn>
              <a:cxn ang="0">
                <a:pos x="7" y="96"/>
              </a:cxn>
              <a:cxn ang="0">
                <a:pos x="14" y="101"/>
              </a:cxn>
              <a:cxn ang="0">
                <a:pos x="24" y="103"/>
              </a:cxn>
              <a:cxn ang="0">
                <a:pos x="32" y="101"/>
              </a:cxn>
              <a:cxn ang="0">
                <a:pos x="39" y="96"/>
              </a:cxn>
              <a:cxn ang="0">
                <a:pos x="44" y="88"/>
              </a:cxn>
              <a:cxn ang="0">
                <a:pos x="46" y="79"/>
              </a:cxn>
              <a:cxn ang="0">
                <a:pos x="46" y="79"/>
              </a:cxn>
            </a:cxnLst>
            <a:rect l="0" t="0" r="r" b="b"/>
            <a:pathLst>
              <a:path w="46" h="103">
                <a:moveTo>
                  <a:pt x="46" y="79"/>
                </a:moveTo>
                <a:lnTo>
                  <a:pt x="46" y="24"/>
                </a:lnTo>
                <a:lnTo>
                  <a:pt x="46" y="24"/>
                </a:lnTo>
                <a:lnTo>
                  <a:pt x="44" y="15"/>
                </a:lnTo>
                <a:lnTo>
                  <a:pt x="39" y="7"/>
                </a:lnTo>
                <a:lnTo>
                  <a:pt x="32" y="2"/>
                </a:lnTo>
                <a:lnTo>
                  <a:pt x="24" y="0"/>
                </a:lnTo>
                <a:lnTo>
                  <a:pt x="14" y="2"/>
                </a:lnTo>
                <a:lnTo>
                  <a:pt x="7" y="7"/>
                </a:lnTo>
                <a:lnTo>
                  <a:pt x="2" y="15"/>
                </a:lnTo>
                <a:lnTo>
                  <a:pt x="0" y="24"/>
                </a:lnTo>
                <a:lnTo>
                  <a:pt x="0" y="24"/>
                </a:lnTo>
                <a:lnTo>
                  <a:pt x="0" y="79"/>
                </a:lnTo>
                <a:lnTo>
                  <a:pt x="0" y="79"/>
                </a:lnTo>
                <a:lnTo>
                  <a:pt x="2" y="88"/>
                </a:lnTo>
                <a:lnTo>
                  <a:pt x="7" y="96"/>
                </a:lnTo>
                <a:lnTo>
                  <a:pt x="14" y="101"/>
                </a:lnTo>
                <a:lnTo>
                  <a:pt x="24" y="103"/>
                </a:lnTo>
                <a:lnTo>
                  <a:pt x="32" y="101"/>
                </a:lnTo>
                <a:lnTo>
                  <a:pt x="39" y="96"/>
                </a:lnTo>
                <a:lnTo>
                  <a:pt x="44" y="88"/>
                </a:lnTo>
                <a:lnTo>
                  <a:pt x="46" y="79"/>
                </a:lnTo>
                <a:lnTo>
                  <a:pt x="46" y="79"/>
                </a:lnTo>
                <a:close/>
              </a:path>
            </a:pathLst>
          </a:custGeom>
          <a:solidFill>
            <a:srgbClr val="000000"/>
          </a:solidFill>
          <a:ln w="9525">
            <a:noFill/>
            <a:round/>
            <a:headEnd/>
            <a:tailEnd/>
          </a:ln>
        </p:spPr>
        <p:txBody>
          <a:bodyPr/>
          <a:lstStyle/>
          <a:p>
            <a:endParaRPr lang="fr-FR"/>
          </a:p>
        </p:txBody>
      </p:sp>
      <p:grpSp>
        <p:nvGrpSpPr>
          <p:cNvPr id="128" name="Group 167"/>
          <p:cNvGrpSpPr>
            <a:grpSpLocks/>
          </p:cNvGrpSpPr>
          <p:nvPr/>
        </p:nvGrpSpPr>
        <p:grpSpPr bwMode="auto">
          <a:xfrm>
            <a:off x="5183157" y="3903641"/>
            <a:ext cx="647700" cy="647700"/>
            <a:chOff x="3061" y="935"/>
            <a:chExt cx="408" cy="408"/>
          </a:xfrm>
        </p:grpSpPr>
        <p:grpSp>
          <p:nvGrpSpPr>
            <p:cNvPr id="129" name="Group 168"/>
            <p:cNvGrpSpPr>
              <a:grpSpLocks/>
            </p:cNvGrpSpPr>
            <p:nvPr/>
          </p:nvGrpSpPr>
          <p:grpSpPr bwMode="auto">
            <a:xfrm>
              <a:off x="3061" y="934"/>
              <a:ext cx="408" cy="407"/>
              <a:chOff x="385" y="1344"/>
              <a:chExt cx="1091" cy="1090"/>
            </a:xfrm>
          </p:grpSpPr>
          <p:sp>
            <p:nvSpPr>
              <p:cNvPr id="162" name="Rectangle 169"/>
              <p:cNvSpPr>
                <a:spLocks noChangeArrowheads="1"/>
              </p:cNvSpPr>
              <p:nvPr/>
            </p:nvSpPr>
            <p:spPr bwMode="auto">
              <a:xfrm>
                <a:off x="930" y="1344"/>
                <a:ext cx="546" cy="546"/>
              </a:xfrm>
              <a:prstGeom prst="rect">
                <a:avLst/>
              </a:prstGeom>
              <a:solidFill>
                <a:srgbClr val="CDE9EB"/>
              </a:solidFill>
              <a:ln w="19050">
                <a:solidFill>
                  <a:schemeClr val="tx1"/>
                </a:solidFill>
                <a:miter lim="800000"/>
                <a:headEnd/>
                <a:tailEnd/>
              </a:ln>
              <a:effectLst/>
            </p:spPr>
            <p:txBody>
              <a:bodyPr wrap="none" anchor="ctr"/>
              <a:lstStyle/>
              <a:p>
                <a:endParaRPr lang="fr-FR"/>
              </a:p>
            </p:txBody>
          </p:sp>
          <p:sp>
            <p:nvSpPr>
              <p:cNvPr id="163" name="Rectangle 170"/>
              <p:cNvSpPr>
                <a:spLocks noChangeArrowheads="1"/>
              </p:cNvSpPr>
              <p:nvPr/>
            </p:nvSpPr>
            <p:spPr bwMode="auto">
              <a:xfrm>
                <a:off x="385" y="1344"/>
                <a:ext cx="546" cy="546"/>
              </a:xfrm>
              <a:prstGeom prst="rect">
                <a:avLst/>
              </a:prstGeom>
              <a:solidFill>
                <a:srgbClr val="CDE9EB"/>
              </a:solidFill>
              <a:ln w="19050">
                <a:solidFill>
                  <a:schemeClr val="tx1"/>
                </a:solidFill>
                <a:miter lim="800000"/>
                <a:headEnd/>
                <a:tailEnd/>
              </a:ln>
              <a:effectLst/>
            </p:spPr>
            <p:txBody>
              <a:bodyPr wrap="none" anchor="ctr"/>
              <a:lstStyle/>
              <a:p>
                <a:pPr algn="ctr"/>
                <a:endParaRPr lang="pt-BR">
                  <a:cs typeface="Arial" pitchFamily="34" charset="0"/>
                </a:endParaRPr>
              </a:p>
            </p:txBody>
          </p:sp>
          <p:sp>
            <p:nvSpPr>
              <p:cNvPr id="164" name="Rectangle 171"/>
              <p:cNvSpPr>
                <a:spLocks noChangeArrowheads="1"/>
              </p:cNvSpPr>
              <p:nvPr/>
            </p:nvSpPr>
            <p:spPr bwMode="auto">
              <a:xfrm>
                <a:off x="930" y="1888"/>
                <a:ext cx="546" cy="546"/>
              </a:xfrm>
              <a:prstGeom prst="rect">
                <a:avLst/>
              </a:prstGeom>
              <a:solidFill>
                <a:srgbClr val="CDE9EB"/>
              </a:solidFill>
              <a:ln w="19050">
                <a:solidFill>
                  <a:schemeClr val="tx1"/>
                </a:solidFill>
                <a:miter lim="800000"/>
                <a:headEnd/>
                <a:tailEnd/>
              </a:ln>
              <a:effectLst/>
            </p:spPr>
            <p:txBody>
              <a:bodyPr wrap="none" anchor="ctr"/>
              <a:lstStyle/>
              <a:p>
                <a:endParaRPr lang="fr-FR"/>
              </a:p>
            </p:txBody>
          </p:sp>
          <p:sp>
            <p:nvSpPr>
              <p:cNvPr id="165" name="Rectangle 172"/>
              <p:cNvSpPr>
                <a:spLocks noChangeArrowheads="1"/>
              </p:cNvSpPr>
              <p:nvPr/>
            </p:nvSpPr>
            <p:spPr bwMode="auto">
              <a:xfrm>
                <a:off x="385" y="1888"/>
                <a:ext cx="546" cy="546"/>
              </a:xfrm>
              <a:prstGeom prst="rect">
                <a:avLst/>
              </a:prstGeom>
              <a:solidFill>
                <a:srgbClr val="CDE9EB"/>
              </a:solidFill>
              <a:ln w="19050">
                <a:solidFill>
                  <a:schemeClr val="tx1"/>
                </a:solidFill>
                <a:miter lim="800000"/>
                <a:headEnd/>
                <a:tailEnd/>
              </a:ln>
              <a:effectLst/>
            </p:spPr>
            <p:txBody>
              <a:bodyPr wrap="none" anchor="ctr"/>
              <a:lstStyle/>
              <a:p>
                <a:pPr algn="ctr"/>
                <a:endParaRPr lang="pt-BR">
                  <a:cs typeface="Arial" pitchFamily="34" charset="0"/>
                </a:endParaRPr>
              </a:p>
            </p:txBody>
          </p:sp>
        </p:grpSp>
        <p:sp>
          <p:nvSpPr>
            <p:cNvPr id="130" name="Line 173"/>
            <p:cNvSpPr>
              <a:spLocks noChangeShapeType="1"/>
            </p:cNvSpPr>
            <p:nvPr/>
          </p:nvSpPr>
          <p:spPr bwMode="auto">
            <a:xfrm flipH="1">
              <a:off x="3102" y="1037"/>
              <a:ext cx="61" cy="0"/>
            </a:xfrm>
            <a:prstGeom prst="line">
              <a:avLst/>
            </a:prstGeom>
            <a:noFill/>
            <a:ln w="9525">
              <a:solidFill>
                <a:schemeClr val="tx1"/>
              </a:solidFill>
              <a:round/>
              <a:headEnd/>
              <a:tailEnd type="stealth" w="sm" len="sm"/>
            </a:ln>
            <a:effectLst/>
          </p:spPr>
          <p:txBody>
            <a:bodyPr/>
            <a:lstStyle/>
            <a:p>
              <a:endParaRPr lang="fr-FR"/>
            </a:p>
          </p:txBody>
        </p:sp>
        <p:sp>
          <p:nvSpPr>
            <p:cNvPr id="131" name="Line 174"/>
            <p:cNvSpPr>
              <a:spLocks noChangeShapeType="1"/>
            </p:cNvSpPr>
            <p:nvPr/>
          </p:nvSpPr>
          <p:spPr bwMode="auto">
            <a:xfrm flipH="1" flipV="1">
              <a:off x="3089" y="962"/>
              <a:ext cx="75" cy="75"/>
            </a:xfrm>
            <a:prstGeom prst="line">
              <a:avLst/>
            </a:prstGeom>
            <a:noFill/>
            <a:ln w="9525">
              <a:solidFill>
                <a:schemeClr val="tx1"/>
              </a:solidFill>
              <a:round/>
              <a:headEnd/>
              <a:tailEnd type="stealth" w="sm" len="sm"/>
            </a:ln>
            <a:effectLst/>
          </p:spPr>
          <p:txBody>
            <a:bodyPr/>
            <a:lstStyle/>
            <a:p>
              <a:endParaRPr lang="fr-FR"/>
            </a:p>
          </p:txBody>
        </p:sp>
        <p:sp>
          <p:nvSpPr>
            <p:cNvPr id="132" name="Line 175"/>
            <p:cNvSpPr>
              <a:spLocks noChangeShapeType="1"/>
            </p:cNvSpPr>
            <p:nvPr/>
          </p:nvSpPr>
          <p:spPr bwMode="auto">
            <a:xfrm flipV="1">
              <a:off x="3163" y="952"/>
              <a:ext cx="0" cy="85"/>
            </a:xfrm>
            <a:prstGeom prst="line">
              <a:avLst/>
            </a:prstGeom>
            <a:noFill/>
            <a:ln w="9525">
              <a:solidFill>
                <a:schemeClr val="tx1"/>
              </a:solidFill>
              <a:round/>
              <a:headEnd/>
              <a:tailEnd type="stealth" w="sm" len="sm"/>
            </a:ln>
            <a:effectLst/>
          </p:spPr>
          <p:txBody>
            <a:bodyPr/>
            <a:lstStyle/>
            <a:p>
              <a:endParaRPr lang="fr-FR"/>
            </a:p>
          </p:txBody>
        </p:sp>
        <p:sp>
          <p:nvSpPr>
            <p:cNvPr id="133" name="Line 176"/>
            <p:cNvSpPr>
              <a:spLocks noChangeShapeType="1"/>
            </p:cNvSpPr>
            <p:nvPr/>
          </p:nvSpPr>
          <p:spPr bwMode="auto">
            <a:xfrm flipV="1">
              <a:off x="3163" y="992"/>
              <a:ext cx="45" cy="44"/>
            </a:xfrm>
            <a:prstGeom prst="line">
              <a:avLst/>
            </a:prstGeom>
            <a:noFill/>
            <a:ln w="9525">
              <a:solidFill>
                <a:schemeClr val="tx1"/>
              </a:solidFill>
              <a:round/>
              <a:headEnd/>
              <a:tailEnd type="stealth" w="sm" len="sm"/>
            </a:ln>
            <a:effectLst/>
          </p:spPr>
          <p:txBody>
            <a:bodyPr/>
            <a:lstStyle/>
            <a:p>
              <a:endParaRPr lang="fr-FR"/>
            </a:p>
          </p:txBody>
        </p:sp>
        <p:sp>
          <p:nvSpPr>
            <p:cNvPr id="134" name="Line 177"/>
            <p:cNvSpPr>
              <a:spLocks noChangeShapeType="1"/>
            </p:cNvSpPr>
            <p:nvPr/>
          </p:nvSpPr>
          <p:spPr bwMode="auto">
            <a:xfrm>
              <a:off x="3163" y="1037"/>
              <a:ext cx="0" cy="33"/>
            </a:xfrm>
            <a:prstGeom prst="line">
              <a:avLst/>
            </a:prstGeom>
            <a:noFill/>
            <a:ln w="9525">
              <a:solidFill>
                <a:schemeClr val="tx1"/>
              </a:solidFill>
              <a:round/>
              <a:headEnd/>
              <a:tailEnd type="stealth" w="sm" len="sm"/>
            </a:ln>
            <a:effectLst/>
          </p:spPr>
          <p:txBody>
            <a:bodyPr/>
            <a:lstStyle/>
            <a:p>
              <a:endParaRPr lang="fr-FR"/>
            </a:p>
          </p:txBody>
        </p:sp>
        <p:sp>
          <p:nvSpPr>
            <p:cNvPr id="135" name="Line 178"/>
            <p:cNvSpPr>
              <a:spLocks noChangeShapeType="1"/>
            </p:cNvSpPr>
            <p:nvPr/>
          </p:nvSpPr>
          <p:spPr bwMode="auto">
            <a:xfrm>
              <a:off x="3163" y="1037"/>
              <a:ext cx="61" cy="0"/>
            </a:xfrm>
            <a:prstGeom prst="line">
              <a:avLst/>
            </a:prstGeom>
            <a:noFill/>
            <a:ln w="9525">
              <a:solidFill>
                <a:schemeClr val="tx1"/>
              </a:solidFill>
              <a:round/>
              <a:headEnd/>
              <a:tailEnd type="stealth" w="sm" len="sm"/>
            </a:ln>
            <a:effectLst/>
          </p:spPr>
          <p:txBody>
            <a:bodyPr/>
            <a:lstStyle/>
            <a:p>
              <a:endParaRPr lang="fr-FR"/>
            </a:p>
          </p:txBody>
        </p:sp>
        <p:sp>
          <p:nvSpPr>
            <p:cNvPr id="136" name="Line 179"/>
            <p:cNvSpPr>
              <a:spLocks noChangeShapeType="1"/>
            </p:cNvSpPr>
            <p:nvPr/>
          </p:nvSpPr>
          <p:spPr bwMode="auto">
            <a:xfrm>
              <a:off x="3163" y="1037"/>
              <a:ext cx="19" cy="18"/>
            </a:xfrm>
            <a:prstGeom prst="line">
              <a:avLst/>
            </a:prstGeom>
            <a:noFill/>
            <a:ln w="9525">
              <a:solidFill>
                <a:schemeClr val="tx1"/>
              </a:solidFill>
              <a:round/>
              <a:headEnd/>
              <a:tailEnd type="stealth" w="sm" len="sm"/>
            </a:ln>
            <a:effectLst/>
          </p:spPr>
          <p:txBody>
            <a:bodyPr/>
            <a:lstStyle/>
            <a:p>
              <a:endParaRPr lang="fr-FR"/>
            </a:p>
          </p:txBody>
        </p:sp>
        <p:sp>
          <p:nvSpPr>
            <p:cNvPr id="137" name="Line 180"/>
            <p:cNvSpPr>
              <a:spLocks noChangeShapeType="1"/>
            </p:cNvSpPr>
            <p:nvPr/>
          </p:nvSpPr>
          <p:spPr bwMode="auto">
            <a:xfrm flipH="1">
              <a:off x="3120" y="1037"/>
              <a:ext cx="43" cy="43"/>
            </a:xfrm>
            <a:prstGeom prst="line">
              <a:avLst/>
            </a:prstGeom>
            <a:noFill/>
            <a:ln w="9525">
              <a:solidFill>
                <a:schemeClr val="tx1"/>
              </a:solidFill>
              <a:round/>
              <a:headEnd/>
              <a:tailEnd type="stealth" w="sm" len="sm"/>
            </a:ln>
            <a:effectLst/>
          </p:spPr>
          <p:txBody>
            <a:bodyPr/>
            <a:lstStyle/>
            <a:p>
              <a:endParaRPr lang="fr-FR"/>
            </a:p>
          </p:txBody>
        </p:sp>
        <p:sp>
          <p:nvSpPr>
            <p:cNvPr id="138" name="Line 181"/>
            <p:cNvSpPr>
              <a:spLocks noChangeShapeType="1"/>
            </p:cNvSpPr>
            <p:nvPr/>
          </p:nvSpPr>
          <p:spPr bwMode="auto">
            <a:xfrm flipH="1">
              <a:off x="3299" y="1037"/>
              <a:ext cx="68" cy="0"/>
            </a:xfrm>
            <a:prstGeom prst="line">
              <a:avLst/>
            </a:prstGeom>
            <a:noFill/>
            <a:ln w="9525">
              <a:solidFill>
                <a:schemeClr val="tx1"/>
              </a:solidFill>
              <a:round/>
              <a:headEnd/>
              <a:tailEnd type="stealth" w="sm" len="sm"/>
            </a:ln>
            <a:effectLst/>
          </p:spPr>
          <p:txBody>
            <a:bodyPr/>
            <a:lstStyle/>
            <a:p>
              <a:endParaRPr lang="fr-FR"/>
            </a:p>
          </p:txBody>
        </p:sp>
        <p:sp>
          <p:nvSpPr>
            <p:cNvPr id="139" name="Line 182"/>
            <p:cNvSpPr>
              <a:spLocks noChangeShapeType="1"/>
            </p:cNvSpPr>
            <p:nvPr/>
          </p:nvSpPr>
          <p:spPr bwMode="auto">
            <a:xfrm flipH="1" flipV="1">
              <a:off x="3318" y="987"/>
              <a:ext cx="49" cy="50"/>
            </a:xfrm>
            <a:prstGeom prst="line">
              <a:avLst/>
            </a:prstGeom>
            <a:noFill/>
            <a:ln w="9525">
              <a:solidFill>
                <a:schemeClr val="tx1"/>
              </a:solidFill>
              <a:round/>
              <a:headEnd/>
              <a:tailEnd type="stealth" w="sm" len="sm"/>
            </a:ln>
            <a:effectLst/>
          </p:spPr>
          <p:txBody>
            <a:bodyPr/>
            <a:lstStyle/>
            <a:p>
              <a:endParaRPr lang="fr-FR"/>
            </a:p>
          </p:txBody>
        </p:sp>
        <p:sp>
          <p:nvSpPr>
            <p:cNvPr id="140" name="Line 183"/>
            <p:cNvSpPr>
              <a:spLocks noChangeShapeType="1"/>
            </p:cNvSpPr>
            <p:nvPr/>
          </p:nvSpPr>
          <p:spPr bwMode="auto">
            <a:xfrm flipV="1">
              <a:off x="3367" y="948"/>
              <a:ext cx="0" cy="89"/>
            </a:xfrm>
            <a:prstGeom prst="line">
              <a:avLst/>
            </a:prstGeom>
            <a:noFill/>
            <a:ln w="9525">
              <a:solidFill>
                <a:schemeClr val="tx1"/>
              </a:solidFill>
              <a:round/>
              <a:headEnd/>
              <a:tailEnd type="stealth" w="sm" len="sm"/>
            </a:ln>
            <a:effectLst/>
          </p:spPr>
          <p:txBody>
            <a:bodyPr/>
            <a:lstStyle/>
            <a:p>
              <a:endParaRPr lang="fr-FR"/>
            </a:p>
          </p:txBody>
        </p:sp>
        <p:sp>
          <p:nvSpPr>
            <p:cNvPr id="141" name="Line 184"/>
            <p:cNvSpPr>
              <a:spLocks noChangeShapeType="1"/>
            </p:cNvSpPr>
            <p:nvPr/>
          </p:nvSpPr>
          <p:spPr bwMode="auto">
            <a:xfrm flipV="1">
              <a:off x="3367" y="1011"/>
              <a:ext cx="25" cy="25"/>
            </a:xfrm>
            <a:prstGeom prst="line">
              <a:avLst/>
            </a:prstGeom>
            <a:noFill/>
            <a:ln w="9525">
              <a:solidFill>
                <a:schemeClr val="tx1"/>
              </a:solidFill>
              <a:round/>
              <a:headEnd/>
              <a:tailEnd type="stealth" w="sm" len="sm"/>
            </a:ln>
            <a:effectLst/>
          </p:spPr>
          <p:txBody>
            <a:bodyPr/>
            <a:lstStyle/>
            <a:p>
              <a:endParaRPr lang="fr-FR"/>
            </a:p>
          </p:txBody>
        </p:sp>
        <p:sp>
          <p:nvSpPr>
            <p:cNvPr id="142" name="Line 185"/>
            <p:cNvSpPr>
              <a:spLocks noChangeShapeType="1"/>
            </p:cNvSpPr>
            <p:nvPr/>
          </p:nvSpPr>
          <p:spPr bwMode="auto">
            <a:xfrm>
              <a:off x="3367" y="1037"/>
              <a:ext cx="0" cy="36"/>
            </a:xfrm>
            <a:prstGeom prst="line">
              <a:avLst/>
            </a:prstGeom>
            <a:noFill/>
            <a:ln w="9525">
              <a:solidFill>
                <a:schemeClr val="tx1"/>
              </a:solidFill>
              <a:round/>
              <a:headEnd/>
              <a:tailEnd type="stealth" w="sm" len="sm"/>
            </a:ln>
            <a:effectLst/>
          </p:spPr>
          <p:txBody>
            <a:bodyPr/>
            <a:lstStyle/>
            <a:p>
              <a:endParaRPr lang="fr-FR"/>
            </a:p>
          </p:txBody>
        </p:sp>
        <p:sp>
          <p:nvSpPr>
            <p:cNvPr id="143" name="Line 186"/>
            <p:cNvSpPr>
              <a:spLocks noChangeShapeType="1"/>
            </p:cNvSpPr>
            <p:nvPr/>
          </p:nvSpPr>
          <p:spPr bwMode="auto">
            <a:xfrm>
              <a:off x="3367" y="1037"/>
              <a:ext cx="34" cy="0"/>
            </a:xfrm>
            <a:prstGeom prst="line">
              <a:avLst/>
            </a:prstGeom>
            <a:noFill/>
            <a:ln w="9525">
              <a:solidFill>
                <a:schemeClr val="tx1"/>
              </a:solidFill>
              <a:round/>
              <a:headEnd/>
              <a:tailEnd type="stealth" w="sm" len="sm"/>
            </a:ln>
            <a:effectLst/>
          </p:spPr>
          <p:txBody>
            <a:bodyPr/>
            <a:lstStyle/>
            <a:p>
              <a:endParaRPr lang="fr-FR"/>
            </a:p>
          </p:txBody>
        </p:sp>
        <p:sp>
          <p:nvSpPr>
            <p:cNvPr id="144" name="Line 187"/>
            <p:cNvSpPr>
              <a:spLocks noChangeShapeType="1"/>
            </p:cNvSpPr>
            <p:nvPr/>
          </p:nvSpPr>
          <p:spPr bwMode="auto">
            <a:xfrm>
              <a:off x="3367" y="1037"/>
              <a:ext cx="20" cy="20"/>
            </a:xfrm>
            <a:prstGeom prst="line">
              <a:avLst/>
            </a:prstGeom>
            <a:noFill/>
            <a:ln w="9525">
              <a:solidFill>
                <a:schemeClr val="tx1"/>
              </a:solidFill>
              <a:round/>
              <a:headEnd/>
              <a:tailEnd type="stealth" w="sm" len="sm"/>
            </a:ln>
            <a:effectLst/>
          </p:spPr>
          <p:txBody>
            <a:bodyPr/>
            <a:lstStyle/>
            <a:p>
              <a:endParaRPr lang="fr-FR"/>
            </a:p>
          </p:txBody>
        </p:sp>
        <p:sp>
          <p:nvSpPr>
            <p:cNvPr id="145" name="Line 188"/>
            <p:cNvSpPr>
              <a:spLocks noChangeShapeType="1"/>
            </p:cNvSpPr>
            <p:nvPr/>
          </p:nvSpPr>
          <p:spPr bwMode="auto">
            <a:xfrm flipH="1">
              <a:off x="3331" y="1037"/>
              <a:ext cx="36" cy="35"/>
            </a:xfrm>
            <a:prstGeom prst="line">
              <a:avLst/>
            </a:prstGeom>
            <a:noFill/>
            <a:ln w="9525">
              <a:solidFill>
                <a:schemeClr val="tx1"/>
              </a:solidFill>
              <a:round/>
              <a:headEnd/>
              <a:tailEnd type="stealth" w="sm" len="sm"/>
            </a:ln>
            <a:effectLst/>
          </p:spPr>
          <p:txBody>
            <a:bodyPr/>
            <a:lstStyle/>
            <a:p>
              <a:endParaRPr lang="fr-FR"/>
            </a:p>
          </p:txBody>
        </p:sp>
        <p:sp>
          <p:nvSpPr>
            <p:cNvPr id="146" name="Line 189"/>
            <p:cNvSpPr>
              <a:spLocks noChangeShapeType="1"/>
            </p:cNvSpPr>
            <p:nvPr/>
          </p:nvSpPr>
          <p:spPr bwMode="auto">
            <a:xfrm flipH="1">
              <a:off x="3336" y="1240"/>
              <a:ext cx="31" cy="0"/>
            </a:xfrm>
            <a:prstGeom prst="line">
              <a:avLst/>
            </a:prstGeom>
            <a:noFill/>
            <a:ln w="9525">
              <a:solidFill>
                <a:schemeClr val="tx1"/>
              </a:solidFill>
              <a:round/>
              <a:headEnd/>
              <a:tailEnd type="stealth" w="sm" len="sm"/>
            </a:ln>
            <a:effectLst/>
          </p:spPr>
          <p:txBody>
            <a:bodyPr/>
            <a:lstStyle/>
            <a:p>
              <a:endParaRPr lang="fr-FR"/>
            </a:p>
          </p:txBody>
        </p:sp>
        <p:sp>
          <p:nvSpPr>
            <p:cNvPr id="147" name="Line 190"/>
            <p:cNvSpPr>
              <a:spLocks noChangeShapeType="1"/>
            </p:cNvSpPr>
            <p:nvPr/>
          </p:nvSpPr>
          <p:spPr bwMode="auto">
            <a:xfrm flipH="1" flipV="1">
              <a:off x="3328" y="1199"/>
              <a:ext cx="39" cy="41"/>
            </a:xfrm>
            <a:prstGeom prst="line">
              <a:avLst/>
            </a:prstGeom>
            <a:noFill/>
            <a:ln w="9525">
              <a:solidFill>
                <a:schemeClr val="tx1"/>
              </a:solidFill>
              <a:round/>
              <a:headEnd/>
              <a:tailEnd type="stealth" w="sm" len="sm"/>
            </a:ln>
            <a:effectLst/>
          </p:spPr>
          <p:txBody>
            <a:bodyPr/>
            <a:lstStyle/>
            <a:p>
              <a:endParaRPr lang="fr-FR"/>
            </a:p>
          </p:txBody>
        </p:sp>
        <p:sp>
          <p:nvSpPr>
            <p:cNvPr id="148" name="Line 191"/>
            <p:cNvSpPr>
              <a:spLocks noChangeShapeType="1"/>
            </p:cNvSpPr>
            <p:nvPr/>
          </p:nvSpPr>
          <p:spPr bwMode="auto">
            <a:xfrm flipV="1">
              <a:off x="3367" y="1167"/>
              <a:ext cx="0" cy="73"/>
            </a:xfrm>
            <a:prstGeom prst="line">
              <a:avLst/>
            </a:prstGeom>
            <a:noFill/>
            <a:ln w="9525">
              <a:solidFill>
                <a:schemeClr val="tx1"/>
              </a:solidFill>
              <a:round/>
              <a:headEnd/>
              <a:tailEnd type="stealth" w="sm" len="sm"/>
            </a:ln>
            <a:effectLst/>
          </p:spPr>
          <p:txBody>
            <a:bodyPr/>
            <a:lstStyle/>
            <a:p>
              <a:endParaRPr lang="fr-FR"/>
            </a:p>
          </p:txBody>
        </p:sp>
        <p:sp>
          <p:nvSpPr>
            <p:cNvPr id="149" name="Line 192"/>
            <p:cNvSpPr>
              <a:spLocks noChangeShapeType="1"/>
            </p:cNvSpPr>
            <p:nvPr/>
          </p:nvSpPr>
          <p:spPr bwMode="auto">
            <a:xfrm flipV="1">
              <a:off x="3367" y="1172"/>
              <a:ext cx="68" cy="68"/>
            </a:xfrm>
            <a:prstGeom prst="line">
              <a:avLst/>
            </a:prstGeom>
            <a:noFill/>
            <a:ln w="9525">
              <a:solidFill>
                <a:schemeClr val="tx1"/>
              </a:solidFill>
              <a:round/>
              <a:headEnd/>
              <a:tailEnd type="stealth" w="sm" len="sm"/>
            </a:ln>
            <a:effectLst/>
          </p:spPr>
          <p:txBody>
            <a:bodyPr/>
            <a:lstStyle/>
            <a:p>
              <a:endParaRPr lang="fr-FR"/>
            </a:p>
          </p:txBody>
        </p:sp>
        <p:sp>
          <p:nvSpPr>
            <p:cNvPr id="150" name="Line 193"/>
            <p:cNvSpPr>
              <a:spLocks noChangeShapeType="1"/>
            </p:cNvSpPr>
            <p:nvPr/>
          </p:nvSpPr>
          <p:spPr bwMode="auto">
            <a:xfrm>
              <a:off x="3367" y="1240"/>
              <a:ext cx="0" cy="27"/>
            </a:xfrm>
            <a:prstGeom prst="line">
              <a:avLst/>
            </a:prstGeom>
            <a:noFill/>
            <a:ln w="9525">
              <a:solidFill>
                <a:schemeClr val="tx1"/>
              </a:solidFill>
              <a:round/>
              <a:headEnd/>
              <a:tailEnd type="stealth" w="sm" len="sm"/>
            </a:ln>
            <a:effectLst/>
          </p:spPr>
          <p:txBody>
            <a:bodyPr/>
            <a:lstStyle/>
            <a:p>
              <a:endParaRPr lang="fr-FR"/>
            </a:p>
          </p:txBody>
        </p:sp>
        <p:sp>
          <p:nvSpPr>
            <p:cNvPr id="151" name="Line 194"/>
            <p:cNvSpPr>
              <a:spLocks noChangeShapeType="1"/>
            </p:cNvSpPr>
            <p:nvPr/>
          </p:nvSpPr>
          <p:spPr bwMode="auto">
            <a:xfrm>
              <a:off x="3367" y="1240"/>
              <a:ext cx="47" cy="0"/>
            </a:xfrm>
            <a:prstGeom prst="line">
              <a:avLst/>
            </a:prstGeom>
            <a:noFill/>
            <a:ln w="9525">
              <a:solidFill>
                <a:schemeClr val="tx1"/>
              </a:solidFill>
              <a:round/>
              <a:headEnd/>
              <a:tailEnd type="stealth" w="sm" len="sm"/>
            </a:ln>
            <a:effectLst/>
          </p:spPr>
          <p:txBody>
            <a:bodyPr/>
            <a:lstStyle/>
            <a:p>
              <a:endParaRPr lang="fr-FR"/>
            </a:p>
          </p:txBody>
        </p:sp>
        <p:sp>
          <p:nvSpPr>
            <p:cNvPr id="152" name="Line 195"/>
            <p:cNvSpPr>
              <a:spLocks noChangeShapeType="1"/>
            </p:cNvSpPr>
            <p:nvPr/>
          </p:nvSpPr>
          <p:spPr bwMode="auto">
            <a:xfrm>
              <a:off x="3367" y="1240"/>
              <a:ext cx="28" cy="28"/>
            </a:xfrm>
            <a:prstGeom prst="line">
              <a:avLst/>
            </a:prstGeom>
            <a:noFill/>
            <a:ln w="9525">
              <a:solidFill>
                <a:schemeClr val="tx1"/>
              </a:solidFill>
              <a:round/>
              <a:headEnd/>
              <a:tailEnd type="stealth" w="sm" len="sm"/>
            </a:ln>
            <a:effectLst/>
          </p:spPr>
          <p:txBody>
            <a:bodyPr/>
            <a:lstStyle/>
            <a:p>
              <a:endParaRPr lang="fr-FR"/>
            </a:p>
          </p:txBody>
        </p:sp>
        <p:sp>
          <p:nvSpPr>
            <p:cNvPr id="153" name="Line 196"/>
            <p:cNvSpPr>
              <a:spLocks noChangeShapeType="1"/>
            </p:cNvSpPr>
            <p:nvPr/>
          </p:nvSpPr>
          <p:spPr bwMode="auto">
            <a:xfrm flipH="1">
              <a:off x="3333" y="1240"/>
              <a:ext cx="34" cy="35"/>
            </a:xfrm>
            <a:prstGeom prst="line">
              <a:avLst/>
            </a:prstGeom>
            <a:noFill/>
            <a:ln w="9525">
              <a:solidFill>
                <a:schemeClr val="tx1"/>
              </a:solidFill>
              <a:round/>
              <a:headEnd/>
              <a:tailEnd type="stealth" w="sm" len="sm"/>
            </a:ln>
            <a:effectLst/>
          </p:spPr>
          <p:txBody>
            <a:bodyPr/>
            <a:lstStyle/>
            <a:p>
              <a:endParaRPr lang="fr-FR"/>
            </a:p>
          </p:txBody>
        </p:sp>
        <p:sp>
          <p:nvSpPr>
            <p:cNvPr id="154" name="Line 197"/>
            <p:cNvSpPr>
              <a:spLocks noChangeShapeType="1"/>
            </p:cNvSpPr>
            <p:nvPr/>
          </p:nvSpPr>
          <p:spPr bwMode="auto">
            <a:xfrm flipH="1">
              <a:off x="3099" y="1240"/>
              <a:ext cx="64" cy="0"/>
            </a:xfrm>
            <a:prstGeom prst="line">
              <a:avLst/>
            </a:prstGeom>
            <a:noFill/>
            <a:ln w="9525">
              <a:solidFill>
                <a:schemeClr val="tx1"/>
              </a:solidFill>
              <a:round/>
              <a:headEnd/>
              <a:tailEnd type="stealth" w="sm" len="sm"/>
            </a:ln>
            <a:effectLst/>
          </p:spPr>
          <p:txBody>
            <a:bodyPr/>
            <a:lstStyle/>
            <a:p>
              <a:endParaRPr lang="fr-FR"/>
            </a:p>
          </p:txBody>
        </p:sp>
        <p:sp>
          <p:nvSpPr>
            <p:cNvPr id="155" name="Line 198"/>
            <p:cNvSpPr>
              <a:spLocks noChangeShapeType="1"/>
            </p:cNvSpPr>
            <p:nvPr/>
          </p:nvSpPr>
          <p:spPr bwMode="auto">
            <a:xfrm flipH="1" flipV="1">
              <a:off x="3096" y="1172"/>
              <a:ext cx="68" cy="68"/>
            </a:xfrm>
            <a:prstGeom prst="line">
              <a:avLst/>
            </a:prstGeom>
            <a:noFill/>
            <a:ln w="9525">
              <a:solidFill>
                <a:schemeClr val="tx1"/>
              </a:solidFill>
              <a:round/>
              <a:headEnd/>
              <a:tailEnd type="stealth" w="sm" len="sm"/>
            </a:ln>
            <a:effectLst/>
          </p:spPr>
          <p:txBody>
            <a:bodyPr/>
            <a:lstStyle/>
            <a:p>
              <a:endParaRPr lang="fr-FR"/>
            </a:p>
          </p:txBody>
        </p:sp>
        <p:sp>
          <p:nvSpPr>
            <p:cNvPr id="156" name="Line 199"/>
            <p:cNvSpPr>
              <a:spLocks noChangeShapeType="1"/>
            </p:cNvSpPr>
            <p:nvPr/>
          </p:nvSpPr>
          <p:spPr bwMode="auto">
            <a:xfrm flipV="1">
              <a:off x="3163" y="1153"/>
              <a:ext cx="0" cy="87"/>
            </a:xfrm>
            <a:prstGeom prst="line">
              <a:avLst/>
            </a:prstGeom>
            <a:noFill/>
            <a:ln w="9525">
              <a:solidFill>
                <a:schemeClr val="tx1"/>
              </a:solidFill>
              <a:round/>
              <a:headEnd/>
              <a:tailEnd type="stealth" w="sm" len="sm"/>
            </a:ln>
            <a:effectLst/>
          </p:spPr>
          <p:txBody>
            <a:bodyPr/>
            <a:lstStyle/>
            <a:p>
              <a:endParaRPr lang="fr-FR"/>
            </a:p>
          </p:txBody>
        </p:sp>
        <p:sp>
          <p:nvSpPr>
            <p:cNvPr id="157" name="Line 200"/>
            <p:cNvSpPr>
              <a:spLocks noChangeShapeType="1"/>
            </p:cNvSpPr>
            <p:nvPr/>
          </p:nvSpPr>
          <p:spPr bwMode="auto">
            <a:xfrm flipV="1">
              <a:off x="3163" y="1201"/>
              <a:ext cx="39" cy="39"/>
            </a:xfrm>
            <a:prstGeom prst="line">
              <a:avLst/>
            </a:prstGeom>
            <a:noFill/>
            <a:ln w="9525">
              <a:solidFill>
                <a:schemeClr val="tx1"/>
              </a:solidFill>
              <a:round/>
              <a:headEnd/>
              <a:tailEnd type="stealth" w="sm" len="sm"/>
            </a:ln>
            <a:effectLst/>
          </p:spPr>
          <p:txBody>
            <a:bodyPr/>
            <a:lstStyle/>
            <a:p>
              <a:endParaRPr lang="fr-FR"/>
            </a:p>
          </p:txBody>
        </p:sp>
        <p:sp>
          <p:nvSpPr>
            <p:cNvPr id="158" name="Line 201"/>
            <p:cNvSpPr>
              <a:spLocks noChangeShapeType="1"/>
            </p:cNvSpPr>
            <p:nvPr/>
          </p:nvSpPr>
          <p:spPr bwMode="auto">
            <a:xfrm>
              <a:off x="3163" y="1240"/>
              <a:ext cx="0" cy="50"/>
            </a:xfrm>
            <a:prstGeom prst="line">
              <a:avLst/>
            </a:prstGeom>
            <a:noFill/>
            <a:ln w="9525">
              <a:solidFill>
                <a:schemeClr val="tx1"/>
              </a:solidFill>
              <a:round/>
              <a:headEnd/>
              <a:tailEnd type="stealth" w="sm" len="sm"/>
            </a:ln>
            <a:effectLst/>
          </p:spPr>
          <p:txBody>
            <a:bodyPr/>
            <a:lstStyle/>
            <a:p>
              <a:endParaRPr lang="fr-FR"/>
            </a:p>
          </p:txBody>
        </p:sp>
        <p:sp>
          <p:nvSpPr>
            <p:cNvPr id="159" name="Line 202"/>
            <p:cNvSpPr>
              <a:spLocks noChangeShapeType="1"/>
            </p:cNvSpPr>
            <p:nvPr/>
          </p:nvSpPr>
          <p:spPr bwMode="auto">
            <a:xfrm>
              <a:off x="3163" y="1240"/>
              <a:ext cx="29" cy="0"/>
            </a:xfrm>
            <a:prstGeom prst="line">
              <a:avLst/>
            </a:prstGeom>
            <a:noFill/>
            <a:ln w="9525">
              <a:solidFill>
                <a:schemeClr val="tx1"/>
              </a:solidFill>
              <a:round/>
              <a:headEnd/>
              <a:tailEnd type="stealth" w="sm" len="sm"/>
            </a:ln>
            <a:effectLst/>
          </p:spPr>
          <p:txBody>
            <a:bodyPr/>
            <a:lstStyle/>
            <a:p>
              <a:endParaRPr lang="fr-FR"/>
            </a:p>
          </p:txBody>
        </p:sp>
        <p:sp>
          <p:nvSpPr>
            <p:cNvPr id="160" name="Line 203"/>
            <p:cNvSpPr>
              <a:spLocks noChangeShapeType="1"/>
            </p:cNvSpPr>
            <p:nvPr/>
          </p:nvSpPr>
          <p:spPr bwMode="auto">
            <a:xfrm>
              <a:off x="3163" y="1240"/>
              <a:ext cx="32" cy="32"/>
            </a:xfrm>
            <a:prstGeom prst="line">
              <a:avLst/>
            </a:prstGeom>
            <a:noFill/>
            <a:ln w="9525">
              <a:solidFill>
                <a:schemeClr val="tx1"/>
              </a:solidFill>
              <a:round/>
              <a:headEnd/>
              <a:tailEnd type="stealth" w="sm" len="sm"/>
            </a:ln>
            <a:effectLst/>
          </p:spPr>
          <p:txBody>
            <a:bodyPr/>
            <a:lstStyle/>
            <a:p>
              <a:endParaRPr lang="fr-FR"/>
            </a:p>
          </p:txBody>
        </p:sp>
        <p:sp>
          <p:nvSpPr>
            <p:cNvPr id="161" name="Line 204"/>
            <p:cNvSpPr>
              <a:spLocks noChangeShapeType="1"/>
            </p:cNvSpPr>
            <p:nvPr/>
          </p:nvSpPr>
          <p:spPr bwMode="auto">
            <a:xfrm flipH="1">
              <a:off x="3110" y="1240"/>
              <a:ext cx="53" cy="54"/>
            </a:xfrm>
            <a:prstGeom prst="line">
              <a:avLst/>
            </a:prstGeom>
            <a:noFill/>
            <a:ln w="9525">
              <a:solidFill>
                <a:schemeClr val="tx1"/>
              </a:solidFill>
              <a:round/>
              <a:headEnd/>
              <a:tailEnd type="stealth" w="sm" len="sm"/>
            </a:ln>
            <a:effectLst/>
          </p:spPr>
          <p:txBody>
            <a:bodyPr/>
            <a:lstStyle/>
            <a:p>
              <a:endParaRPr lang="fr-FR"/>
            </a:p>
          </p:txBody>
        </p:sp>
      </p:grpSp>
      <p:grpSp>
        <p:nvGrpSpPr>
          <p:cNvPr id="166" name="Group 205"/>
          <p:cNvGrpSpPr>
            <a:grpSpLocks/>
          </p:cNvGrpSpPr>
          <p:nvPr/>
        </p:nvGrpSpPr>
        <p:grpSpPr bwMode="auto">
          <a:xfrm>
            <a:off x="4390995" y="3471841"/>
            <a:ext cx="647700" cy="647700"/>
            <a:chOff x="385" y="1344"/>
            <a:chExt cx="1091" cy="1090"/>
          </a:xfrm>
        </p:grpSpPr>
        <p:sp>
          <p:nvSpPr>
            <p:cNvPr id="167" name="Rectangle 206"/>
            <p:cNvSpPr>
              <a:spLocks noChangeArrowheads="1"/>
            </p:cNvSpPr>
            <p:nvPr/>
          </p:nvSpPr>
          <p:spPr bwMode="auto">
            <a:xfrm>
              <a:off x="930" y="1344"/>
              <a:ext cx="546" cy="546"/>
            </a:xfrm>
            <a:prstGeom prst="rect">
              <a:avLst/>
            </a:prstGeom>
            <a:noFill/>
            <a:ln w="19050">
              <a:solidFill>
                <a:schemeClr val="tx1"/>
              </a:solidFill>
              <a:miter lim="800000"/>
              <a:headEnd/>
              <a:tailEnd/>
            </a:ln>
            <a:effectLst/>
          </p:spPr>
          <p:txBody>
            <a:bodyPr wrap="none" anchor="ctr"/>
            <a:lstStyle/>
            <a:p>
              <a:endParaRPr lang="fr-FR"/>
            </a:p>
          </p:txBody>
        </p:sp>
        <p:sp>
          <p:nvSpPr>
            <p:cNvPr id="168" name="Rectangle 207"/>
            <p:cNvSpPr>
              <a:spLocks noChangeArrowheads="1"/>
            </p:cNvSpPr>
            <p:nvPr/>
          </p:nvSpPr>
          <p:spPr bwMode="auto">
            <a:xfrm>
              <a:off x="385" y="1344"/>
              <a:ext cx="546" cy="546"/>
            </a:xfrm>
            <a:prstGeom prst="rect">
              <a:avLst/>
            </a:prstGeom>
            <a:noFill/>
            <a:ln w="19050">
              <a:solidFill>
                <a:schemeClr val="tx1"/>
              </a:solidFill>
              <a:miter lim="800000"/>
              <a:headEnd/>
              <a:tailEnd/>
            </a:ln>
            <a:effectLst/>
          </p:spPr>
          <p:txBody>
            <a:bodyPr wrap="none" anchor="ctr"/>
            <a:lstStyle/>
            <a:p>
              <a:pPr algn="ctr"/>
              <a:endParaRPr lang="pt-BR">
                <a:cs typeface="Arial" pitchFamily="34" charset="0"/>
              </a:endParaRPr>
            </a:p>
          </p:txBody>
        </p:sp>
        <p:sp>
          <p:nvSpPr>
            <p:cNvPr id="169" name="Rectangle 208"/>
            <p:cNvSpPr>
              <a:spLocks noChangeArrowheads="1"/>
            </p:cNvSpPr>
            <p:nvPr/>
          </p:nvSpPr>
          <p:spPr bwMode="auto">
            <a:xfrm>
              <a:off x="930" y="1888"/>
              <a:ext cx="546" cy="546"/>
            </a:xfrm>
            <a:prstGeom prst="rect">
              <a:avLst/>
            </a:prstGeom>
            <a:noFill/>
            <a:ln w="19050">
              <a:solidFill>
                <a:schemeClr val="tx1"/>
              </a:solidFill>
              <a:miter lim="800000"/>
              <a:headEnd/>
              <a:tailEnd/>
            </a:ln>
            <a:effectLst/>
          </p:spPr>
          <p:txBody>
            <a:bodyPr wrap="none" anchor="ctr"/>
            <a:lstStyle/>
            <a:p>
              <a:endParaRPr lang="fr-FR"/>
            </a:p>
          </p:txBody>
        </p:sp>
        <p:sp>
          <p:nvSpPr>
            <p:cNvPr id="170" name="Rectangle 209"/>
            <p:cNvSpPr>
              <a:spLocks noChangeArrowheads="1"/>
            </p:cNvSpPr>
            <p:nvPr/>
          </p:nvSpPr>
          <p:spPr bwMode="auto">
            <a:xfrm>
              <a:off x="385" y="1888"/>
              <a:ext cx="546" cy="546"/>
            </a:xfrm>
            <a:prstGeom prst="rect">
              <a:avLst/>
            </a:prstGeom>
            <a:noFill/>
            <a:ln w="19050">
              <a:solidFill>
                <a:schemeClr val="tx1"/>
              </a:solidFill>
              <a:miter lim="800000"/>
              <a:headEnd/>
              <a:tailEnd/>
            </a:ln>
            <a:effectLst/>
          </p:spPr>
          <p:txBody>
            <a:bodyPr wrap="none" anchor="ctr"/>
            <a:lstStyle/>
            <a:p>
              <a:pPr algn="ctr"/>
              <a:endParaRPr lang="pt-BR">
                <a:cs typeface="Arial" pitchFamily="34" charset="0"/>
              </a:endParaRPr>
            </a:p>
          </p:txBody>
        </p:sp>
      </p:grpSp>
      <p:sp>
        <p:nvSpPr>
          <p:cNvPr id="171" name="AutoShape 210"/>
          <p:cNvSpPr>
            <a:spLocks noChangeArrowheads="1"/>
          </p:cNvSpPr>
          <p:nvPr/>
        </p:nvSpPr>
        <p:spPr bwMode="auto">
          <a:xfrm rot="5400000">
            <a:off x="5183157" y="3616304"/>
            <a:ext cx="215900" cy="2159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noFill/>
            <a:miter lim="800000"/>
            <a:headEnd/>
            <a:tailEnd/>
          </a:ln>
          <a:effectLst/>
        </p:spPr>
        <p:txBody>
          <a:bodyPr wrap="none" anchor="ctr"/>
          <a:lstStyle/>
          <a:p>
            <a:endParaRPr lang="fr-FR"/>
          </a:p>
        </p:txBody>
      </p:sp>
      <p:sp>
        <p:nvSpPr>
          <p:cNvPr id="172" name="AutoShape 211"/>
          <p:cNvSpPr>
            <a:spLocks noChangeArrowheads="1"/>
          </p:cNvSpPr>
          <p:nvPr/>
        </p:nvSpPr>
        <p:spPr bwMode="auto">
          <a:xfrm rot="16200000" flipH="1">
            <a:off x="4894232" y="4337029"/>
            <a:ext cx="215900" cy="2159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noFill/>
            <a:miter lim="800000"/>
            <a:headEnd/>
            <a:tailEnd/>
          </a:ln>
          <a:effectLst/>
        </p:spPr>
        <p:txBody>
          <a:bodyPr wrap="none" anchor="ctr"/>
          <a:lstStyle/>
          <a:p>
            <a:endParaRPr lang="fr-FR"/>
          </a:p>
        </p:txBody>
      </p:sp>
      <p:sp>
        <p:nvSpPr>
          <p:cNvPr id="173" name="Text Box 212"/>
          <p:cNvSpPr txBox="1">
            <a:spLocks noChangeArrowheads="1"/>
          </p:cNvSpPr>
          <p:nvPr/>
        </p:nvSpPr>
        <p:spPr bwMode="auto">
          <a:xfrm>
            <a:off x="7243732" y="4460854"/>
            <a:ext cx="1471613" cy="733425"/>
          </a:xfrm>
          <a:prstGeom prst="rect">
            <a:avLst/>
          </a:prstGeom>
          <a:noFill/>
          <a:ln w="9525">
            <a:noFill/>
            <a:miter lim="800000"/>
            <a:headEnd/>
            <a:tailEnd/>
          </a:ln>
          <a:effectLst/>
        </p:spPr>
        <p:txBody>
          <a:bodyPr wrap="none">
            <a:spAutoFit/>
          </a:bodyPr>
          <a:lstStyle/>
          <a:p>
            <a:pPr algn="r"/>
            <a:r>
              <a:rPr lang="pt-BR" sz="2100">
                <a:latin typeface="Helvetica 65 Medium" pitchFamily="34" charset="0"/>
              </a:rPr>
              <a:t>Descriptor</a:t>
            </a:r>
          </a:p>
          <a:p>
            <a:pPr algn="r"/>
            <a:r>
              <a:rPr lang="pt-BR" sz="2100">
                <a:latin typeface="Helvetica 65 Medium" pitchFamily="34" charset="0"/>
              </a:rPr>
              <a:t>Matching</a:t>
            </a:r>
            <a:endParaRPr lang="fr-FR" sz="2100">
              <a:latin typeface="Helvetica 65 Medium" pitchFamily="34" charset="0"/>
            </a:endParaRPr>
          </a:p>
        </p:txBody>
      </p:sp>
      <p:sp>
        <p:nvSpPr>
          <p:cNvPr id="174" name="AutoShape 213"/>
          <p:cNvSpPr>
            <a:spLocks noChangeArrowheads="1"/>
          </p:cNvSpPr>
          <p:nvPr/>
        </p:nvSpPr>
        <p:spPr bwMode="auto">
          <a:xfrm rot="10800000">
            <a:off x="7199282" y="5183166"/>
            <a:ext cx="744538" cy="792163"/>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28575">
            <a:noFill/>
            <a:miter lim="800000"/>
            <a:headEnd/>
            <a:tailEnd/>
          </a:ln>
          <a:effectLst/>
        </p:spPr>
        <p:txBody>
          <a:bodyPr wrap="none" anchor="ctr"/>
          <a:lstStyle/>
          <a:p>
            <a:endParaRPr lang="fr-FR"/>
          </a:p>
        </p:txBody>
      </p:sp>
      <p:grpSp>
        <p:nvGrpSpPr>
          <p:cNvPr id="175" name="Group 214"/>
          <p:cNvGrpSpPr>
            <a:grpSpLocks/>
          </p:cNvGrpSpPr>
          <p:nvPr/>
        </p:nvGrpSpPr>
        <p:grpSpPr bwMode="auto">
          <a:xfrm>
            <a:off x="2662207" y="3670279"/>
            <a:ext cx="782638" cy="844550"/>
            <a:chOff x="1565" y="2341"/>
            <a:chExt cx="493" cy="532"/>
          </a:xfrm>
        </p:grpSpPr>
        <p:grpSp>
          <p:nvGrpSpPr>
            <p:cNvPr id="176" name="Group 215"/>
            <p:cNvGrpSpPr>
              <a:grpSpLocks/>
            </p:cNvGrpSpPr>
            <p:nvPr/>
          </p:nvGrpSpPr>
          <p:grpSpPr bwMode="auto">
            <a:xfrm>
              <a:off x="1565" y="2341"/>
              <a:ext cx="493" cy="532"/>
              <a:chOff x="1474" y="2024"/>
              <a:chExt cx="493" cy="532"/>
            </a:xfrm>
          </p:grpSpPr>
          <p:pic>
            <p:nvPicPr>
              <p:cNvPr id="181" name="Picture 216"/>
              <p:cNvPicPr>
                <a:picLocks noChangeAspect="1" noChangeArrowheads="1"/>
              </p:cNvPicPr>
              <p:nvPr/>
            </p:nvPicPr>
            <p:blipFill>
              <a:blip r:embed="rId4"/>
              <a:srcRect/>
              <a:stretch>
                <a:fillRect/>
              </a:stretch>
            </p:blipFill>
            <p:spPr bwMode="auto">
              <a:xfrm>
                <a:off x="1474" y="2024"/>
                <a:ext cx="493" cy="532"/>
              </a:xfrm>
              <a:prstGeom prst="rect">
                <a:avLst/>
              </a:prstGeom>
              <a:noFill/>
              <a:ln w="9525">
                <a:noFill/>
                <a:miter lim="800000"/>
                <a:headEnd/>
                <a:tailEnd/>
              </a:ln>
              <a:effectLst/>
            </p:spPr>
          </p:pic>
          <p:pic>
            <p:nvPicPr>
              <p:cNvPr id="182" name="Picture 217"/>
              <p:cNvPicPr>
                <a:picLocks noChangeAspect="1" noChangeArrowheads="1"/>
              </p:cNvPicPr>
              <p:nvPr/>
            </p:nvPicPr>
            <p:blipFill>
              <a:blip r:embed="rId5"/>
              <a:srcRect/>
              <a:stretch>
                <a:fillRect/>
              </a:stretch>
            </p:blipFill>
            <p:spPr bwMode="auto">
              <a:xfrm rot="5400000">
                <a:off x="1565" y="2139"/>
                <a:ext cx="362" cy="248"/>
              </a:xfrm>
              <a:prstGeom prst="rect">
                <a:avLst/>
              </a:prstGeom>
              <a:noFill/>
              <a:ln w="9525">
                <a:noFill/>
                <a:miter lim="800000"/>
                <a:headEnd/>
                <a:tailEnd/>
              </a:ln>
              <a:effectLst/>
            </p:spPr>
          </p:pic>
        </p:grpSp>
        <p:sp>
          <p:nvSpPr>
            <p:cNvPr id="177" name="AutoShape 218"/>
            <p:cNvSpPr>
              <a:spLocks noChangeArrowheads="1"/>
            </p:cNvSpPr>
            <p:nvPr/>
          </p:nvSpPr>
          <p:spPr bwMode="auto">
            <a:xfrm>
              <a:off x="1843" y="2527"/>
              <a:ext cx="90" cy="91"/>
            </a:xfrm>
            <a:prstGeom prst="star5">
              <a:avLst/>
            </a:prstGeom>
            <a:solidFill>
              <a:schemeClr val="bg1"/>
            </a:solidFill>
            <a:ln w="9525">
              <a:solidFill>
                <a:schemeClr val="tx1"/>
              </a:solidFill>
              <a:miter lim="800000"/>
              <a:headEnd/>
              <a:tailEnd/>
            </a:ln>
            <a:effectLst/>
          </p:spPr>
          <p:txBody>
            <a:bodyPr wrap="none" anchor="ctr"/>
            <a:lstStyle/>
            <a:p>
              <a:endParaRPr lang="fr-FR"/>
            </a:p>
          </p:txBody>
        </p:sp>
        <p:sp>
          <p:nvSpPr>
            <p:cNvPr id="178" name="AutoShape 219"/>
            <p:cNvSpPr>
              <a:spLocks noChangeArrowheads="1"/>
            </p:cNvSpPr>
            <p:nvPr/>
          </p:nvSpPr>
          <p:spPr bwMode="auto">
            <a:xfrm>
              <a:off x="1851" y="2594"/>
              <a:ext cx="90" cy="91"/>
            </a:xfrm>
            <a:prstGeom prst="star5">
              <a:avLst/>
            </a:prstGeom>
            <a:solidFill>
              <a:schemeClr val="bg1"/>
            </a:solidFill>
            <a:ln w="9525">
              <a:solidFill>
                <a:schemeClr val="tx1"/>
              </a:solidFill>
              <a:miter lim="800000"/>
              <a:headEnd/>
              <a:tailEnd/>
            </a:ln>
            <a:effectLst/>
          </p:spPr>
          <p:txBody>
            <a:bodyPr wrap="none" anchor="ctr"/>
            <a:lstStyle/>
            <a:p>
              <a:endParaRPr lang="fr-FR"/>
            </a:p>
          </p:txBody>
        </p:sp>
        <p:sp>
          <p:nvSpPr>
            <p:cNvPr id="179" name="AutoShape 220"/>
            <p:cNvSpPr>
              <a:spLocks noChangeArrowheads="1"/>
            </p:cNvSpPr>
            <p:nvPr/>
          </p:nvSpPr>
          <p:spPr bwMode="auto">
            <a:xfrm>
              <a:off x="1768" y="2392"/>
              <a:ext cx="90" cy="91"/>
            </a:xfrm>
            <a:prstGeom prst="star5">
              <a:avLst/>
            </a:prstGeom>
            <a:solidFill>
              <a:schemeClr val="bg1"/>
            </a:solidFill>
            <a:ln w="9525">
              <a:solidFill>
                <a:schemeClr val="tx1"/>
              </a:solidFill>
              <a:miter lim="800000"/>
              <a:headEnd/>
              <a:tailEnd/>
            </a:ln>
            <a:effectLst/>
          </p:spPr>
          <p:txBody>
            <a:bodyPr wrap="none" anchor="ctr"/>
            <a:lstStyle/>
            <a:p>
              <a:endParaRPr lang="fr-FR"/>
            </a:p>
          </p:txBody>
        </p:sp>
        <p:sp>
          <p:nvSpPr>
            <p:cNvPr id="180" name="AutoShape 221"/>
            <p:cNvSpPr>
              <a:spLocks noChangeArrowheads="1"/>
            </p:cNvSpPr>
            <p:nvPr/>
          </p:nvSpPr>
          <p:spPr bwMode="auto">
            <a:xfrm>
              <a:off x="1739" y="2685"/>
              <a:ext cx="90" cy="91"/>
            </a:xfrm>
            <a:prstGeom prst="star5">
              <a:avLst/>
            </a:prstGeom>
            <a:solidFill>
              <a:schemeClr val="bg1"/>
            </a:solidFill>
            <a:ln w="9525">
              <a:solidFill>
                <a:schemeClr val="tx1"/>
              </a:solidFill>
              <a:miter lim="800000"/>
              <a:headEnd/>
              <a:tailEnd/>
            </a:ln>
            <a:effectLst/>
          </p:spPr>
          <p:txBody>
            <a:bodyPr wrap="none" anchor="ctr"/>
            <a:lstStyle/>
            <a:p>
              <a:endParaRPr lang="fr-FR"/>
            </a:p>
          </p:txBody>
        </p:sp>
      </p:grpSp>
      <p:sp>
        <p:nvSpPr>
          <p:cNvPr id="183" name="Text Box 242"/>
          <p:cNvSpPr txBox="1">
            <a:spLocks noChangeArrowheads="1"/>
          </p:cNvSpPr>
          <p:nvPr/>
        </p:nvSpPr>
        <p:spPr bwMode="auto">
          <a:xfrm>
            <a:off x="5362545" y="4967266"/>
            <a:ext cx="1555750" cy="366713"/>
          </a:xfrm>
          <a:prstGeom prst="rect">
            <a:avLst/>
          </a:prstGeom>
          <a:noFill/>
          <a:ln w="9525">
            <a:noFill/>
            <a:miter lim="800000"/>
            <a:headEnd/>
            <a:tailEnd/>
          </a:ln>
          <a:effectLst/>
        </p:spPr>
        <p:txBody>
          <a:bodyPr wrap="none">
            <a:spAutoFit/>
          </a:bodyPr>
          <a:lstStyle/>
          <a:p>
            <a:pPr algn="ctr"/>
            <a:r>
              <a:rPr lang="pt-BR">
                <a:latin typeface="Helvetica 55 Roman" pitchFamily="34" charset="0"/>
              </a:rPr>
              <a:t>Brute Results</a:t>
            </a:r>
            <a:endParaRPr lang="fr-FR">
              <a:latin typeface="Helvetica 55 Roman" pitchFamily="34" charset="0"/>
            </a:endParaRPr>
          </a:p>
        </p:txBody>
      </p:sp>
      <p:sp>
        <p:nvSpPr>
          <p:cNvPr id="184" name="Line 243"/>
          <p:cNvSpPr>
            <a:spLocks noChangeShapeType="1"/>
          </p:cNvSpPr>
          <p:nvPr/>
        </p:nvSpPr>
        <p:spPr bwMode="auto">
          <a:xfrm>
            <a:off x="357157" y="2878116"/>
            <a:ext cx="7129463" cy="0"/>
          </a:xfrm>
          <a:prstGeom prst="line">
            <a:avLst/>
          </a:prstGeom>
          <a:noFill/>
          <a:ln w="28575">
            <a:solidFill>
              <a:schemeClr val="tx1"/>
            </a:solidFill>
            <a:prstDash val="dash"/>
            <a:round/>
            <a:headEnd/>
            <a:tailEnd/>
          </a:ln>
          <a:effectLst/>
        </p:spPr>
        <p:txBody>
          <a:bodyPr/>
          <a:lstStyle/>
          <a:p>
            <a:endParaRPr lang="fr-FR"/>
          </a:p>
        </p:txBody>
      </p:sp>
      <p:sp>
        <p:nvSpPr>
          <p:cNvPr id="185" name="Text Box 244"/>
          <p:cNvSpPr txBox="1">
            <a:spLocks noChangeArrowheads="1"/>
          </p:cNvSpPr>
          <p:nvPr/>
        </p:nvSpPr>
        <p:spPr bwMode="auto">
          <a:xfrm>
            <a:off x="338107" y="2419329"/>
            <a:ext cx="1066800" cy="457200"/>
          </a:xfrm>
          <a:prstGeom prst="rect">
            <a:avLst/>
          </a:prstGeom>
          <a:noFill/>
          <a:ln w="9525">
            <a:noFill/>
            <a:miter lim="800000"/>
            <a:headEnd/>
            <a:tailEnd/>
          </a:ln>
          <a:effectLst/>
        </p:spPr>
        <p:txBody>
          <a:bodyPr wrap="none">
            <a:spAutoFit/>
          </a:bodyPr>
          <a:lstStyle/>
          <a:p>
            <a:r>
              <a:rPr lang="pt-BR" sz="2400" i="1">
                <a:latin typeface="Helvetica 55 Roman" pitchFamily="34" charset="0"/>
              </a:rPr>
              <a:t>Offline</a:t>
            </a:r>
            <a:endParaRPr lang="fr-FR" sz="2400" i="1">
              <a:latin typeface="Helvetica 55 Roman" pitchFamily="34" charset="0"/>
            </a:endParaRPr>
          </a:p>
        </p:txBody>
      </p:sp>
      <p:sp>
        <p:nvSpPr>
          <p:cNvPr id="186" name="Text Box 245"/>
          <p:cNvSpPr txBox="1">
            <a:spLocks noChangeArrowheads="1"/>
          </p:cNvSpPr>
          <p:nvPr/>
        </p:nvSpPr>
        <p:spPr bwMode="auto">
          <a:xfrm>
            <a:off x="285720" y="6307116"/>
            <a:ext cx="1055687" cy="457200"/>
          </a:xfrm>
          <a:prstGeom prst="rect">
            <a:avLst/>
          </a:prstGeom>
          <a:noFill/>
          <a:ln w="9525">
            <a:noFill/>
            <a:miter lim="800000"/>
            <a:headEnd/>
            <a:tailEnd/>
          </a:ln>
          <a:effectLst/>
        </p:spPr>
        <p:txBody>
          <a:bodyPr wrap="none">
            <a:spAutoFit/>
          </a:bodyPr>
          <a:lstStyle/>
          <a:p>
            <a:r>
              <a:rPr lang="pt-BR" sz="2400" i="1">
                <a:latin typeface="Helvetica 55 Roman" pitchFamily="34" charset="0"/>
              </a:rPr>
              <a:t>Online</a:t>
            </a:r>
            <a:endParaRPr lang="fr-FR" sz="2400" i="1">
              <a:latin typeface="Helvetica 55 Roman" pitchFamily="34" charset="0"/>
            </a:endParaRPr>
          </a:p>
        </p:txBody>
      </p:sp>
      <p:sp>
        <p:nvSpPr>
          <p:cNvPr id="187" name="AutoShape 246"/>
          <p:cNvSpPr>
            <a:spLocks noChangeArrowheads="1"/>
          </p:cNvSpPr>
          <p:nvPr/>
        </p:nvSpPr>
        <p:spPr bwMode="auto">
          <a:xfrm flipH="1">
            <a:off x="4246532" y="5543529"/>
            <a:ext cx="647700" cy="503237"/>
          </a:xfrm>
          <a:prstGeom prst="rightArrow">
            <a:avLst>
              <a:gd name="adj1" fmla="val 50000"/>
              <a:gd name="adj2" fmla="val 32177"/>
            </a:avLst>
          </a:prstGeom>
          <a:solidFill>
            <a:schemeClr val="accent1"/>
          </a:solidFill>
          <a:ln w="28575">
            <a:noFill/>
            <a:miter lim="800000"/>
            <a:headEnd/>
            <a:tailEnd/>
          </a:ln>
          <a:effectLst/>
        </p:spPr>
        <p:txBody>
          <a:bodyPr wrap="none" anchor="ctr"/>
          <a:lstStyle/>
          <a:p>
            <a:endParaRPr lang="fr-FR"/>
          </a:p>
        </p:txBody>
      </p:sp>
      <p:grpSp>
        <p:nvGrpSpPr>
          <p:cNvPr id="188" name="Group 247"/>
          <p:cNvGrpSpPr>
            <a:grpSpLocks/>
          </p:cNvGrpSpPr>
          <p:nvPr/>
        </p:nvGrpSpPr>
        <p:grpSpPr bwMode="auto">
          <a:xfrm>
            <a:off x="1617632" y="5399066"/>
            <a:ext cx="757238" cy="819150"/>
            <a:chOff x="3016" y="3294"/>
            <a:chExt cx="477" cy="516"/>
          </a:xfrm>
        </p:grpSpPr>
        <p:grpSp>
          <p:nvGrpSpPr>
            <p:cNvPr id="189" name="Group 248"/>
            <p:cNvGrpSpPr>
              <a:grpSpLocks/>
            </p:cNvGrpSpPr>
            <p:nvPr/>
          </p:nvGrpSpPr>
          <p:grpSpPr bwMode="auto">
            <a:xfrm>
              <a:off x="3016" y="3294"/>
              <a:ext cx="477" cy="516"/>
              <a:chOff x="1381" y="264"/>
              <a:chExt cx="477" cy="516"/>
            </a:xfrm>
          </p:grpSpPr>
          <p:sp>
            <p:nvSpPr>
              <p:cNvPr id="193" name="Rectangle 249"/>
              <p:cNvSpPr>
                <a:spLocks noChangeArrowheads="1"/>
              </p:cNvSpPr>
              <p:nvPr/>
            </p:nvSpPr>
            <p:spPr bwMode="auto">
              <a:xfrm>
                <a:off x="1429" y="300"/>
                <a:ext cx="408" cy="454"/>
              </a:xfrm>
              <a:prstGeom prst="rect">
                <a:avLst/>
              </a:prstGeom>
              <a:solidFill>
                <a:schemeClr val="bg1"/>
              </a:solidFill>
              <a:ln w="9525">
                <a:solidFill>
                  <a:schemeClr val="bg1"/>
                </a:solidFill>
                <a:miter lim="800000"/>
                <a:headEnd/>
                <a:tailEnd/>
              </a:ln>
              <a:effectLst/>
            </p:spPr>
            <p:txBody>
              <a:bodyPr wrap="none" anchor="ctr"/>
              <a:lstStyle/>
              <a:p>
                <a:endParaRPr lang="fr-FR"/>
              </a:p>
            </p:txBody>
          </p:sp>
          <p:grpSp>
            <p:nvGrpSpPr>
              <p:cNvPr id="194" name="Group 250"/>
              <p:cNvGrpSpPr>
                <a:grpSpLocks/>
              </p:cNvGrpSpPr>
              <p:nvPr/>
            </p:nvGrpSpPr>
            <p:grpSpPr bwMode="auto">
              <a:xfrm>
                <a:off x="1381" y="264"/>
                <a:ext cx="477" cy="516"/>
                <a:chOff x="1381" y="264"/>
                <a:chExt cx="477" cy="516"/>
              </a:xfrm>
            </p:grpSpPr>
            <p:sp>
              <p:nvSpPr>
                <p:cNvPr id="195" name="Freeform 251"/>
                <p:cNvSpPr>
                  <a:spLocks/>
                </p:cNvSpPr>
                <p:nvPr/>
              </p:nvSpPr>
              <p:spPr bwMode="auto">
                <a:xfrm>
                  <a:off x="1647" y="424"/>
                  <a:ext cx="22" cy="51"/>
                </a:xfrm>
                <a:custGeom>
                  <a:avLst/>
                  <a:gdLst/>
                  <a:ahLst/>
                  <a:cxnLst>
                    <a:cxn ang="0">
                      <a:pos x="46" y="79"/>
                    </a:cxn>
                    <a:cxn ang="0">
                      <a:pos x="46" y="24"/>
                    </a:cxn>
                    <a:cxn ang="0">
                      <a:pos x="46" y="24"/>
                    </a:cxn>
                    <a:cxn ang="0">
                      <a:pos x="44" y="15"/>
                    </a:cxn>
                    <a:cxn ang="0">
                      <a:pos x="39" y="7"/>
                    </a:cxn>
                    <a:cxn ang="0">
                      <a:pos x="32" y="2"/>
                    </a:cxn>
                    <a:cxn ang="0">
                      <a:pos x="24" y="0"/>
                    </a:cxn>
                    <a:cxn ang="0">
                      <a:pos x="14" y="2"/>
                    </a:cxn>
                    <a:cxn ang="0">
                      <a:pos x="7" y="7"/>
                    </a:cxn>
                    <a:cxn ang="0">
                      <a:pos x="2" y="15"/>
                    </a:cxn>
                    <a:cxn ang="0">
                      <a:pos x="0" y="24"/>
                    </a:cxn>
                    <a:cxn ang="0">
                      <a:pos x="0" y="24"/>
                    </a:cxn>
                    <a:cxn ang="0">
                      <a:pos x="0" y="79"/>
                    </a:cxn>
                    <a:cxn ang="0">
                      <a:pos x="0" y="79"/>
                    </a:cxn>
                    <a:cxn ang="0">
                      <a:pos x="2" y="88"/>
                    </a:cxn>
                    <a:cxn ang="0">
                      <a:pos x="7" y="96"/>
                    </a:cxn>
                    <a:cxn ang="0">
                      <a:pos x="14" y="101"/>
                    </a:cxn>
                    <a:cxn ang="0">
                      <a:pos x="24" y="103"/>
                    </a:cxn>
                    <a:cxn ang="0">
                      <a:pos x="32" y="101"/>
                    </a:cxn>
                    <a:cxn ang="0">
                      <a:pos x="39" y="96"/>
                    </a:cxn>
                    <a:cxn ang="0">
                      <a:pos x="44" y="88"/>
                    </a:cxn>
                    <a:cxn ang="0">
                      <a:pos x="46" y="79"/>
                    </a:cxn>
                    <a:cxn ang="0">
                      <a:pos x="46" y="79"/>
                    </a:cxn>
                  </a:cxnLst>
                  <a:rect l="0" t="0" r="r" b="b"/>
                  <a:pathLst>
                    <a:path w="46" h="103">
                      <a:moveTo>
                        <a:pt x="46" y="79"/>
                      </a:moveTo>
                      <a:lnTo>
                        <a:pt x="46" y="24"/>
                      </a:lnTo>
                      <a:lnTo>
                        <a:pt x="46" y="24"/>
                      </a:lnTo>
                      <a:lnTo>
                        <a:pt x="44" y="15"/>
                      </a:lnTo>
                      <a:lnTo>
                        <a:pt x="39" y="7"/>
                      </a:lnTo>
                      <a:lnTo>
                        <a:pt x="32" y="2"/>
                      </a:lnTo>
                      <a:lnTo>
                        <a:pt x="24" y="0"/>
                      </a:lnTo>
                      <a:lnTo>
                        <a:pt x="14" y="2"/>
                      </a:lnTo>
                      <a:lnTo>
                        <a:pt x="7" y="7"/>
                      </a:lnTo>
                      <a:lnTo>
                        <a:pt x="2" y="15"/>
                      </a:lnTo>
                      <a:lnTo>
                        <a:pt x="0" y="24"/>
                      </a:lnTo>
                      <a:lnTo>
                        <a:pt x="0" y="24"/>
                      </a:lnTo>
                      <a:lnTo>
                        <a:pt x="0" y="79"/>
                      </a:lnTo>
                      <a:lnTo>
                        <a:pt x="0" y="79"/>
                      </a:lnTo>
                      <a:lnTo>
                        <a:pt x="2" y="88"/>
                      </a:lnTo>
                      <a:lnTo>
                        <a:pt x="7" y="96"/>
                      </a:lnTo>
                      <a:lnTo>
                        <a:pt x="14" y="101"/>
                      </a:lnTo>
                      <a:lnTo>
                        <a:pt x="24" y="103"/>
                      </a:lnTo>
                      <a:lnTo>
                        <a:pt x="32" y="101"/>
                      </a:lnTo>
                      <a:lnTo>
                        <a:pt x="39" y="96"/>
                      </a:lnTo>
                      <a:lnTo>
                        <a:pt x="44" y="88"/>
                      </a:lnTo>
                      <a:lnTo>
                        <a:pt x="46" y="79"/>
                      </a:lnTo>
                      <a:lnTo>
                        <a:pt x="46" y="79"/>
                      </a:lnTo>
                      <a:close/>
                    </a:path>
                  </a:pathLst>
                </a:custGeom>
                <a:solidFill>
                  <a:srgbClr val="000000"/>
                </a:solidFill>
                <a:ln w="9525">
                  <a:noFill/>
                  <a:round/>
                  <a:headEnd/>
                  <a:tailEnd/>
                </a:ln>
              </p:spPr>
              <p:txBody>
                <a:bodyPr/>
                <a:lstStyle/>
                <a:p>
                  <a:endParaRPr lang="fr-FR"/>
                </a:p>
              </p:txBody>
            </p:sp>
            <p:sp>
              <p:nvSpPr>
                <p:cNvPr id="196" name="Freeform 252"/>
                <p:cNvSpPr>
                  <a:spLocks/>
                </p:cNvSpPr>
                <p:nvPr/>
              </p:nvSpPr>
              <p:spPr bwMode="auto">
                <a:xfrm>
                  <a:off x="1678" y="435"/>
                  <a:ext cx="23" cy="36"/>
                </a:xfrm>
                <a:custGeom>
                  <a:avLst/>
                  <a:gdLst/>
                  <a:ahLst/>
                  <a:cxnLst>
                    <a:cxn ang="0">
                      <a:pos x="48" y="47"/>
                    </a:cxn>
                    <a:cxn ang="0">
                      <a:pos x="48" y="23"/>
                    </a:cxn>
                    <a:cxn ang="0">
                      <a:pos x="48" y="23"/>
                    </a:cxn>
                    <a:cxn ang="0">
                      <a:pos x="46" y="15"/>
                    </a:cxn>
                    <a:cxn ang="0">
                      <a:pos x="41" y="6"/>
                    </a:cxn>
                    <a:cxn ang="0">
                      <a:pos x="33" y="1"/>
                    </a:cxn>
                    <a:cxn ang="0">
                      <a:pos x="24" y="0"/>
                    </a:cxn>
                    <a:cxn ang="0">
                      <a:pos x="14" y="1"/>
                    </a:cxn>
                    <a:cxn ang="0">
                      <a:pos x="7" y="6"/>
                    </a:cxn>
                    <a:cxn ang="0">
                      <a:pos x="2" y="15"/>
                    </a:cxn>
                    <a:cxn ang="0">
                      <a:pos x="0" y="23"/>
                    </a:cxn>
                    <a:cxn ang="0">
                      <a:pos x="0" y="23"/>
                    </a:cxn>
                    <a:cxn ang="0">
                      <a:pos x="0" y="47"/>
                    </a:cxn>
                    <a:cxn ang="0">
                      <a:pos x="0" y="47"/>
                    </a:cxn>
                    <a:cxn ang="0">
                      <a:pos x="2" y="57"/>
                    </a:cxn>
                    <a:cxn ang="0">
                      <a:pos x="7" y="64"/>
                    </a:cxn>
                    <a:cxn ang="0">
                      <a:pos x="14" y="69"/>
                    </a:cxn>
                    <a:cxn ang="0">
                      <a:pos x="24" y="71"/>
                    </a:cxn>
                    <a:cxn ang="0">
                      <a:pos x="33" y="69"/>
                    </a:cxn>
                    <a:cxn ang="0">
                      <a:pos x="41" y="64"/>
                    </a:cxn>
                    <a:cxn ang="0">
                      <a:pos x="46" y="57"/>
                    </a:cxn>
                    <a:cxn ang="0">
                      <a:pos x="48" y="47"/>
                    </a:cxn>
                    <a:cxn ang="0">
                      <a:pos x="48" y="47"/>
                    </a:cxn>
                  </a:cxnLst>
                  <a:rect l="0" t="0" r="r" b="b"/>
                  <a:pathLst>
                    <a:path w="48" h="71">
                      <a:moveTo>
                        <a:pt x="48" y="47"/>
                      </a:moveTo>
                      <a:lnTo>
                        <a:pt x="48" y="23"/>
                      </a:lnTo>
                      <a:lnTo>
                        <a:pt x="48" y="23"/>
                      </a:lnTo>
                      <a:lnTo>
                        <a:pt x="46" y="15"/>
                      </a:lnTo>
                      <a:lnTo>
                        <a:pt x="41" y="6"/>
                      </a:lnTo>
                      <a:lnTo>
                        <a:pt x="33" y="1"/>
                      </a:lnTo>
                      <a:lnTo>
                        <a:pt x="24" y="0"/>
                      </a:lnTo>
                      <a:lnTo>
                        <a:pt x="14" y="1"/>
                      </a:lnTo>
                      <a:lnTo>
                        <a:pt x="7" y="6"/>
                      </a:lnTo>
                      <a:lnTo>
                        <a:pt x="2" y="15"/>
                      </a:lnTo>
                      <a:lnTo>
                        <a:pt x="0" y="23"/>
                      </a:lnTo>
                      <a:lnTo>
                        <a:pt x="0" y="23"/>
                      </a:lnTo>
                      <a:lnTo>
                        <a:pt x="0" y="47"/>
                      </a:lnTo>
                      <a:lnTo>
                        <a:pt x="0" y="47"/>
                      </a:lnTo>
                      <a:lnTo>
                        <a:pt x="2" y="57"/>
                      </a:lnTo>
                      <a:lnTo>
                        <a:pt x="7" y="64"/>
                      </a:lnTo>
                      <a:lnTo>
                        <a:pt x="14" y="69"/>
                      </a:lnTo>
                      <a:lnTo>
                        <a:pt x="24" y="71"/>
                      </a:lnTo>
                      <a:lnTo>
                        <a:pt x="33" y="69"/>
                      </a:lnTo>
                      <a:lnTo>
                        <a:pt x="41" y="64"/>
                      </a:lnTo>
                      <a:lnTo>
                        <a:pt x="46" y="57"/>
                      </a:lnTo>
                      <a:lnTo>
                        <a:pt x="48" y="47"/>
                      </a:lnTo>
                      <a:lnTo>
                        <a:pt x="48" y="47"/>
                      </a:lnTo>
                      <a:close/>
                    </a:path>
                  </a:pathLst>
                </a:custGeom>
                <a:solidFill>
                  <a:srgbClr val="000000"/>
                </a:solidFill>
                <a:ln w="9525">
                  <a:noFill/>
                  <a:round/>
                  <a:headEnd/>
                  <a:tailEnd/>
                </a:ln>
              </p:spPr>
              <p:txBody>
                <a:bodyPr/>
                <a:lstStyle/>
                <a:p>
                  <a:endParaRPr lang="fr-FR"/>
                </a:p>
              </p:txBody>
            </p:sp>
            <p:sp>
              <p:nvSpPr>
                <p:cNvPr id="197" name="Freeform 253"/>
                <p:cNvSpPr>
                  <a:spLocks/>
                </p:cNvSpPr>
                <p:nvPr/>
              </p:nvSpPr>
              <p:spPr bwMode="auto">
                <a:xfrm>
                  <a:off x="1381" y="264"/>
                  <a:ext cx="477" cy="516"/>
                </a:xfrm>
                <a:custGeom>
                  <a:avLst/>
                  <a:gdLst/>
                  <a:ahLst/>
                  <a:cxnLst>
                    <a:cxn ang="0">
                      <a:pos x="110" y="2"/>
                    </a:cxn>
                    <a:cxn ang="0">
                      <a:pos x="118" y="46"/>
                    </a:cxn>
                    <a:cxn ang="0">
                      <a:pos x="900" y="690"/>
                    </a:cxn>
                    <a:cxn ang="0">
                      <a:pos x="790" y="974"/>
                    </a:cxn>
                    <a:cxn ang="0">
                      <a:pos x="648" y="973"/>
                    </a:cxn>
                    <a:cxn ang="0">
                      <a:pos x="480" y="969"/>
                    </a:cxn>
                    <a:cxn ang="0">
                      <a:pos x="274" y="969"/>
                    </a:cxn>
                    <a:cxn ang="0">
                      <a:pos x="95" y="947"/>
                    </a:cxn>
                    <a:cxn ang="0">
                      <a:pos x="125" y="841"/>
                    </a:cxn>
                    <a:cxn ang="0">
                      <a:pos x="301" y="749"/>
                    </a:cxn>
                    <a:cxn ang="0">
                      <a:pos x="414" y="739"/>
                    </a:cxn>
                    <a:cxn ang="0">
                      <a:pos x="544" y="733"/>
                    </a:cxn>
                    <a:cxn ang="0">
                      <a:pos x="721" y="734"/>
                    </a:cxn>
                    <a:cxn ang="0">
                      <a:pos x="863" y="756"/>
                    </a:cxn>
                    <a:cxn ang="0">
                      <a:pos x="827" y="705"/>
                    </a:cxn>
                    <a:cxn ang="0">
                      <a:pos x="613" y="683"/>
                    </a:cxn>
                    <a:cxn ang="0">
                      <a:pos x="736" y="536"/>
                    </a:cxn>
                    <a:cxn ang="0">
                      <a:pos x="787" y="369"/>
                    </a:cxn>
                    <a:cxn ang="0">
                      <a:pos x="772" y="257"/>
                    </a:cxn>
                    <a:cxn ang="0">
                      <a:pos x="709" y="229"/>
                    </a:cxn>
                    <a:cxn ang="0">
                      <a:pos x="719" y="274"/>
                    </a:cxn>
                    <a:cxn ang="0">
                      <a:pos x="740" y="367"/>
                    </a:cxn>
                    <a:cxn ang="0">
                      <a:pos x="709" y="479"/>
                    </a:cxn>
                    <a:cxn ang="0">
                      <a:pos x="674" y="467"/>
                    </a:cxn>
                    <a:cxn ang="0">
                      <a:pos x="429" y="447"/>
                    </a:cxn>
                    <a:cxn ang="0">
                      <a:pos x="370" y="459"/>
                    </a:cxn>
                    <a:cxn ang="0">
                      <a:pos x="441" y="508"/>
                    </a:cxn>
                    <a:cxn ang="0">
                      <a:pos x="589" y="543"/>
                    </a:cxn>
                    <a:cxn ang="0">
                      <a:pos x="676" y="553"/>
                    </a:cxn>
                    <a:cxn ang="0">
                      <a:pos x="540" y="655"/>
                    </a:cxn>
                    <a:cxn ang="0">
                      <a:pos x="338" y="651"/>
                    </a:cxn>
                    <a:cxn ang="0">
                      <a:pos x="247" y="443"/>
                    </a:cxn>
                    <a:cxn ang="0">
                      <a:pos x="316" y="256"/>
                    </a:cxn>
                    <a:cxn ang="0">
                      <a:pos x="500" y="181"/>
                    </a:cxn>
                    <a:cxn ang="0">
                      <a:pos x="665" y="212"/>
                    </a:cxn>
                    <a:cxn ang="0">
                      <a:pos x="621" y="161"/>
                    </a:cxn>
                    <a:cxn ang="0">
                      <a:pos x="490" y="134"/>
                    </a:cxn>
                    <a:cxn ang="0">
                      <a:pos x="350" y="168"/>
                    </a:cxn>
                    <a:cxn ang="0">
                      <a:pos x="228" y="308"/>
                    </a:cxn>
                    <a:cxn ang="0">
                      <a:pos x="230" y="616"/>
                    </a:cxn>
                    <a:cxn ang="0">
                      <a:pos x="301" y="702"/>
                    </a:cxn>
                    <a:cxn ang="0">
                      <a:pos x="96" y="804"/>
                    </a:cxn>
                    <a:cxn ang="0">
                      <a:pos x="86" y="547"/>
                    </a:cxn>
                    <a:cxn ang="0">
                      <a:pos x="51" y="234"/>
                    </a:cxn>
                    <a:cxn ang="0">
                      <a:pos x="17" y="102"/>
                    </a:cxn>
                    <a:cxn ang="0">
                      <a:pos x="19" y="344"/>
                    </a:cxn>
                    <a:cxn ang="0">
                      <a:pos x="49" y="873"/>
                    </a:cxn>
                    <a:cxn ang="0">
                      <a:pos x="64" y="1032"/>
                    </a:cxn>
                    <a:cxn ang="0">
                      <a:pos x="228" y="1018"/>
                    </a:cxn>
                    <a:cxn ang="0">
                      <a:pos x="444" y="1017"/>
                    </a:cxn>
                    <a:cxn ang="0">
                      <a:pos x="630" y="1020"/>
                    </a:cxn>
                    <a:cxn ang="0">
                      <a:pos x="784" y="1022"/>
                    </a:cxn>
                    <a:cxn ang="0">
                      <a:pos x="924" y="1015"/>
                    </a:cxn>
                    <a:cxn ang="0">
                      <a:pos x="949" y="411"/>
                    </a:cxn>
                    <a:cxn ang="0">
                      <a:pos x="949" y="11"/>
                    </a:cxn>
                  </a:cxnLst>
                  <a:rect l="0" t="0" r="r" b="b"/>
                  <a:pathLst>
                    <a:path w="954" h="1033">
                      <a:moveTo>
                        <a:pt x="947" y="7"/>
                      </a:moveTo>
                      <a:lnTo>
                        <a:pt x="944" y="4"/>
                      </a:lnTo>
                      <a:lnTo>
                        <a:pt x="939" y="2"/>
                      </a:lnTo>
                      <a:lnTo>
                        <a:pt x="935" y="0"/>
                      </a:lnTo>
                      <a:lnTo>
                        <a:pt x="930" y="0"/>
                      </a:lnTo>
                      <a:lnTo>
                        <a:pt x="118" y="0"/>
                      </a:lnTo>
                      <a:lnTo>
                        <a:pt x="110" y="2"/>
                      </a:lnTo>
                      <a:lnTo>
                        <a:pt x="102" y="7"/>
                      </a:lnTo>
                      <a:lnTo>
                        <a:pt x="96" y="14"/>
                      </a:lnTo>
                      <a:lnTo>
                        <a:pt x="95" y="24"/>
                      </a:lnTo>
                      <a:lnTo>
                        <a:pt x="96" y="33"/>
                      </a:lnTo>
                      <a:lnTo>
                        <a:pt x="102" y="39"/>
                      </a:lnTo>
                      <a:lnTo>
                        <a:pt x="110" y="44"/>
                      </a:lnTo>
                      <a:lnTo>
                        <a:pt x="118" y="46"/>
                      </a:lnTo>
                      <a:lnTo>
                        <a:pt x="907" y="46"/>
                      </a:lnTo>
                      <a:lnTo>
                        <a:pt x="905" y="137"/>
                      </a:lnTo>
                      <a:lnTo>
                        <a:pt x="903" y="229"/>
                      </a:lnTo>
                      <a:lnTo>
                        <a:pt x="903" y="320"/>
                      </a:lnTo>
                      <a:lnTo>
                        <a:pt x="902" y="411"/>
                      </a:lnTo>
                      <a:lnTo>
                        <a:pt x="902" y="550"/>
                      </a:lnTo>
                      <a:lnTo>
                        <a:pt x="900" y="690"/>
                      </a:lnTo>
                      <a:lnTo>
                        <a:pt x="897" y="832"/>
                      </a:lnTo>
                      <a:lnTo>
                        <a:pt x="892" y="971"/>
                      </a:lnTo>
                      <a:lnTo>
                        <a:pt x="871" y="973"/>
                      </a:lnTo>
                      <a:lnTo>
                        <a:pt x="851" y="973"/>
                      </a:lnTo>
                      <a:lnTo>
                        <a:pt x="831" y="973"/>
                      </a:lnTo>
                      <a:lnTo>
                        <a:pt x="811" y="974"/>
                      </a:lnTo>
                      <a:lnTo>
                        <a:pt x="790" y="974"/>
                      </a:lnTo>
                      <a:lnTo>
                        <a:pt x="770" y="974"/>
                      </a:lnTo>
                      <a:lnTo>
                        <a:pt x="750" y="974"/>
                      </a:lnTo>
                      <a:lnTo>
                        <a:pt x="730" y="974"/>
                      </a:lnTo>
                      <a:lnTo>
                        <a:pt x="709" y="974"/>
                      </a:lnTo>
                      <a:lnTo>
                        <a:pt x="689" y="974"/>
                      </a:lnTo>
                      <a:lnTo>
                        <a:pt x="669" y="973"/>
                      </a:lnTo>
                      <a:lnTo>
                        <a:pt x="648" y="973"/>
                      </a:lnTo>
                      <a:lnTo>
                        <a:pt x="628" y="973"/>
                      </a:lnTo>
                      <a:lnTo>
                        <a:pt x="608" y="973"/>
                      </a:lnTo>
                      <a:lnTo>
                        <a:pt x="588" y="971"/>
                      </a:lnTo>
                      <a:lnTo>
                        <a:pt x="567" y="971"/>
                      </a:lnTo>
                      <a:lnTo>
                        <a:pt x="539" y="971"/>
                      </a:lnTo>
                      <a:lnTo>
                        <a:pt x="510" y="969"/>
                      </a:lnTo>
                      <a:lnTo>
                        <a:pt x="480" y="969"/>
                      </a:lnTo>
                      <a:lnTo>
                        <a:pt x="451" y="969"/>
                      </a:lnTo>
                      <a:lnTo>
                        <a:pt x="422" y="969"/>
                      </a:lnTo>
                      <a:lnTo>
                        <a:pt x="392" y="968"/>
                      </a:lnTo>
                      <a:lnTo>
                        <a:pt x="363" y="968"/>
                      </a:lnTo>
                      <a:lnTo>
                        <a:pt x="333" y="969"/>
                      </a:lnTo>
                      <a:lnTo>
                        <a:pt x="304" y="969"/>
                      </a:lnTo>
                      <a:lnTo>
                        <a:pt x="274" y="969"/>
                      </a:lnTo>
                      <a:lnTo>
                        <a:pt x="243" y="971"/>
                      </a:lnTo>
                      <a:lnTo>
                        <a:pt x="215" y="973"/>
                      </a:lnTo>
                      <a:lnTo>
                        <a:pt x="184" y="974"/>
                      </a:lnTo>
                      <a:lnTo>
                        <a:pt x="154" y="976"/>
                      </a:lnTo>
                      <a:lnTo>
                        <a:pt x="125" y="979"/>
                      </a:lnTo>
                      <a:lnTo>
                        <a:pt x="95" y="983"/>
                      </a:lnTo>
                      <a:lnTo>
                        <a:pt x="95" y="947"/>
                      </a:lnTo>
                      <a:lnTo>
                        <a:pt x="95" y="910"/>
                      </a:lnTo>
                      <a:lnTo>
                        <a:pt x="95" y="875"/>
                      </a:lnTo>
                      <a:lnTo>
                        <a:pt x="95" y="839"/>
                      </a:lnTo>
                      <a:lnTo>
                        <a:pt x="102" y="842"/>
                      </a:lnTo>
                      <a:lnTo>
                        <a:pt x="110" y="844"/>
                      </a:lnTo>
                      <a:lnTo>
                        <a:pt x="118" y="844"/>
                      </a:lnTo>
                      <a:lnTo>
                        <a:pt x="125" y="841"/>
                      </a:lnTo>
                      <a:lnTo>
                        <a:pt x="125" y="841"/>
                      </a:lnTo>
                      <a:lnTo>
                        <a:pt x="156" y="819"/>
                      </a:lnTo>
                      <a:lnTo>
                        <a:pt x="186" y="798"/>
                      </a:lnTo>
                      <a:lnTo>
                        <a:pt x="215" y="782"/>
                      </a:lnTo>
                      <a:lnTo>
                        <a:pt x="245" y="768"/>
                      </a:lnTo>
                      <a:lnTo>
                        <a:pt x="272" y="756"/>
                      </a:lnTo>
                      <a:lnTo>
                        <a:pt x="301" y="749"/>
                      </a:lnTo>
                      <a:lnTo>
                        <a:pt x="328" y="744"/>
                      </a:lnTo>
                      <a:lnTo>
                        <a:pt x="353" y="743"/>
                      </a:lnTo>
                      <a:lnTo>
                        <a:pt x="358" y="743"/>
                      </a:lnTo>
                      <a:lnTo>
                        <a:pt x="368" y="743"/>
                      </a:lnTo>
                      <a:lnTo>
                        <a:pt x="382" y="741"/>
                      </a:lnTo>
                      <a:lnTo>
                        <a:pt x="399" y="739"/>
                      </a:lnTo>
                      <a:lnTo>
                        <a:pt x="414" y="739"/>
                      </a:lnTo>
                      <a:lnTo>
                        <a:pt x="429" y="738"/>
                      </a:lnTo>
                      <a:lnTo>
                        <a:pt x="439" y="738"/>
                      </a:lnTo>
                      <a:lnTo>
                        <a:pt x="443" y="738"/>
                      </a:lnTo>
                      <a:lnTo>
                        <a:pt x="468" y="736"/>
                      </a:lnTo>
                      <a:lnTo>
                        <a:pt x="493" y="734"/>
                      </a:lnTo>
                      <a:lnTo>
                        <a:pt x="519" y="733"/>
                      </a:lnTo>
                      <a:lnTo>
                        <a:pt x="544" y="733"/>
                      </a:lnTo>
                      <a:lnTo>
                        <a:pt x="569" y="731"/>
                      </a:lnTo>
                      <a:lnTo>
                        <a:pt x="594" y="731"/>
                      </a:lnTo>
                      <a:lnTo>
                        <a:pt x="620" y="731"/>
                      </a:lnTo>
                      <a:lnTo>
                        <a:pt x="645" y="731"/>
                      </a:lnTo>
                      <a:lnTo>
                        <a:pt x="670" y="731"/>
                      </a:lnTo>
                      <a:lnTo>
                        <a:pt x="696" y="733"/>
                      </a:lnTo>
                      <a:lnTo>
                        <a:pt x="721" y="734"/>
                      </a:lnTo>
                      <a:lnTo>
                        <a:pt x="746" y="738"/>
                      </a:lnTo>
                      <a:lnTo>
                        <a:pt x="772" y="741"/>
                      </a:lnTo>
                      <a:lnTo>
                        <a:pt x="797" y="746"/>
                      </a:lnTo>
                      <a:lnTo>
                        <a:pt x="821" y="751"/>
                      </a:lnTo>
                      <a:lnTo>
                        <a:pt x="846" y="758"/>
                      </a:lnTo>
                      <a:lnTo>
                        <a:pt x="854" y="758"/>
                      </a:lnTo>
                      <a:lnTo>
                        <a:pt x="863" y="756"/>
                      </a:lnTo>
                      <a:lnTo>
                        <a:pt x="870" y="751"/>
                      </a:lnTo>
                      <a:lnTo>
                        <a:pt x="875" y="743"/>
                      </a:lnTo>
                      <a:lnTo>
                        <a:pt x="875" y="733"/>
                      </a:lnTo>
                      <a:lnTo>
                        <a:pt x="873" y="724"/>
                      </a:lnTo>
                      <a:lnTo>
                        <a:pt x="866" y="717"/>
                      </a:lnTo>
                      <a:lnTo>
                        <a:pt x="858" y="714"/>
                      </a:lnTo>
                      <a:lnTo>
                        <a:pt x="827" y="705"/>
                      </a:lnTo>
                      <a:lnTo>
                        <a:pt x="797" y="699"/>
                      </a:lnTo>
                      <a:lnTo>
                        <a:pt x="767" y="694"/>
                      </a:lnTo>
                      <a:lnTo>
                        <a:pt x="736" y="690"/>
                      </a:lnTo>
                      <a:lnTo>
                        <a:pt x="706" y="687"/>
                      </a:lnTo>
                      <a:lnTo>
                        <a:pt x="676" y="685"/>
                      </a:lnTo>
                      <a:lnTo>
                        <a:pt x="643" y="683"/>
                      </a:lnTo>
                      <a:lnTo>
                        <a:pt x="613" y="683"/>
                      </a:lnTo>
                      <a:lnTo>
                        <a:pt x="637" y="670"/>
                      </a:lnTo>
                      <a:lnTo>
                        <a:pt x="659" y="653"/>
                      </a:lnTo>
                      <a:lnTo>
                        <a:pt x="677" y="633"/>
                      </a:lnTo>
                      <a:lnTo>
                        <a:pt x="694" y="609"/>
                      </a:lnTo>
                      <a:lnTo>
                        <a:pt x="709" y="585"/>
                      </a:lnTo>
                      <a:lnTo>
                        <a:pt x="724" y="560"/>
                      </a:lnTo>
                      <a:lnTo>
                        <a:pt x="736" y="536"/>
                      </a:lnTo>
                      <a:lnTo>
                        <a:pt x="748" y="511"/>
                      </a:lnTo>
                      <a:lnTo>
                        <a:pt x="751" y="503"/>
                      </a:lnTo>
                      <a:lnTo>
                        <a:pt x="757" y="496"/>
                      </a:lnTo>
                      <a:lnTo>
                        <a:pt x="760" y="487"/>
                      </a:lnTo>
                      <a:lnTo>
                        <a:pt x="763" y="481"/>
                      </a:lnTo>
                      <a:lnTo>
                        <a:pt x="782" y="425"/>
                      </a:lnTo>
                      <a:lnTo>
                        <a:pt x="787" y="369"/>
                      </a:lnTo>
                      <a:lnTo>
                        <a:pt x="784" y="313"/>
                      </a:lnTo>
                      <a:lnTo>
                        <a:pt x="773" y="261"/>
                      </a:lnTo>
                      <a:lnTo>
                        <a:pt x="773" y="263"/>
                      </a:lnTo>
                      <a:lnTo>
                        <a:pt x="773" y="263"/>
                      </a:lnTo>
                      <a:lnTo>
                        <a:pt x="773" y="264"/>
                      </a:lnTo>
                      <a:lnTo>
                        <a:pt x="773" y="266"/>
                      </a:lnTo>
                      <a:lnTo>
                        <a:pt x="772" y="257"/>
                      </a:lnTo>
                      <a:lnTo>
                        <a:pt x="768" y="247"/>
                      </a:lnTo>
                      <a:lnTo>
                        <a:pt x="760" y="239"/>
                      </a:lnTo>
                      <a:lnTo>
                        <a:pt x="751" y="232"/>
                      </a:lnTo>
                      <a:lnTo>
                        <a:pt x="741" y="227"/>
                      </a:lnTo>
                      <a:lnTo>
                        <a:pt x="731" y="225"/>
                      </a:lnTo>
                      <a:lnTo>
                        <a:pt x="719" y="225"/>
                      </a:lnTo>
                      <a:lnTo>
                        <a:pt x="709" y="229"/>
                      </a:lnTo>
                      <a:lnTo>
                        <a:pt x="703" y="235"/>
                      </a:lnTo>
                      <a:lnTo>
                        <a:pt x="697" y="242"/>
                      </a:lnTo>
                      <a:lnTo>
                        <a:pt x="696" y="252"/>
                      </a:lnTo>
                      <a:lnTo>
                        <a:pt x="697" y="261"/>
                      </a:lnTo>
                      <a:lnTo>
                        <a:pt x="704" y="268"/>
                      </a:lnTo>
                      <a:lnTo>
                        <a:pt x="711" y="273"/>
                      </a:lnTo>
                      <a:lnTo>
                        <a:pt x="719" y="274"/>
                      </a:lnTo>
                      <a:lnTo>
                        <a:pt x="728" y="273"/>
                      </a:lnTo>
                      <a:lnTo>
                        <a:pt x="728" y="273"/>
                      </a:lnTo>
                      <a:lnTo>
                        <a:pt x="728" y="273"/>
                      </a:lnTo>
                      <a:lnTo>
                        <a:pt x="728" y="273"/>
                      </a:lnTo>
                      <a:lnTo>
                        <a:pt x="728" y="273"/>
                      </a:lnTo>
                      <a:lnTo>
                        <a:pt x="736" y="320"/>
                      </a:lnTo>
                      <a:lnTo>
                        <a:pt x="740" y="367"/>
                      </a:lnTo>
                      <a:lnTo>
                        <a:pt x="736" y="415"/>
                      </a:lnTo>
                      <a:lnTo>
                        <a:pt x="721" y="459"/>
                      </a:lnTo>
                      <a:lnTo>
                        <a:pt x="719" y="465"/>
                      </a:lnTo>
                      <a:lnTo>
                        <a:pt x="716" y="470"/>
                      </a:lnTo>
                      <a:lnTo>
                        <a:pt x="714" y="476"/>
                      </a:lnTo>
                      <a:lnTo>
                        <a:pt x="711" y="482"/>
                      </a:lnTo>
                      <a:lnTo>
                        <a:pt x="709" y="479"/>
                      </a:lnTo>
                      <a:lnTo>
                        <a:pt x="709" y="476"/>
                      </a:lnTo>
                      <a:lnTo>
                        <a:pt x="708" y="474"/>
                      </a:lnTo>
                      <a:lnTo>
                        <a:pt x="706" y="470"/>
                      </a:lnTo>
                      <a:lnTo>
                        <a:pt x="699" y="464"/>
                      </a:lnTo>
                      <a:lnTo>
                        <a:pt x="691" y="462"/>
                      </a:lnTo>
                      <a:lnTo>
                        <a:pt x="681" y="462"/>
                      </a:lnTo>
                      <a:lnTo>
                        <a:pt x="674" y="467"/>
                      </a:lnTo>
                      <a:lnTo>
                        <a:pt x="640" y="487"/>
                      </a:lnTo>
                      <a:lnTo>
                        <a:pt x="603" y="496"/>
                      </a:lnTo>
                      <a:lnTo>
                        <a:pt x="564" y="496"/>
                      </a:lnTo>
                      <a:lnTo>
                        <a:pt x="527" y="489"/>
                      </a:lnTo>
                      <a:lnTo>
                        <a:pt x="490" y="477"/>
                      </a:lnTo>
                      <a:lnTo>
                        <a:pt x="458" y="462"/>
                      </a:lnTo>
                      <a:lnTo>
                        <a:pt x="429" y="447"/>
                      </a:lnTo>
                      <a:lnTo>
                        <a:pt x="405" y="433"/>
                      </a:lnTo>
                      <a:lnTo>
                        <a:pt x="397" y="430"/>
                      </a:lnTo>
                      <a:lnTo>
                        <a:pt x="387" y="430"/>
                      </a:lnTo>
                      <a:lnTo>
                        <a:pt x="380" y="435"/>
                      </a:lnTo>
                      <a:lnTo>
                        <a:pt x="373" y="442"/>
                      </a:lnTo>
                      <a:lnTo>
                        <a:pt x="370" y="450"/>
                      </a:lnTo>
                      <a:lnTo>
                        <a:pt x="370" y="459"/>
                      </a:lnTo>
                      <a:lnTo>
                        <a:pt x="373" y="467"/>
                      </a:lnTo>
                      <a:lnTo>
                        <a:pt x="380" y="474"/>
                      </a:lnTo>
                      <a:lnTo>
                        <a:pt x="380" y="474"/>
                      </a:lnTo>
                      <a:lnTo>
                        <a:pt x="392" y="482"/>
                      </a:lnTo>
                      <a:lnTo>
                        <a:pt x="407" y="489"/>
                      </a:lnTo>
                      <a:lnTo>
                        <a:pt x="422" y="499"/>
                      </a:lnTo>
                      <a:lnTo>
                        <a:pt x="441" y="508"/>
                      </a:lnTo>
                      <a:lnTo>
                        <a:pt x="459" y="516"/>
                      </a:lnTo>
                      <a:lnTo>
                        <a:pt x="478" y="523"/>
                      </a:lnTo>
                      <a:lnTo>
                        <a:pt x="500" y="530"/>
                      </a:lnTo>
                      <a:lnTo>
                        <a:pt x="522" y="536"/>
                      </a:lnTo>
                      <a:lnTo>
                        <a:pt x="544" y="540"/>
                      </a:lnTo>
                      <a:lnTo>
                        <a:pt x="566" y="543"/>
                      </a:lnTo>
                      <a:lnTo>
                        <a:pt x="589" y="543"/>
                      </a:lnTo>
                      <a:lnTo>
                        <a:pt x="611" y="541"/>
                      </a:lnTo>
                      <a:lnTo>
                        <a:pt x="635" y="538"/>
                      </a:lnTo>
                      <a:lnTo>
                        <a:pt x="657" y="530"/>
                      </a:lnTo>
                      <a:lnTo>
                        <a:pt x="679" y="519"/>
                      </a:lnTo>
                      <a:lnTo>
                        <a:pt x="699" y="506"/>
                      </a:lnTo>
                      <a:lnTo>
                        <a:pt x="687" y="530"/>
                      </a:lnTo>
                      <a:lnTo>
                        <a:pt x="676" y="553"/>
                      </a:lnTo>
                      <a:lnTo>
                        <a:pt x="660" y="577"/>
                      </a:lnTo>
                      <a:lnTo>
                        <a:pt x="647" y="597"/>
                      </a:lnTo>
                      <a:lnTo>
                        <a:pt x="630" y="616"/>
                      </a:lnTo>
                      <a:lnTo>
                        <a:pt x="611" y="633"/>
                      </a:lnTo>
                      <a:lnTo>
                        <a:pt x="591" y="643"/>
                      </a:lnTo>
                      <a:lnTo>
                        <a:pt x="567" y="650"/>
                      </a:lnTo>
                      <a:lnTo>
                        <a:pt x="540" y="655"/>
                      </a:lnTo>
                      <a:lnTo>
                        <a:pt x="510" y="660"/>
                      </a:lnTo>
                      <a:lnTo>
                        <a:pt x="480" y="663"/>
                      </a:lnTo>
                      <a:lnTo>
                        <a:pt x="451" y="667"/>
                      </a:lnTo>
                      <a:lnTo>
                        <a:pt x="421" y="668"/>
                      </a:lnTo>
                      <a:lnTo>
                        <a:pt x="394" y="667"/>
                      </a:lnTo>
                      <a:lnTo>
                        <a:pt x="365" y="662"/>
                      </a:lnTo>
                      <a:lnTo>
                        <a:pt x="338" y="651"/>
                      </a:lnTo>
                      <a:lnTo>
                        <a:pt x="311" y="638"/>
                      </a:lnTo>
                      <a:lnTo>
                        <a:pt x="287" y="616"/>
                      </a:lnTo>
                      <a:lnTo>
                        <a:pt x="269" y="589"/>
                      </a:lnTo>
                      <a:lnTo>
                        <a:pt x="255" y="558"/>
                      </a:lnTo>
                      <a:lnTo>
                        <a:pt x="247" y="525"/>
                      </a:lnTo>
                      <a:lnTo>
                        <a:pt x="243" y="486"/>
                      </a:lnTo>
                      <a:lnTo>
                        <a:pt x="247" y="443"/>
                      </a:lnTo>
                      <a:lnTo>
                        <a:pt x="253" y="396"/>
                      </a:lnTo>
                      <a:lnTo>
                        <a:pt x="267" y="344"/>
                      </a:lnTo>
                      <a:lnTo>
                        <a:pt x="272" y="325"/>
                      </a:lnTo>
                      <a:lnTo>
                        <a:pt x="280" y="308"/>
                      </a:lnTo>
                      <a:lnTo>
                        <a:pt x="291" y="290"/>
                      </a:lnTo>
                      <a:lnTo>
                        <a:pt x="302" y="273"/>
                      </a:lnTo>
                      <a:lnTo>
                        <a:pt x="316" y="256"/>
                      </a:lnTo>
                      <a:lnTo>
                        <a:pt x="333" y="241"/>
                      </a:lnTo>
                      <a:lnTo>
                        <a:pt x="353" y="224"/>
                      </a:lnTo>
                      <a:lnTo>
                        <a:pt x="375" y="207"/>
                      </a:lnTo>
                      <a:lnTo>
                        <a:pt x="405" y="193"/>
                      </a:lnTo>
                      <a:lnTo>
                        <a:pt x="436" y="185"/>
                      </a:lnTo>
                      <a:lnTo>
                        <a:pt x="468" y="181"/>
                      </a:lnTo>
                      <a:lnTo>
                        <a:pt x="500" y="181"/>
                      </a:lnTo>
                      <a:lnTo>
                        <a:pt x="534" y="186"/>
                      </a:lnTo>
                      <a:lnTo>
                        <a:pt x="567" y="195"/>
                      </a:lnTo>
                      <a:lnTo>
                        <a:pt x="605" y="207"/>
                      </a:lnTo>
                      <a:lnTo>
                        <a:pt x="642" y="219"/>
                      </a:lnTo>
                      <a:lnTo>
                        <a:pt x="650" y="219"/>
                      </a:lnTo>
                      <a:lnTo>
                        <a:pt x="659" y="217"/>
                      </a:lnTo>
                      <a:lnTo>
                        <a:pt x="665" y="212"/>
                      </a:lnTo>
                      <a:lnTo>
                        <a:pt x="670" y="203"/>
                      </a:lnTo>
                      <a:lnTo>
                        <a:pt x="672" y="195"/>
                      </a:lnTo>
                      <a:lnTo>
                        <a:pt x="670" y="185"/>
                      </a:lnTo>
                      <a:lnTo>
                        <a:pt x="665" y="178"/>
                      </a:lnTo>
                      <a:lnTo>
                        <a:pt x="657" y="173"/>
                      </a:lnTo>
                      <a:lnTo>
                        <a:pt x="640" y="168"/>
                      </a:lnTo>
                      <a:lnTo>
                        <a:pt x="621" y="161"/>
                      </a:lnTo>
                      <a:lnTo>
                        <a:pt x="605" y="156"/>
                      </a:lnTo>
                      <a:lnTo>
                        <a:pt x="586" y="151"/>
                      </a:lnTo>
                      <a:lnTo>
                        <a:pt x="567" y="146"/>
                      </a:lnTo>
                      <a:lnTo>
                        <a:pt x="547" y="141"/>
                      </a:lnTo>
                      <a:lnTo>
                        <a:pt x="529" y="137"/>
                      </a:lnTo>
                      <a:lnTo>
                        <a:pt x="508" y="136"/>
                      </a:lnTo>
                      <a:lnTo>
                        <a:pt x="490" y="134"/>
                      </a:lnTo>
                      <a:lnTo>
                        <a:pt x="470" y="134"/>
                      </a:lnTo>
                      <a:lnTo>
                        <a:pt x="449" y="136"/>
                      </a:lnTo>
                      <a:lnTo>
                        <a:pt x="429" y="137"/>
                      </a:lnTo>
                      <a:lnTo>
                        <a:pt x="410" y="142"/>
                      </a:lnTo>
                      <a:lnTo>
                        <a:pt x="390" y="149"/>
                      </a:lnTo>
                      <a:lnTo>
                        <a:pt x="370" y="158"/>
                      </a:lnTo>
                      <a:lnTo>
                        <a:pt x="350" y="168"/>
                      </a:lnTo>
                      <a:lnTo>
                        <a:pt x="324" y="188"/>
                      </a:lnTo>
                      <a:lnTo>
                        <a:pt x="301" y="207"/>
                      </a:lnTo>
                      <a:lnTo>
                        <a:pt x="280" y="227"/>
                      </a:lnTo>
                      <a:lnTo>
                        <a:pt x="264" y="246"/>
                      </a:lnTo>
                      <a:lnTo>
                        <a:pt x="250" y="266"/>
                      </a:lnTo>
                      <a:lnTo>
                        <a:pt x="238" y="288"/>
                      </a:lnTo>
                      <a:lnTo>
                        <a:pt x="228" y="308"/>
                      </a:lnTo>
                      <a:lnTo>
                        <a:pt x="221" y="330"/>
                      </a:lnTo>
                      <a:lnTo>
                        <a:pt x="206" y="389"/>
                      </a:lnTo>
                      <a:lnTo>
                        <a:pt x="199" y="443"/>
                      </a:lnTo>
                      <a:lnTo>
                        <a:pt x="198" y="494"/>
                      </a:lnTo>
                      <a:lnTo>
                        <a:pt x="203" y="538"/>
                      </a:lnTo>
                      <a:lnTo>
                        <a:pt x="213" y="580"/>
                      </a:lnTo>
                      <a:lnTo>
                        <a:pt x="230" y="616"/>
                      </a:lnTo>
                      <a:lnTo>
                        <a:pt x="253" y="648"/>
                      </a:lnTo>
                      <a:lnTo>
                        <a:pt x="284" y="677"/>
                      </a:lnTo>
                      <a:lnTo>
                        <a:pt x="296" y="683"/>
                      </a:lnTo>
                      <a:lnTo>
                        <a:pt x="306" y="689"/>
                      </a:lnTo>
                      <a:lnTo>
                        <a:pt x="316" y="694"/>
                      </a:lnTo>
                      <a:lnTo>
                        <a:pt x="328" y="699"/>
                      </a:lnTo>
                      <a:lnTo>
                        <a:pt x="301" y="702"/>
                      </a:lnTo>
                      <a:lnTo>
                        <a:pt x="274" y="709"/>
                      </a:lnTo>
                      <a:lnTo>
                        <a:pt x="245" y="717"/>
                      </a:lnTo>
                      <a:lnTo>
                        <a:pt x="216" y="729"/>
                      </a:lnTo>
                      <a:lnTo>
                        <a:pt x="188" y="743"/>
                      </a:lnTo>
                      <a:lnTo>
                        <a:pt x="157" y="761"/>
                      </a:lnTo>
                      <a:lnTo>
                        <a:pt x="127" y="782"/>
                      </a:lnTo>
                      <a:lnTo>
                        <a:pt x="96" y="804"/>
                      </a:lnTo>
                      <a:lnTo>
                        <a:pt x="96" y="804"/>
                      </a:lnTo>
                      <a:lnTo>
                        <a:pt x="96" y="804"/>
                      </a:lnTo>
                      <a:lnTo>
                        <a:pt x="95" y="805"/>
                      </a:lnTo>
                      <a:lnTo>
                        <a:pt x="95" y="805"/>
                      </a:lnTo>
                      <a:lnTo>
                        <a:pt x="93" y="719"/>
                      </a:lnTo>
                      <a:lnTo>
                        <a:pt x="90" y="633"/>
                      </a:lnTo>
                      <a:lnTo>
                        <a:pt x="86" y="547"/>
                      </a:lnTo>
                      <a:lnTo>
                        <a:pt x="80" y="460"/>
                      </a:lnTo>
                      <a:lnTo>
                        <a:pt x="76" y="428"/>
                      </a:lnTo>
                      <a:lnTo>
                        <a:pt x="73" y="398"/>
                      </a:lnTo>
                      <a:lnTo>
                        <a:pt x="69" y="367"/>
                      </a:lnTo>
                      <a:lnTo>
                        <a:pt x="64" y="337"/>
                      </a:lnTo>
                      <a:lnTo>
                        <a:pt x="58" y="286"/>
                      </a:lnTo>
                      <a:lnTo>
                        <a:pt x="51" y="234"/>
                      </a:lnTo>
                      <a:lnTo>
                        <a:pt x="48" y="180"/>
                      </a:lnTo>
                      <a:lnTo>
                        <a:pt x="49" y="127"/>
                      </a:lnTo>
                      <a:lnTo>
                        <a:pt x="48" y="117"/>
                      </a:lnTo>
                      <a:lnTo>
                        <a:pt x="42" y="109"/>
                      </a:lnTo>
                      <a:lnTo>
                        <a:pt x="36" y="104"/>
                      </a:lnTo>
                      <a:lnTo>
                        <a:pt x="27" y="102"/>
                      </a:lnTo>
                      <a:lnTo>
                        <a:pt x="17" y="102"/>
                      </a:lnTo>
                      <a:lnTo>
                        <a:pt x="10" y="107"/>
                      </a:lnTo>
                      <a:lnTo>
                        <a:pt x="4" y="114"/>
                      </a:lnTo>
                      <a:lnTo>
                        <a:pt x="2" y="124"/>
                      </a:lnTo>
                      <a:lnTo>
                        <a:pt x="0" y="180"/>
                      </a:lnTo>
                      <a:lnTo>
                        <a:pt x="4" y="235"/>
                      </a:lnTo>
                      <a:lnTo>
                        <a:pt x="10" y="290"/>
                      </a:lnTo>
                      <a:lnTo>
                        <a:pt x="19" y="344"/>
                      </a:lnTo>
                      <a:lnTo>
                        <a:pt x="22" y="374"/>
                      </a:lnTo>
                      <a:lnTo>
                        <a:pt x="27" y="403"/>
                      </a:lnTo>
                      <a:lnTo>
                        <a:pt x="31" y="433"/>
                      </a:lnTo>
                      <a:lnTo>
                        <a:pt x="32" y="464"/>
                      </a:lnTo>
                      <a:lnTo>
                        <a:pt x="42" y="599"/>
                      </a:lnTo>
                      <a:lnTo>
                        <a:pt x="48" y="736"/>
                      </a:lnTo>
                      <a:lnTo>
                        <a:pt x="49" y="873"/>
                      </a:lnTo>
                      <a:lnTo>
                        <a:pt x="49" y="1010"/>
                      </a:lnTo>
                      <a:lnTo>
                        <a:pt x="49" y="1015"/>
                      </a:lnTo>
                      <a:lnTo>
                        <a:pt x="51" y="1020"/>
                      </a:lnTo>
                      <a:lnTo>
                        <a:pt x="53" y="1023"/>
                      </a:lnTo>
                      <a:lnTo>
                        <a:pt x="56" y="1027"/>
                      </a:lnTo>
                      <a:lnTo>
                        <a:pt x="59" y="1030"/>
                      </a:lnTo>
                      <a:lnTo>
                        <a:pt x="64" y="1032"/>
                      </a:lnTo>
                      <a:lnTo>
                        <a:pt x="69" y="1033"/>
                      </a:lnTo>
                      <a:lnTo>
                        <a:pt x="75" y="1033"/>
                      </a:lnTo>
                      <a:lnTo>
                        <a:pt x="105" y="1030"/>
                      </a:lnTo>
                      <a:lnTo>
                        <a:pt x="135" y="1027"/>
                      </a:lnTo>
                      <a:lnTo>
                        <a:pt x="167" y="1023"/>
                      </a:lnTo>
                      <a:lnTo>
                        <a:pt x="198" y="1020"/>
                      </a:lnTo>
                      <a:lnTo>
                        <a:pt x="228" y="1018"/>
                      </a:lnTo>
                      <a:lnTo>
                        <a:pt x="260" y="1017"/>
                      </a:lnTo>
                      <a:lnTo>
                        <a:pt x="291" y="1017"/>
                      </a:lnTo>
                      <a:lnTo>
                        <a:pt x="321" y="1015"/>
                      </a:lnTo>
                      <a:lnTo>
                        <a:pt x="353" y="1015"/>
                      </a:lnTo>
                      <a:lnTo>
                        <a:pt x="383" y="1015"/>
                      </a:lnTo>
                      <a:lnTo>
                        <a:pt x="414" y="1015"/>
                      </a:lnTo>
                      <a:lnTo>
                        <a:pt x="444" y="1017"/>
                      </a:lnTo>
                      <a:lnTo>
                        <a:pt x="475" y="1017"/>
                      </a:lnTo>
                      <a:lnTo>
                        <a:pt x="505" y="1017"/>
                      </a:lnTo>
                      <a:lnTo>
                        <a:pt x="535" y="1018"/>
                      </a:lnTo>
                      <a:lnTo>
                        <a:pt x="566" y="1018"/>
                      </a:lnTo>
                      <a:lnTo>
                        <a:pt x="588" y="1018"/>
                      </a:lnTo>
                      <a:lnTo>
                        <a:pt x="610" y="1020"/>
                      </a:lnTo>
                      <a:lnTo>
                        <a:pt x="630" y="1020"/>
                      </a:lnTo>
                      <a:lnTo>
                        <a:pt x="652" y="1020"/>
                      </a:lnTo>
                      <a:lnTo>
                        <a:pt x="674" y="1020"/>
                      </a:lnTo>
                      <a:lnTo>
                        <a:pt x="696" y="1022"/>
                      </a:lnTo>
                      <a:lnTo>
                        <a:pt x="718" y="1022"/>
                      </a:lnTo>
                      <a:lnTo>
                        <a:pt x="740" y="1022"/>
                      </a:lnTo>
                      <a:lnTo>
                        <a:pt x="762" y="1022"/>
                      </a:lnTo>
                      <a:lnTo>
                        <a:pt x="784" y="1022"/>
                      </a:lnTo>
                      <a:lnTo>
                        <a:pt x="805" y="1022"/>
                      </a:lnTo>
                      <a:lnTo>
                        <a:pt x="827" y="1022"/>
                      </a:lnTo>
                      <a:lnTo>
                        <a:pt x="849" y="1020"/>
                      </a:lnTo>
                      <a:lnTo>
                        <a:pt x="871" y="1020"/>
                      </a:lnTo>
                      <a:lnTo>
                        <a:pt x="893" y="1020"/>
                      </a:lnTo>
                      <a:lnTo>
                        <a:pt x="915" y="1018"/>
                      </a:lnTo>
                      <a:lnTo>
                        <a:pt x="924" y="1015"/>
                      </a:lnTo>
                      <a:lnTo>
                        <a:pt x="930" y="1010"/>
                      </a:lnTo>
                      <a:lnTo>
                        <a:pt x="935" y="1003"/>
                      </a:lnTo>
                      <a:lnTo>
                        <a:pt x="937" y="995"/>
                      </a:lnTo>
                      <a:lnTo>
                        <a:pt x="944" y="849"/>
                      </a:lnTo>
                      <a:lnTo>
                        <a:pt x="947" y="702"/>
                      </a:lnTo>
                      <a:lnTo>
                        <a:pt x="949" y="557"/>
                      </a:lnTo>
                      <a:lnTo>
                        <a:pt x="949" y="411"/>
                      </a:lnTo>
                      <a:lnTo>
                        <a:pt x="949" y="315"/>
                      </a:lnTo>
                      <a:lnTo>
                        <a:pt x="951" y="219"/>
                      </a:lnTo>
                      <a:lnTo>
                        <a:pt x="952" y="121"/>
                      </a:lnTo>
                      <a:lnTo>
                        <a:pt x="954" y="24"/>
                      </a:lnTo>
                      <a:lnTo>
                        <a:pt x="954" y="19"/>
                      </a:lnTo>
                      <a:lnTo>
                        <a:pt x="952" y="16"/>
                      </a:lnTo>
                      <a:lnTo>
                        <a:pt x="949" y="11"/>
                      </a:lnTo>
                      <a:lnTo>
                        <a:pt x="947" y="7"/>
                      </a:lnTo>
                      <a:close/>
                    </a:path>
                  </a:pathLst>
                </a:custGeom>
                <a:solidFill>
                  <a:srgbClr val="000000"/>
                </a:solidFill>
                <a:ln w="9525">
                  <a:noFill/>
                  <a:round/>
                  <a:headEnd/>
                  <a:tailEnd/>
                </a:ln>
              </p:spPr>
              <p:txBody>
                <a:bodyPr/>
                <a:lstStyle/>
                <a:p>
                  <a:endParaRPr lang="fr-FR"/>
                </a:p>
              </p:txBody>
            </p:sp>
          </p:grpSp>
        </p:grpSp>
        <p:sp>
          <p:nvSpPr>
            <p:cNvPr id="190" name="AutoShape 254"/>
            <p:cNvSpPr>
              <a:spLocks noChangeArrowheads="1"/>
            </p:cNvSpPr>
            <p:nvPr/>
          </p:nvSpPr>
          <p:spPr bwMode="auto">
            <a:xfrm>
              <a:off x="3175" y="3476"/>
              <a:ext cx="90" cy="91"/>
            </a:xfrm>
            <a:prstGeom prst="star5">
              <a:avLst/>
            </a:prstGeom>
            <a:solidFill>
              <a:schemeClr val="bg1"/>
            </a:solidFill>
            <a:ln w="9525">
              <a:solidFill>
                <a:schemeClr val="tx1"/>
              </a:solidFill>
              <a:miter lim="800000"/>
              <a:headEnd/>
              <a:tailEnd/>
            </a:ln>
            <a:effectLst/>
          </p:spPr>
          <p:txBody>
            <a:bodyPr wrap="none" anchor="ctr"/>
            <a:lstStyle/>
            <a:p>
              <a:endParaRPr lang="fr-FR"/>
            </a:p>
          </p:txBody>
        </p:sp>
        <p:sp>
          <p:nvSpPr>
            <p:cNvPr id="191" name="AutoShape 255"/>
            <p:cNvSpPr>
              <a:spLocks noChangeArrowheads="1"/>
            </p:cNvSpPr>
            <p:nvPr/>
          </p:nvSpPr>
          <p:spPr bwMode="auto">
            <a:xfrm>
              <a:off x="3239" y="3433"/>
              <a:ext cx="90" cy="91"/>
            </a:xfrm>
            <a:prstGeom prst="star5">
              <a:avLst/>
            </a:prstGeom>
            <a:solidFill>
              <a:schemeClr val="bg1"/>
            </a:solidFill>
            <a:ln w="9525">
              <a:solidFill>
                <a:schemeClr val="tx1"/>
              </a:solidFill>
              <a:miter lim="800000"/>
              <a:headEnd/>
              <a:tailEnd/>
            </a:ln>
            <a:effectLst/>
          </p:spPr>
          <p:txBody>
            <a:bodyPr wrap="none" anchor="ctr"/>
            <a:lstStyle/>
            <a:p>
              <a:endParaRPr lang="fr-FR"/>
            </a:p>
          </p:txBody>
        </p:sp>
        <p:sp>
          <p:nvSpPr>
            <p:cNvPr id="192" name="AutoShape 256"/>
            <p:cNvSpPr>
              <a:spLocks noChangeArrowheads="1"/>
            </p:cNvSpPr>
            <p:nvPr/>
          </p:nvSpPr>
          <p:spPr bwMode="auto">
            <a:xfrm>
              <a:off x="3283" y="3427"/>
              <a:ext cx="90" cy="91"/>
            </a:xfrm>
            <a:prstGeom prst="star5">
              <a:avLst/>
            </a:prstGeom>
            <a:solidFill>
              <a:schemeClr val="bg1"/>
            </a:solidFill>
            <a:ln w="9525">
              <a:solidFill>
                <a:schemeClr val="tx1"/>
              </a:solidFill>
              <a:miter lim="800000"/>
              <a:headEnd/>
              <a:tailEnd/>
            </a:ln>
            <a:effectLst/>
          </p:spPr>
          <p:txBody>
            <a:bodyPr wrap="none" anchor="ctr"/>
            <a:lstStyle/>
            <a:p>
              <a:endParaRPr lang="fr-FR"/>
            </a:p>
          </p:txBody>
        </p:sp>
      </p:grpSp>
      <p:grpSp>
        <p:nvGrpSpPr>
          <p:cNvPr id="198" name="Group 257"/>
          <p:cNvGrpSpPr>
            <a:grpSpLocks/>
          </p:cNvGrpSpPr>
          <p:nvPr/>
        </p:nvGrpSpPr>
        <p:grpSpPr bwMode="auto">
          <a:xfrm>
            <a:off x="358745" y="5399066"/>
            <a:ext cx="782637" cy="844550"/>
            <a:chOff x="1927" y="3294"/>
            <a:chExt cx="493" cy="532"/>
          </a:xfrm>
        </p:grpSpPr>
        <p:grpSp>
          <p:nvGrpSpPr>
            <p:cNvPr id="199" name="Group 258"/>
            <p:cNvGrpSpPr>
              <a:grpSpLocks/>
            </p:cNvGrpSpPr>
            <p:nvPr/>
          </p:nvGrpSpPr>
          <p:grpSpPr bwMode="auto">
            <a:xfrm>
              <a:off x="1927" y="3294"/>
              <a:ext cx="493" cy="532"/>
              <a:chOff x="1474" y="2024"/>
              <a:chExt cx="493" cy="532"/>
            </a:xfrm>
          </p:grpSpPr>
          <p:pic>
            <p:nvPicPr>
              <p:cNvPr id="203" name="Picture 259"/>
              <p:cNvPicPr>
                <a:picLocks noChangeAspect="1" noChangeArrowheads="1"/>
              </p:cNvPicPr>
              <p:nvPr/>
            </p:nvPicPr>
            <p:blipFill>
              <a:blip r:embed="rId4"/>
              <a:srcRect/>
              <a:stretch>
                <a:fillRect/>
              </a:stretch>
            </p:blipFill>
            <p:spPr bwMode="auto">
              <a:xfrm>
                <a:off x="1474" y="2024"/>
                <a:ext cx="493" cy="532"/>
              </a:xfrm>
              <a:prstGeom prst="rect">
                <a:avLst/>
              </a:prstGeom>
              <a:noFill/>
              <a:ln w="9525">
                <a:noFill/>
                <a:miter lim="800000"/>
                <a:headEnd/>
                <a:tailEnd/>
              </a:ln>
              <a:effectLst/>
            </p:spPr>
          </p:pic>
          <p:pic>
            <p:nvPicPr>
              <p:cNvPr id="204" name="Picture 260"/>
              <p:cNvPicPr>
                <a:picLocks noChangeAspect="1" noChangeArrowheads="1"/>
              </p:cNvPicPr>
              <p:nvPr/>
            </p:nvPicPr>
            <p:blipFill>
              <a:blip r:embed="rId5"/>
              <a:srcRect/>
              <a:stretch>
                <a:fillRect/>
              </a:stretch>
            </p:blipFill>
            <p:spPr bwMode="auto">
              <a:xfrm rot="5400000">
                <a:off x="1565" y="2139"/>
                <a:ext cx="362" cy="248"/>
              </a:xfrm>
              <a:prstGeom prst="rect">
                <a:avLst/>
              </a:prstGeom>
              <a:noFill/>
              <a:ln w="9525">
                <a:noFill/>
                <a:miter lim="800000"/>
                <a:headEnd/>
                <a:tailEnd/>
              </a:ln>
              <a:effectLst/>
            </p:spPr>
          </p:pic>
        </p:grpSp>
        <p:sp>
          <p:nvSpPr>
            <p:cNvPr id="200" name="AutoShape 261"/>
            <p:cNvSpPr>
              <a:spLocks noChangeArrowheads="1"/>
            </p:cNvSpPr>
            <p:nvPr/>
          </p:nvSpPr>
          <p:spPr bwMode="auto">
            <a:xfrm>
              <a:off x="2205" y="3480"/>
              <a:ext cx="90" cy="91"/>
            </a:xfrm>
            <a:prstGeom prst="star5">
              <a:avLst/>
            </a:prstGeom>
            <a:solidFill>
              <a:schemeClr val="bg1"/>
            </a:solidFill>
            <a:ln w="9525">
              <a:solidFill>
                <a:schemeClr val="tx1"/>
              </a:solidFill>
              <a:miter lim="800000"/>
              <a:headEnd/>
              <a:tailEnd/>
            </a:ln>
            <a:effectLst/>
          </p:spPr>
          <p:txBody>
            <a:bodyPr wrap="none" anchor="ctr"/>
            <a:lstStyle/>
            <a:p>
              <a:endParaRPr lang="fr-FR"/>
            </a:p>
          </p:txBody>
        </p:sp>
        <p:sp>
          <p:nvSpPr>
            <p:cNvPr id="201" name="AutoShape 262"/>
            <p:cNvSpPr>
              <a:spLocks noChangeArrowheads="1"/>
            </p:cNvSpPr>
            <p:nvPr/>
          </p:nvSpPr>
          <p:spPr bwMode="auto">
            <a:xfrm>
              <a:off x="2213" y="3547"/>
              <a:ext cx="90" cy="91"/>
            </a:xfrm>
            <a:prstGeom prst="star5">
              <a:avLst/>
            </a:prstGeom>
            <a:solidFill>
              <a:schemeClr val="bg1"/>
            </a:solidFill>
            <a:ln w="9525">
              <a:solidFill>
                <a:schemeClr val="tx1"/>
              </a:solidFill>
              <a:miter lim="800000"/>
              <a:headEnd/>
              <a:tailEnd/>
            </a:ln>
            <a:effectLst/>
          </p:spPr>
          <p:txBody>
            <a:bodyPr wrap="none" anchor="ctr"/>
            <a:lstStyle/>
            <a:p>
              <a:endParaRPr lang="fr-FR"/>
            </a:p>
          </p:txBody>
        </p:sp>
        <p:sp>
          <p:nvSpPr>
            <p:cNvPr id="202" name="AutoShape 263"/>
            <p:cNvSpPr>
              <a:spLocks noChangeArrowheads="1"/>
            </p:cNvSpPr>
            <p:nvPr/>
          </p:nvSpPr>
          <p:spPr bwMode="auto">
            <a:xfrm>
              <a:off x="2130" y="3345"/>
              <a:ext cx="90" cy="91"/>
            </a:xfrm>
            <a:prstGeom prst="star5">
              <a:avLst/>
            </a:prstGeom>
            <a:solidFill>
              <a:schemeClr val="bg1"/>
            </a:solidFill>
            <a:ln w="9525">
              <a:solidFill>
                <a:schemeClr val="tx1"/>
              </a:solidFill>
              <a:miter lim="800000"/>
              <a:headEnd/>
              <a:tailEnd/>
            </a:ln>
            <a:effectLst/>
          </p:spPr>
          <p:txBody>
            <a:bodyPr wrap="none" anchor="ctr"/>
            <a:lstStyle/>
            <a:p>
              <a:endParaRPr lang="fr-FR"/>
            </a:p>
          </p:txBody>
        </p:sp>
      </p:grpSp>
      <p:cxnSp>
        <p:nvCxnSpPr>
          <p:cNvPr id="205" name="AutoShape 264"/>
          <p:cNvCxnSpPr>
            <a:cxnSpLocks noChangeShapeType="1"/>
          </p:cNvCxnSpPr>
          <p:nvPr/>
        </p:nvCxnSpPr>
        <p:spPr bwMode="auto">
          <a:xfrm>
            <a:off x="823882" y="5535591"/>
            <a:ext cx="1046163" cy="207963"/>
          </a:xfrm>
          <a:prstGeom prst="straightConnector1">
            <a:avLst/>
          </a:prstGeom>
          <a:noFill/>
          <a:ln w="9525">
            <a:solidFill>
              <a:schemeClr val="tx1"/>
            </a:solidFill>
            <a:round/>
            <a:headEnd/>
            <a:tailEnd/>
          </a:ln>
          <a:effectLst/>
        </p:spPr>
      </p:cxnSp>
      <p:cxnSp>
        <p:nvCxnSpPr>
          <p:cNvPr id="206" name="AutoShape 265"/>
          <p:cNvCxnSpPr>
            <a:cxnSpLocks noChangeShapeType="1"/>
          </p:cNvCxnSpPr>
          <p:nvPr/>
        </p:nvCxnSpPr>
        <p:spPr bwMode="auto">
          <a:xfrm flipV="1">
            <a:off x="942945" y="5665766"/>
            <a:ext cx="1098550" cy="84138"/>
          </a:xfrm>
          <a:prstGeom prst="straightConnector1">
            <a:avLst/>
          </a:prstGeom>
          <a:noFill/>
          <a:ln w="9525">
            <a:solidFill>
              <a:schemeClr val="tx1"/>
            </a:solidFill>
            <a:round/>
            <a:headEnd/>
            <a:tailEnd/>
          </a:ln>
          <a:effectLst/>
        </p:spPr>
      </p:cxnSp>
      <p:cxnSp>
        <p:nvCxnSpPr>
          <p:cNvPr id="207" name="AutoShape 266"/>
          <p:cNvCxnSpPr>
            <a:cxnSpLocks noChangeShapeType="1"/>
          </p:cNvCxnSpPr>
          <p:nvPr/>
        </p:nvCxnSpPr>
        <p:spPr bwMode="auto">
          <a:xfrm flipV="1">
            <a:off x="955645" y="5610204"/>
            <a:ext cx="1157287" cy="246062"/>
          </a:xfrm>
          <a:prstGeom prst="straightConnector1">
            <a:avLst/>
          </a:prstGeom>
          <a:noFill/>
          <a:ln w="9525">
            <a:solidFill>
              <a:schemeClr val="tx1"/>
            </a:solidFill>
            <a:round/>
            <a:headEnd/>
            <a:tailEnd/>
          </a:ln>
          <a:effectLst/>
        </p:spPr>
      </p:cxnSp>
      <p:sp>
        <p:nvSpPr>
          <p:cNvPr id="208" name="Text Box 267"/>
          <p:cNvSpPr txBox="1">
            <a:spLocks noChangeArrowheads="1"/>
          </p:cNvSpPr>
          <p:nvPr/>
        </p:nvSpPr>
        <p:spPr bwMode="auto">
          <a:xfrm>
            <a:off x="530195" y="4965679"/>
            <a:ext cx="1787525" cy="366712"/>
          </a:xfrm>
          <a:prstGeom prst="rect">
            <a:avLst/>
          </a:prstGeom>
          <a:noFill/>
          <a:ln w="9525">
            <a:noFill/>
            <a:miter lim="800000"/>
            <a:headEnd/>
            <a:tailEnd/>
          </a:ln>
          <a:effectLst/>
        </p:spPr>
        <p:txBody>
          <a:bodyPr wrap="none">
            <a:spAutoFit/>
          </a:bodyPr>
          <a:lstStyle/>
          <a:p>
            <a:pPr algn="ctr"/>
            <a:r>
              <a:rPr lang="pt-BR">
                <a:latin typeface="Helvetica 55 Roman" pitchFamily="34" charset="0"/>
              </a:rPr>
              <a:t>Refined Results</a:t>
            </a:r>
            <a:endParaRPr lang="fr-FR">
              <a:latin typeface="Helvetica 55 Roman" pitchFamily="34" charset="0"/>
            </a:endParaRPr>
          </a:p>
        </p:txBody>
      </p:sp>
      <p:grpSp>
        <p:nvGrpSpPr>
          <p:cNvPr id="209" name="Group 271"/>
          <p:cNvGrpSpPr>
            <a:grpSpLocks/>
          </p:cNvGrpSpPr>
          <p:nvPr/>
        </p:nvGrpSpPr>
        <p:grpSpPr bwMode="auto">
          <a:xfrm>
            <a:off x="5075207" y="5399066"/>
            <a:ext cx="782638" cy="844550"/>
            <a:chOff x="2835" y="3566"/>
            <a:chExt cx="493" cy="532"/>
          </a:xfrm>
        </p:grpSpPr>
        <p:grpSp>
          <p:nvGrpSpPr>
            <p:cNvPr id="210" name="Group 233"/>
            <p:cNvGrpSpPr>
              <a:grpSpLocks/>
            </p:cNvGrpSpPr>
            <p:nvPr/>
          </p:nvGrpSpPr>
          <p:grpSpPr bwMode="auto">
            <a:xfrm>
              <a:off x="2835" y="3566"/>
              <a:ext cx="493" cy="532"/>
              <a:chOff x="1474" y="2024"/>
              <a:chExt cx="493" cy="532"/>
            </a:xfrm>
          </p:grpSpPr>
          <p:pic>
            <p:nvPicPr>
              <p:cNvPr id="215" name="Picture 234"/>
              <p:cNvPicPr>
                <a:picLocks noChangeAspect="1" noChangeArrowheads="1"/>
              </p:cNvPicPr>
              <p:nvPr/>
            </p:nvPicPr>
            <p:blipFill>
              <a:blip r:embed="rId4"/>
              <a:srcRect/>
              <a:stretch>
                <a:fillRect/>
              </a:stretch>
            </p:blipFill>
            <p:spPr bwMode="auto">
              <a:xfrm>
                <a:off x="1474" y="2024"/>
                <a:ext cx="493" cy="532"/>
              </a:xfrm>
              <a:prstGeom prst="rect">
                <a:avLst/>
              </a:prstGeom>
              <a:noFill/>
              <a:ln w="9525">
                <a:noFill/>
                <a:miter lim="800000"/>
                <a:headEnd/>
                <a:tailEnd/>
              </a:ln>
              <a:effectLst/>
            </p:spPr>
          </p:pic>
          <p:pic>
            <p:nvPicPr>
              <p:cNvPr id="216" name="Picture 235"/>
              <p:cNvPicPr>
                <a:picLocks noChangeAspect="1" noChangeArrowheads="1"/>
              </p:cNvPicPr>
              <p:nvPr/>
            </p:nvPicPr>
            <p:blipFill>
              <a:blip r:embed="rId5"/>
              <a:srcRect/>
              <a:stretch>
                <a:fillRect/>
              </a:stretch>
            </p:blipFill>
            <p:spPr bwMode="auto">
              <a:xfrm rot="5400000">
                <a:off x="1565" y="2139"/>
                <a:ext cx="362" cy="248"/>
              </a:xfrm>
              <a:prstGeom prst="rect">
                <a:avLst/>
              </a:prstGeom>
              <a:noFill/>
              <a:ln w="9525">
                <a:noFill/>
                <a:miter lim="800000"/>
                <a:headEnd/>
                <a:tailEnd/>
              </a:ln>
              <a:effectLst/>
            </p:spPr>
          </p:pic>
        </p:grpSp>
        <p:sp>
          <p:nvSpPr>
            <p:cNvPr id="211" name="AutoShape 236"/>
            <p:cNvSpPr>
              <a:spLocks noChangeArrowheads="1"/>
            </p:cNvSpPr>
            <p:nvPr/>
          </p:nvSpPr>
          <p:spPr bwMode="auto">
            <a:xfrm>
              <a:off x="3113" y="3752"/>
              <a:ext cx="90" cy="91"/>
            </a:xfrm>
            <a:prstGeom prst="star5">
              <a:avLst/>
            </a:prstGeom>
            <a:solidFill>
              <a:schemeClr val="bg1"/>
            </a:solidFill>
            <a:ln w="9525">
              <a:solidFill>
                <a:schemeClr val="tx1"/>
              </a:solidFill>
              <a:miter lim="800000"/>
              <a:headEnd/>
              <a:tailEnd/>
            </a:ln>
            <a:effectLst/>
          </p:spPr>
          <p:txBody>
            <a:bodyPr wrap="none" anchor="ctr"/>
            <a:lstStyle/>
            <a:p>
              <a:endParaRPr lang="fr-FR"/>
            </a:p>
          </p:txBody>
        </p:sp>
        <p:sp>
          <p:nvSpPr>
            <p:cNvPr id="212" name="AutoShape 237"/>
            <p:cNvSpPr>
              <a:spLocks noChangeArrowheads="1"/>
            </p:cNvSpPr>
            <p:nvPr/>
          </p:nvSpPr>
          <p:spPr bwMode="auto">
            <a:xfrm>
              <a:off x="3121" y="3819"/>
              <a:ext cx="90" cy="91"/>
            </a:xfrm>
            <a:prstGeom prst="star5">
              <a:avLst/>
            </a:prstGeom>
            <a:solidFill>
              <a:schemeClr val="bg1"/>
            </a:solidFill>
            <a:ln w="9525">
              <a:solidFill>
                <a:schemeClr val="tx1"/>
              </a:solidFill>
              <a:miter lim="800000"/>
              <a:headEnd/>
              <a:tailEnd/>
            </a:ln>
            <a:effectLst/>
          </p:spPr>
          <p:txBody>
            <a:bodyPr wrap="none" anchor="ctr"/>
            <a:lstStyle/>
            <a:p>
              <a:endParaRPr lang="fr-FR"/>
            </a:p>
          </p:txBody>
        </p:sp>
        <p:sp>
          <p:nvSpPr>
            <p:cNvPr id="213" name="AutoShape 238"/>
            <p:cNvSpPr>
              <a:spLocks noChangeArrowheads="1"/>
            </p:cNvSpPr>
            <p:nvPr/>
          </p:nvSpPr>
          <p:spPr bwMode="auto">
            <a:xfrm>
              <a:off x="3038" y="3617"/>
              <a:ext cx="90" cy="91"/>
            </a:xfrm>
            <a:prstGeom prst="star5">
              <a:avLst/>
            </a:prstGeom>
            <a:solidFill>
              <a:schemeClr val="bg1"/>
            </a:solidFill>
            <a:ln w="9525">
              <a:solidFill>
                <a:schemeClr val="tx1"/>
              </a:solidFill>
              <a:miter lim="800000"/>
              <a:headEnd/>
              <a:tailEnd/>
            </a:ln>
            <a:effectLst/>
          </p:spPr>
          <p:txBody>
            <a:bodyPr wrap="none" anchor="ctr"/>
            <a:lstStyle/>
            <a:p>
              <a:endParaRPr lang="fr-FR"/>
            </a:p>
          </p:txBody>
        </p:sp>
        <p:sp>
          <p:nvSpPr>
            <p:cNvPr id="214" name="AutoShape 268"/>
            <p:cNvSpPr>
              <a:spLocks noChangeArrowheads="1"/>
            </p:cNvSpPr>
            <p:nvPr/>
          </p:nvSpPr>
          <p:spPr bwMode="auto">
            <a:xfrm>
              <a:off x="3028" y="3906"/>
              <a:ext cx="90" cy="91"/>
            </a:xfrm>
            <a:prstGeom prst="star5">
              <a:avLst/>
            </a:prstGeom>
            <a:solidFill>
              <a:schemeClr val="bg1"/>
            </a:solidFill>
            <a:ln w="9525">
              <a:solidFill>
                <a:schemeClr val="tx1"/>
              </a:solidFill>
              <a:miter lim="800000"/>
              <a:headEnd/>
              <a:tailEnd/>
            </a:ln>
            <a:effectLst/>
          </p:spPr>
          <p:txBody>
            <a:bodyPr wrap="none" anchor="ctr"/>
            <a:lstStyle/>
            <a:p>
              <a:endParaRPr lang="fr-FR"/>
            </a:p>
          </p:txBody>
        </p:sp>
      </p:grpSp>
      <p:grpSp>
        <p:nvGrpSpPr>
          <p:cNvPr id="217" name="Group 272"/>
          <p:cNvGrpSpPr>
            <a:grpSpLocks/>
          </p:cNvGrpSpPr>
          <p:nvPr/>
        </p:nvGrpSpPr>
        <p:grpSpPr bwMode="auto">
          <a:xfrm>
            <a:off x="6334095" y="5399066"/>
            <a:ext cx="757237" cy="819150"/>
            <a:chOff x="3628" y="3566"/>
            <a:chExt cx="477" cy="516"/>
          </a:xfrm>
        </p:grpSpPr>
        <p:grpSp>
          <p:nvGrpSpPr>
            <p:cNvPr id="218" name="Group 223"/>
            <p:cNvGrpSpPr>
              <a:grpSpLocks/>
            </p:cNvGrpSpPr>
            <p:nvPr/>
          </p:nvGrpSpPr>
          <p:grpSpPr bwMode="auto">
            <a:xfrm>
              <a:off x="3628" y="3566"/>
              <a:ext cx="477" cy="516"/>
              <a:chOff x="1381" y="264"/>
              <a:chExt cx="477" cy="516"/>
            </a:xfrm>
          </p:grpSpPr>
          <p:sp>
            <p:nvSpPr>
              <p:cNvPr id="223" name="Rectangle 224"/>
              <p:cNvSpPr>
                <a:spLocks noChangeArrowheads="1"/>
              </p:cNvSpPr>
              <p:nvPr/>
            </p:nvSpPr>
            <p:spPr bwMode="auto">
              <a:xfrm>
                <a:off x="1429" y="300"/>
                <a:ext cx="408" cy="454"/>
              </a:xfrm>
              <a:prstGeom prst="rect">
                <a:avLst/>
              </a:prstGeom>
              <a:solidFill>
                <a:schemeClr val="bg1"/>
              </a:solidFill>
              <a:ln w="9525">
                <a:solidFill>
                  <a:schemeClr val="bg1"/>
                </a:solidFill>
                <a:miter lim="800000"/>
                <a:headEnd/>
                <a:tailEnd/>
              </a:ln>
              <a:effectLst/>
            </p:spPr>
            <p:txBody>
              <a:bodyPr wrap="none" anchor="ctr"/>
              <a:lstStyle/>
              <a:p>
                <a:endParaRPr lang="fr-FR"/>
              </a:p>
            </p:txBody>
          </p:sp>
          <p:grpSp>
            <p:nvGrpSpPr>
              <p:cNvPr id="224" name="Group 225"/>
              <p:cNvGrpSpPr>
                <a:grpSpLocks/>
              </p:cNvGrpSpPr>
              <p:nvPr/>
            </p:nvGrpSpPr>
            <p:grpSpPr bwMode="auto">
              <a:xfrm>
                <a:off x="1381" y="264"/>
                <a:ext cx="477" cy="516"/>
                <a:chOff x="1381" y="264"/>
                <a:chExt cx="477" cy="516"/>
              </a:xfrm>
            </p:grpSpPr>
            <p:sp>
              <p:nvSpPr>
                <p:cNvPr id="225" name="Freeform 226"/>
                <p:cNvSpPr>
                  <a:spLocks/>
                </p:cNvSpPr>
                <p:nvPr/>
              </p:nvSpPr>
              <p:spPr bwMode="auto">
                <a:xfrm>
                  <a:off x="1647" y="424"/>
                  <a:ext cx="22" cy="51"/>
                </a:xfrm>
                <a:custGeom>
                  <a:avLst/>
                  <a:gdLst/>
                  <a:ahLst/>
                  <a:cxnLst>
                    <a:cxn ang="0">
                      <a:pos x="46" y="79"/>
                    </a:cxn>
                    <a:cxn ang="0">
                      <a:pos x="46" y="24"/>
                    </a:cxn>
                    <a:cxn ang="0">
                      <a:pos x="46" y="24"/>
                    </a:cxn>
                    <a:cxn ang="0">
                      <a:pos x="44" y="15"/>
                    </a:cxn>
                    <a:cxn ang="0">
                      <a:pos x="39" y="7"/>
                    </a:cxn>
                    <a:cxn ang="0">
                      <a:pos x="32" y="2"/>
                    </a:cxn>
                    <a:cxn ang="0">
                      <a:pos x="24" y="0"/>
                    </a:cxn>
                    <a:cxn ang="0">
                      <a:pos x="14" y="2"/>
                    </a:cxn>
                    <a:cxn ang="0">
                      <a:pos x="7" y="7"/>
                    </a:cxn>
                    <a:cxn ang="0">
                      <a:pos x="2" y="15"/>
                    </a:cxn>
                    <a:cxn ang="0">
                      <a:pos x="0" y="24"/>
                    </a:cxn>
                    <a:cxn ang="0">
                      <a:pos x="0" y="24"/>
                    </a:cxn>
                    <a:cxn ang="0">
                      <a:pos x="0" y="79"/>
                    </a:cxn>
                    <a:cxn ang="0">
                      <a:pos x="0" y="79"/>
                    </a:cxn>
                    <a:cxn ang="0">
                      <a:pos x="2" y="88"/>
                    </a:cxn>
                    <a:cxn ang="0">
                      <a:pos x="7" y="96"/>
                    </a:cxn>
                    <a:cxn ang="0">
                      <a:pos x="14" y="101"/>
                    </a:cxn>
                    <a:cxn ang="0">
                      <a:pos x="24" y="103"/>
                    </a:cxn>
                    <a:cxn ang="0">
                      <a:pos x="32" y="101"/>
                    </a:cxn>
                    <a:cxn ang="0">
                      <a:pos x="39" y="96"/>
                    </a:cxn>
                    <a:cxn ang="0">
                      <a:pos x="44" y="88"/>
                    </a:cxn>
                    <a:cxn ang="0">
                      <a:pos x="46" y="79"/>
                    </a:cxn>
                    <a:cxn ang="0">
                      <a:pos x="46" y="79"/>
                    </a:cxn>
                  </a:cxnLst>
                  <a:rect l="0" t="0" r="r" b="b"/>
                  <a:pathLst>
                    <a:path w="46" h="103">
                      <a:moveTo>
                        <a:pt x="46" y="79"/>
                      </a:moveTo>
                      <a:lnTo>
                        <a:pt x="46" y="24"/>
                      </a:lnTo>
                      <a:lnTo>
                        <a:pt x="46" y="24"/>
                      </a:lnTo>
                      <a:lnTo>
                        <a:pt x="44" y="15"/>
                      </a:lnTo>
                      <a:lnTo>
                        <a:pt x="39" y="7"/>
                      </a:lnTo>
                      <a:lnTo>
                        <a:pt x="32" y="2"/>
                      </a:lnTo>
                      <a:lnTo>
                        <a:pt x="24" y="0"/>
                      </a:lnTo>
                      <a:lnTo>
                        <a:pt x="14" y="2"/>
                      </a:lnTo>
                      <a:lnTo>
                        <a:pt x="7" y="7"/>
                      </a:lnTo>
                      <a:lnTo>
                        <a:pt x="2" y="15"/>
                      </a:lnTo>
                      <a:lnTo>
                        <a:pt x="0" y="24"/>
                      </a:lnTo>
                      <a:lnTo>
                        <a:pt x="0" y="24"/>
                      </a:lnTo>
                      <a:lnTo>
                        <a:pt x="0" y="79"/>
                      </a:lnTo>
                      <a:lnTo>
                        <a:pt x="0" y="79"/>
                      </a:lnTo>
                      <a:lnTo>
                        <a:pt x="2" y="88"/>
                      </a:lnTo>
                      <a:lnTo>
                        <a:pt x="7" y="96"/>
                      </a:lnTo>
                      <a:lnTo>
                        <a:pt x="14" y="101"/>
                      </a:lnTo>
                      <a:lnTo>
                        <a:pt x="24" y="103"/>
                      </a:lnTo>
                      <a:lnTo>
                        <a:pt x="32" y="101"/>
                      </a:lnTo>
                      <a:lnTo>
                        <a:pt x="39" y="96"/>
                      </a:lnTo>
                      <a:lnTo>
                        <a:pt x="44" y="88"/>
                      </a:lnTo>
                      <a:lnTo>
                        <a:pt x="46" y="79"/>
                      </a:lnTo>
                      <a:lnTo>
                        <a:pt x="46" y="79"/>
                      </a:lnTo>
                      <a:close/>
                    </a:path>
                  </a:pathLst>
                </a:custGeom>
                <a:solidFill>
                  <a:srgbClr val="000000"/>
                </a:solidFill>
                <a:ln w="9525">
                  <a:noFill/>
                  <a:round/>
                  <a:headEnd/>
                  <a:tailEnd/>
                </a:ln>
              </p:spPr>
              <p:txBody>
                <a:bodyPr/>
                <a:lstStyle/>
                <a:p>
                  <a:endParaRPr lang="fr-FR"/>
                </a:p>
              </p:txBody>
            </p:sp>
            <p:sp>
              <p:nvSpPr>
                <p:cNvPr id="226" name="Freeform 227"/>
                <p:cNvSpPr>
                  <a:spLocks/>
                </p:cNvSpPr>
                <p:nvPr/>
              </p:nvSpPr>
              <p:spPr bwMode="auto">
                <a:xfrm>
                  <a:off x="1678" y="435"/>
                  <a:ext cx="23" cy="36"/>
                </a:xfrm>
                <a:custGeom>
                  <a:avLst/>
                  <a:gdLst/>
                  <a:ahLst/>
                  <a:cxnLst>
                    <a:cxn ang="0">
                      <a:pos x="48" y="47"/>
                    </a:cxn>
                    <a:cxn ang="0">
                      <a:pos x="48" y="23"/>
                    </a:cxn>
                    <a:cxn ang="0">
                      <a:pos x="48" y="23"/>
                    </a:cxn>
                    <a:cxn ang="0">
                      <a:pos x="46" y="15"/>
                    </a:cxn>
                    <a:cxn ang="0">
                      <a:pos x="41" y="6"/>
                    </a:cxn>
                    <a:cxn ang="0">
                      <a:pos x="33" y="1"/>
                    </a:cxn>
                    <a:cxn ang="0">
                      <a:pos x="24" y="0"/>
                    </a:cxn>
                    <a:cxn ang="0">
                      <a:pos x="14" y="1"/>
                    </a:cxn>
                    <a:cxn ang="0">
                      <a:pos x="7" y="6"/>
                    </a:cxn>
                    <a:cxn ang="0">
                      <a:pos x="2" y="15"/>
                    </a:cxn>
                    <a:cxn ang="0">
                      <a:pos x="0" y="23"/>
                    </a:cxn>
                    <a:cxn ang="0">
                      <a:pos x="0" y="23"/>
                    </a:cxn>
                    <a:cxn ang="0">
                      <a:pos x="0" y="47"/>
                    </a:cxn>
                    <a:cxn ang="0">
                      <a:pos x="0" y="47"/>
                    </a:cxn>
                    <a:cxn ang="0">
                      <a:pos x="2" y="57"/>
                    </a:cxn>
                    <a:cxn ang="0">
                      <a:pos x="7" y="64"/>
                    </a:cxn>
                    <a:cxn ang="0">
                      <a:pos x="14" y="69"/>
                    </a:cxn>
                    <a:cxn ang="0">
                      <a:pos x="24" y="71"/>
                    </a:cxn>
                    <a:cxn ang="0">
                      <a:pos x="33" y="69"/>
                    </a:cxn>
                    <a:cxn ang="0">
                      <a:pos x="41" y="64"/>
                    </a:cxn>
                    <a:cxn ang="0">
                      <a:pos x="46" y="57"/>
                    </a:cxn>
                    <a:cxn ang="0">
                      <a:pos x="48" y="47"/>
                    </a:cxn>
                    <a:cxn ang="0">
                      <a:pos x="48" y="47"/>
                    </a:cxn>
                  </a:cxnLst>
                  <a:rect l="0" t="0" r="r" b="b"/>
                  <a:pathLst>
                    <a:path w="48" h="71">
                      <a:moveTo>
                        <a:pt x="48" y="47"/>
                      </a:moveTo>
                      <a:lnTo>
                        <a:pt x="48" y="23"/>
                      </a:lnTo>
                      <a:lnTo>
                        <a:pt x="48" y="23"/>
                      </a:lnTo>
                      <a:lnTo>
                        <a:pt x="46" y="15"/>
                      </a:lnTo>
                      <a:lnTo>
                        <a:pt x="41" y="6"/>
                      </a:lnTo>
                      <a:lnTo>
                        <a:pt x="33" y="1"/>
                      </a:lnTo>
                      <a:lnTo>
                        <a:pt x="24" y="0"/>
                      </a:lnTo>
                      <a:lnTo>
                        <a:pt x="14" y="1"/>
                      </a:lnTo>
                      <a:lnTo>
                        <a:pt x="7" y="6"/>
                      </a:lnTo>
                      <a:lnTo>
                        <a:pt x="2" y="15"/>
                      </a:lnTo>
                      <a:lnTo>
                        <a:pt x="0" y="23"/>
                      </a:lnTo>
                      <a:lnTo>
                        <a:pt x="0" y="23"/>
                      </a:lnTo>
                      <a:lnTo>
                        <a:pt x="0" y="47"/>
                      </a:lnTo>
                      <a:lnTo>
                        <a:pt x="0" y="47"/>
                      </a:lnTo>
                      <a:lnTo>
                        <a:pt x="2" y="57"/>
                      </a:lnTo>
                      <a:lnTo>
                        <a:pt x="7" y="64"/>
                      </a:lnTo>
                      <a:lnTo>
                        <a:pt x="14" y="69"/>
                      </a:lnTo>
                      <a:lnTo>
                        <a:pt x="24" y="71"/>
                      </a:lnTo>
                      <a:lnTo>
                        <a:pt x="33" y="69"/>
                      </a:lnTo>
                      <a:lnTo>
                        <a:pt x="41" y="64"/>
                      </a:lnTo>
                      <a:lnTo>
                        <a:pt x="46" y="57"/>
                      </a:lnTo>
                      <a:lnTo>
                        <a:pt x="48" y="47"/>
                      </a:lnTo>
                      <a:lnTo>
                        <a:pt x="48" y="47"/>
                      </a:lnTo>
                      <a:close/>
                    </a:path>
                  </a:pathLst>
                </a:custGeom>
                <a:solidFill>
                  <a:srgbClr val="000000"/>
                </a:solidFill>
                <a:ln w="9525">
                  <a:noFill/>
                  <a:round/>
                  <a:headEnd/>
                  <a:tailEnd/>
                </a:ln>
              </p:spPr>
              <p:txBody>
                <a:bodyPr/>
                <a:lstStyle/>
                <a:p>
                  <a:endParaRPr lang="fr-FR"/>
                </a:p>
              </p:txBody>
            </p:sp>
            <p:sp>
              <p:nvSpPr>
                <p:cNvPr id="227" name="Freeform 228"/>
                <p:cNvSpPr>
                  <a:spLocks/>
                </p:cNvSpPr>
                <p:nvPr/>
              </p:nvSpPr>
              <p:spPr bwMode="auto">
                <a:xfrm>
                  <a:off x="1381" y="264"/>
                  <a:ext cx="477" cy="516"/>
                </a:xfrm>
                <a:custGeom>
                  <a:avLst/>
                  <a:gdLst/>
                  <a:ahLst/>
                  <a:cxnLst>
                    <a:cxn ang="0">
                      <a:pos x="110" y="2"/>
                    </a:cxn>
                    <a:cxn ang="0">
                      <a:pos x="118" y="46"/>
                    </a:cxn>
                    <a:cxn ang="0">
                      <a:pos x="900" y="690"/>
                    </a:cxn>
                    <a:cxn ang="0">
                      <a:pos x="790" y="974"/>
                    </a:cxn>
                    <a:cxn ang="0">
                      <a:pos x="648" y="973"/>
                    </a:cxn>
                    <a:cxn ang="0">
                      <a:pos x="480" y="969"/>
                    </a:cxn>
                    <a:cxn ang="0">
                      <a:pos x="274" y="969"/>
                    </a:cxn>
                    <a:cxn ang="0">
                      <a:pos x="95" y="947"/>
                    </a:cxn>
                    <a:cxn ang="0">
                      <a:pos x="125" y="841"/>
                    </a:cxn>
                    <a:cxn ang="0">
                      <a:pos x="301" y="749"/>
                    </a:cxn>
                    <a:cxn ang="0">
                      <a:pos x="414" y="739"/>
                    </a:cxn>
                    <a:cxn ang="0">
                      <a:pos x="544" y="733"/>
                    </a:cxn>
                    <a:cxn ang="0">
                      <a:pos x="721" y="734"/>
                    </a:cxn>
                    <a:cxn ang="0">
                      <a:pos x="863" y="756"/>
                    </a:cxn>
                    <a:cxn ang="0">
                      <a:pos x="827" y="705"/>
                    </a:cxn>
                    <a:cxn ang="0">
                      <a:pos x="613" y="683"/>
                    </a:cxn>
                    <a:cxn ang="0">
                      <a:pos x="736" y="536"/>
                    </a:cxn>
                    <a:cxn ang="0">
                      <a:pos x="787" y="369"/>
                    </a:cxn>
                    <a:cxn ang="0">
                      <a:pos x="772" y="257"/>
                    </a:cxn>
                    <a:cxn ang="0">
                      <a:pos x="709" y="229"/>
                    </a:cxn>
                    <a:cxn ang="0">
                      <a:pos x="719" y="274"/>
                    </a:cxn>
                    <a:cxn ang="0">
                      <a:pos x="740" y="367"/>
                    </a:cxn>
                    <a:cxn ang="0">
                      <a:pos x="709" y="479"/>
                    </a:cxn>
                    <a:cxn ang="0">
                      <a:pos x="674" y="467"/>
                    </a:cxn>
                    <a:cxn ang="0">
                      <a:pos x="429" y="447"/>
                    </a:cxn>
                    <a:cxn ang="0">
                      <a:pos x="370" y="459"/>
                    </a:cxn>
                    <a:cxn ang="0">
                      <a:pos x="441" y="508"/>
                    </a:cxn>
                    <a:cxn ang="0">
                      <a:pos x="589" y="543"/>
                    </a:cxn>
                    <a:cxn ang="0">
                      <a:pos x="676" y="553"/>
                    </a:cxn>
                    <a:cxn ang="0">
                      <a:pos x="540" y="655"/>
                    </a:cxn>
                    <a:cxn ang="0">
                      <a:pos x="338" y="651"/>
                    </a:cxn>
                    <a:cxn ang="0">
                      <a:pos x="247" y="443"/>
                    </a:cxn>
                    <a:cxn ang="0">
                      <a:pos x="316" y="256"/>
                    </a:cxn>
                    <a:cxn ang="0">
                      <a:pos x="500" y="181"/>
                    </a:cxn>
                    <a:cxn ang="0">
                      <a:pos x="665" y="212"/>
                    </a:cxn>
                    <a:cxn ang="0">
                      <a:pos x="621" y="161"/>
                    </a:cxn>
                    <a:cxn ang="0">
                      <a:pos x="490" y="134"/>
                    </a:cxn>
                    <a:cxn ang="0">
                      <a:pos x="350" y="168"/>
                    </a:cxn>
                    <a:cxn ang="0">
                      <a:pos x="228" y="308"/>
                    </a:cxn>
                    <a:cxn ang="0">
                      <a:pos x="230" y="616"/>
                    </a:cxn>
                    <a:cxn ang="0">
                      <a:pos x="301" y="702"/>
                    </a:cxn>
                    <a:cxn ang="0">
                      <a:pos x="96" y="804"/>
                    </a:cxn>
                    <a:cxn ang="0">
                      <a:pos x="86" y="547"/>
                    </a:cxn>
                    <a:cxn ang="0">
                      <a:pos x="51" y="234"/>
                    </a:cxn>
                    <a:cxn ang="0">
                      <a:pos x="17" y="102"/>
                    </a:cxn>
                    <a:cxn ang="0">
                      <a:pos x="19" y="344"/>
                    </a:cxn>
                    <a:cxn ang="0">
                      <a:pos x="49" y="873"/>
                    </a:cxn>
                    <a:cxn ang="0">
                      <a:pos x="64" y="1032"/>
                    </a:cxn>
                    <a:cxn ang="0">
                      <a:pos x="228" y="1018"/>
                    </a:cxn>
                    <a:cxn ang="0">
                      <a:pos x="444" y="1017"/>
                    </a:cxn>
                    <a:cxn ang="0">
                      <a:pos x="630" y="1020"/>
                    </a:cxn>
                    <a:cxn ang="0">
                      <a:pos x="784" y="1022"/>
                    </a:cxn>
                    <a:cxn ang="0">
                      <a:pos x="924" y="1015"/>
                    </a:cxn>
                    <a:cxn ang="0">
                      <a:pos x="949" y="411"/>
                    </a:cxn>
                    <a:cxn ang="0">
                      <a:pos x="949" y="11"/>
                    </a:cxn>
                  </a:cxnLst>
                  <a:rect l="0" t="0" r="r" b="b"/>
                  <a:pathLst>
                    <a:path w="954" h="1033">
                      <a:moveTo>
                        <a:pt x="947" y="7"/>
                      </a:moveTo>
                      <a:lnTo>
                        <a:pt x="944" y="4"/>
                      </a:lnTo>
                      <a:lnTo>
                        <a:pt x="939" y="2"/>
                      </a:lnTo>
                      <a:lnTo>
                        <a:pt x="935" y="0"/>
                      </a:lnTo>
                      <a:lnTo>
                        <a:pt x="930" y="0"/>
                      </a:lnTo>
                      <a:lnTo>
                        <a:pt x="118" y="0"/>
                      </a:lnTo>
                      <a:lnTo>
                        <a:pt x="110" y="2"/>
                      </a:lnTo>
                      <a:lnTo>
                        <a:pt x="102" y="7"/>
                      </a:lnTo>
                      <a:lnTo>
                        <a:pt x="96" y="14"/>
                      </a:lnTo>
                      <a:lnTo>
                        <a:pt x="95" y="24"/>
                      </a:lnTo>
                      <a:lnTo>
                        <a:pt x="96" y="33"/>
                      </a:lnTo>
                      <a:lnTo>
                        <a:pt x="102" y="39"/>
                      </a:lnTo>
                      <a:lnTo>
                        <a:pt x="110" y="44"/>
                      </a:lnTo>
                      <a:lnTo>
                        <a:pt x="118" y="46"/>
                      </a:lnTo>
                      <a:lnTo>
                        <a:pt x="907" y="46"/>
                      </a:lnTo>
                      <a:lnTo>
                        <a:pt x="905" y="137"/>
                      </a:lnTo>
                      <a:lnTo>
                        <a:pt x="903" y="229"/>
                      </a:lnTo>
                      <a:lnTo>
                        <a:pt x="903" y="320"/>
                      </a:lnTo>
                      <a:lnTo>
                        <a:pt x="902" y="411"/>
                      </a:lnTo>
                      <a:lnTo>
                        <a:pt x="902" y="550"/>
                      </a:lnTo>
                      <a:lnTo>
                        <a:pt x="900" y="690"/>
                      </a:lnTo>
                      <a:lnTo>
                        <a:pt x="897" y="832"/>
                      </a:lnTo>
                      <a:lnTo>
                        <a:pt x="892" y="971"/>
                      </a:lnTo>
                      <a:lnTo>
                        <a:pt x="871" y="973"/>
                      </a:lnTo>
                      <a:lnTo>
                        <a:pt x="851" y="973"/>
                      </a:lnTo>
                      <a:lnTo>
                        <a:pt x="831" y="973"/>
                      </a:lnTo>
                      <a:lnTo>
                        <a:pt x="811" y="974"/>
                      </a:lnTo>
                      <a:lnTo>
                        <a:pt x="790" y="974"/>
                      </a:lnTo>
                      <a:lnTo>
                        <a:pt x="770" y="974"/>
                      </a:lnTo>
                      <a:lnTo>
                        <a:pt x="750" y="974"/>
                      </a:lnTo>
                      <a:lnTo>
                        <a:pt x="730" y="974"/>
                      </a:lnTo>
                      <a:lnTo>
                        <a:pt x="709" y="974"/>
                      </a:lnTo>
                      <a:lnTo>
                        <a:pt x="689" y="974"/>
                      </a:lnTo>
                      <a:lnTo>
                        <a:pt x="669" y="973"/>
                      </a:lnTo>
                      <a:lnTo>
                        <a:pt x="648" y="973"/>
                      </a:lnTo>
                      <a:lnTo>
                        <a:pt x="628" y="973"/>
                      </a:lnTo>
                      <a:lnTo>
                        <a:pt x="608" y="973"/>
                      </a:lnTo>
                      <a:lnTo>
                        <a:pt x="588" y="971"/>
                      </a:lnTo>
                      <a:lnTo>
                        <a:pt x="567" y="971"/>
                      </a:lnTo>
                      <a:lnTo>
                        <a:pt x="539" y="971"/>
                      </a:lnTo>
                      <a:lnTo>
                        <a:pt x="510" y="969"/>
                      </a:lnTo>
                      <a:lnTo>
                        <a:pt x="480" y="969"/>
                      </a:lnTo>
                      <a:lnTo>
                        <a:pt x="451" y="969"/>
                      </a:lnTo>
                      <a:lnTo>
                        <a:pt x="422" y="969"/>
                      </a:lnTo>
                      <a:lnTo>
                        <a:pt x="392" y="968"/>
                      </a:lnTo>
                      <a:lnTo>
                        <a:pt x="363" y="968"/>
                      </a:lnTo>
                      <a:lnTo>
                        <a:pt x="333" y="969"/>
                      </a:lnTo>
                      <a:lnTo>
                        <a:pt x="304" y="969"/>
                      </a:lnTo>
                      <a:lnTo>
                        <a:pt x="274" y="969"/>
                      </a:lnTo>
                      <a:lnTo>
                        <a:pt x="243" y="971"/>
                      </a:lnTo>
                      <a:lnTo>
                        <a:pt x="215" y="973"/>
                      </a:lnTo>
                      <a:lnTo>
                        <a:pt x="184" y="974"/>
                      </a:lnTo>
                      <a:lnTo>
                        <a:pt x="154" y="976"/>
                      </a:lnTo>
                      <a:lnTo>
                        <a:pt x="125" y="979"/>
                      </a:lnTo>
                      <a:lnTo>
                        <a:pt x="95" y="983"/>
                      </a:lnTo>
                      <a:lnTo>
                        <a:pt x="95" y="947"/>
                      </a:lnTo>
                      <a:lnTo>
                        <a:pt x="95" y="910"/>
                      </a:lnTo>
                      <a:lnTo>
                        <a:pt x="95" y="875"/>
                      </a:lnTo>
                      <a:lnTo>
                        <a:pt x="95" y="839"/>
                      </a:lnTo>
                      <a:lnTo>
                        <a:pt x="102" y="842"/>
                      </a:lnTo>
                      <a:lnTo>
                        <a:pt x="110" y="844"/>
                      </a:lnTo>
                      <a:lnTo>
                        <a:pt x="118" y="844"/>
                      </a:lnTo>
                      <a:lnTo>
                        <a:pt x="125" y="841"/>
                      </a:lnTo>
                      <a:lnTo>
                        <a:pt x="125" y="841"/>
                      </a:lnTo>
                      <a:lnTo>
                        <a:pt x="156" y="819"/>
                      </a:lnTo>
                      <a:lnTo>
                        <a:pt x="186" y="798"/>
                      </a:lnTo>
                      <a:lnTo>
                        <a:pt x="215" y="782"/>
                      </a:lnTo>
                      <a:lnTo>
                        <a:pt x="245" y="768"/>
                      </a:lnTo>
                      <a:lnTo>
                        <a:pt x="272" y="756"/>
                      </a:lnTo>
                      <a:lnTo>
                        <a:pt x="301" y="749"/>
                      </a:lnTo>
                      <a:lnTo>
                        <a:pt x="328" y="744"/>
                      </a:lnTo>
                      <a:lnTo>
                        <a:pt x="353" y="743"/>
                      </a:lnTo>
                      <a:lnTo>
                        <a:pt x="358" y="743"/>
                      </a:lnTo>
                      <a:lnTo>
                        <a:pt x="368" y="743"/>
                      </a:lnTo>
                      <a:lnTo>
                        <a:pt x="382" y="741"/>
                      </a:lnTo>
                      <a:lnTo>
                        <a:pt x="399" y="739"/>
                      </a:lnTo>
                      <a:lnTo>
                        <a:pt x="414" y="739"/>
                      </a:lnTo>
                      <a:lnTo>
                        <a:pt x="429" y="738"/>
                      </a:lnTo>
                      <a:lnTo>
                        <a:pt x="439" y="738"/>
                      </a:lnTo>
                      <a:lnTo>
                        <a:pt x="443" y="738"/>
                      </a:lnTo>
                      <a:lnTo>
                        <a:pt x="468" y="736"/>
                      </a:lnTo>
                      <a:lnTo>
                        <a:pt x="493" y="734"/>
                      </a:lnTo>
                      <a:lnTo>
                        <a:pt x="519" y="733"/>
                      </a:lnTo>
                      <a:lnTo>
                        <a:pt x="544" y="733"/>
                      </a:lnTo>
                      <a:lnTo>
                        <a:pt x="569" y="731"/>
                      </a:lnTo>
                      <a:lnTo>
                        <a:pt x="594" y="731"/>
                      </a:lnTo>
                      <a:lnTo>
                        <a:pt x="620" y="731"/>
                      </a:lnTo>
                      <a:lnTo>
                        <a:pt x="645" y="731"/>
                      </a:lnTo>
                      <a:lnTo>
                        <a:pt x="670" y="731"/>
                      </a:lnTo>
                      <a:lnTo>
                        <a:pt x="696" y="733"/>
                      </a:lnTo>
                      <a:lnTo>
                        <a:pt x="721" y="734"/>
                      </a:lnTo>
                      <a:lnTo>
                        <a:pt x="746" y="738"/>
                      </a:lnTo>
                      <a:lnTo>
                        <a:pt x="772" y="741"/>
                      </a:lnTo>
                      <a:lnTo>
                        <a:pt x="797" y="746"/>
                      </a:lnTo>
                      <a:lnTo>
                        <a:pt x="821" y="751"/>
                      </a:lnTo>
                      <a:lnTo>
                        <a:pt x="846" y="758"/>
                      </a:lnTo>
                      <a:lnTo>
                        <a:pt x="854" y="758"/>
                      </a:lnTo>
                      <a:lnTo>
                        <a:pt x="863" y="756"/>
                      </a:lnTo>
                      <a:lnTo>
                        <a:pt x="870" y="751"/>
                      </a:lnTo>
                      <a:lnTo>
                        <a:pt x="875" y="743"/>
                      </a:lnTo>
                      <a:lnTo>
                        <a:pt x="875" y="733"/>
                      </a:lnTo>
                      <a:lnTo>
                        <a:pt x="873" y="724"/>
                      </a:lnTo>
                      <a:lnTo>
                        <a:pt x="866" y="717"/>
                      </a:lnTo>
                      <a:lnTo>
                        <a:pt x="858" y="714"/>
                      </a:lnTo>
                      <a:lnTo>
                        <a:pt x="827" y="705"/>
                      </a:lnTo>
                      <a:lnTo>
                        <a:pt x="797" y="699"/>
                      </a:lnTo>
                      <a:lnTo>
                        <a:pt x="767" y="694"/>
                      </a:lnTo>
                      <a:lnTo>
                        <a:pt x="736" y="690"/>
                      </a:lnTo>
                      <a:lnTo>
                        <a:pt x="706" y="687"/>
                      </a:lnTo>
                      <a:lnTo>
                        <a:pt x="676" y="685"/>
                      </a:lnTo>
                      <a:lnTo>
                        <a:pt x="643" y="683"/>
                      </a:lnTo>
                      <a:lnTo>
                        <a:pt x="613" y="683"/>
                      </a:lnTo>
                      <a:lnTo>
                        <a:pt x="637" y="670"/>
                      </a:lnTo>
                      <a:lnTo>
                        <a:pt x="659" y="653"/>
                      </a:lnTo>
                      <a:lnTo>
                        <a:pt x="677" y="633"/>
                      </a:lnTo>
                      <a:lnTo>
                        <a:pt x="694" y="609"/>
                      </a:lnTo>
                      <a:lnTo>
                        <a:pt x="709" y="585"/>
                      </a:lnTo>
                      <a:lnTo>
                        <a:pt x="724" y="560"/>
                      </a:lnTo>
                      <a:lnTo>
                        <a:pt x="736" y="536"/>
                      </a:lnTo>
                      <a:lnTo>
                        <a:pt x="748" y="511"/>
                      </a:lnTo>
                      <a:lnTo>
                        <a:pt x="751" y="503"/>
                      </a:lnTo>
                      <a:lnTo>
                        <a:pt x="757" y="496"/>
                      </a:lnTo>
                      <a:lnTo>
                        <a:pt x="760" y="487"/>
                      </a:lnTo>
                      <a:lnTo>
                        <a:pt x="763" y="481"/>
                      </a:lnTo>
                      <a:lnTo>
                        <a:pt x="782" y="425"/>
                      </a:lnTo>
                      <a:lnTo>
                        <a:pt x="787" y="369"/>
                      </a:lnTo>
                      <a:lnTo>
                        <a:pt x="784" y="313"/>
                      </a:lnTo>
                      <a:lnTo>
                        <a:pt x="773" y="261"/>
                      </a:lnTo>
                      <a:lnTo>
                        <a:pt x="773" y="263"/>
                      </a:lnTo>
                      <a:lnTo>
                        <a:pt x="773" y="263"/>
                      </a:lnTo>
                      <a:lnTo>
                        <a:pt x="773" y="264"/>
                      </a:lnTo>
                      <a:lnTo>
                        <a:pt x="773" y="266"/>
                      </a:lnTo>
                      <a:lnTo>
                        <a:pt x="772" y="257"/>
                      </a:lnTo>
                      <a:lnTo>
                        <a:pt x="768" y="247"/>
                      </a:lnTo>
                      <a:lnTo>
                        <a:pt x="760" y="239"/>
                      </a:lnTo>
                      <a:lnTo>
                        <a:pt x="751" y="232"/>
                      </a:lnTo>
                      <a:lnTo>
                        <a:pt x="741" y="227"/>
                      </a:lnTo>
                      <a:lnTo>
                        <a:pt x="731" y="225"/>
                      </a:lnTo>
                      <a:lnTo>
                        <a:pt x="719" y="225"/>
                      </a:lnTo>
                      <a:lnTo>
                        <a:pt x="709" y="229"/>
                      </a:lnTo>
                      <a:lnTo>
                        <a:pt x="703" y="235"/>
                      </a:lnTo>
                      <a:lnTo>
                        <a:pt x="697" y="242"/>
                      </a:lnTo>
                      <a:lnTo>
                        <a:pt x="696" y="252"/>
                      </a:lnTo>
                      <a:lnTo>
                        <a:pt x="697" y="261"/>
                      </a:lnTo>
                      <a:lnTo>
                        <a:pt x="704" y="268"/>
                      </a:lnTo>
                      <a:lnTo>
                        <a:pt x="711" y="273"/>
                      </a:lnTo>
                      <a:lnTo>
                        <a:pt x="719" y="274"/>
                      </a:lnTo>
                      <a:lnTo>
                        <a:pt x="728" y="273"/>
                      </a:lnTo>
                      <a:lnTo>
                        <a:pt x="728" y="273"/>
                      </a:lnTo>
                      <a:lnTo>
                        <a:pt x="728" y="273"/>
                      </a:lnTo>
                      <a:lnTo>
                        <a:pt x="728" y="273"/>
                      </a:lnTo>
                      <a:lnTo>
                        <a:pt x="728" y="273"/>
                      </a:lnTo>
                      <a:lnTo>
                        <a:pt x="736" y="320"/>
                      </a:lnTo>
                      <a:lnTo>
                        <a:pt x="740" y="367"/>
                      </a:lnTo>
                      <a:lnTo>
                        <a:pt x="736" y="415"/>
                      </a:lnTo>
                      <a:lnTo>
                        <a:pt x="721" y="459"/>
                      </a:lnTo>
                      <a:lnTo>
                        <a:pt x="719" y="465"/>
                      </a:lnTo>
                      <a:lnTo>
                        <a:pt x="716" y="470"/>
                      </a:lnTo>
                      <a:lnTo>
                        <a:pt x="714" y="476"/>
                      </a:lnTo>
                      <a:lnTo>
                        <a:pt x="711" y="482"/>
                      </a:lnTo>
                      <a:lnTo>
                        <a:pt x="709" y="479"/>
                      </a:lnTo>
                      <a:lnTo>
                        <a:pt x="709" y="476"/>
                      </a:lnTo>
                      <a:lnTo>
                        <a:pt x="708" y="474"/>
                      </a:lnTo>
                      <a:lnTo>
                        <a:pt x="706" y="470"/>
                      </a:lnTo>
                      <a:lnTo>
                        <a:pt x="699" y="464"/>
                      </a:lnTo>
                      <a:lnTo>
                        <a:pt x="691" y="462"/>
                      </a:lnTo>
                      <a:lnTo>
                        <a:pt x="681" y="462"/>
                      </a:lnTo>
                      <a:lnTo>
                        <a:pt x="674" y="467"/>
                      </a:lnTo>
                      <a:lnTo>
                        <a:pt x="640" y="487"/>
                      </a:lnTo>
                      <a:lnTo>
                        <a:pt x="603" y="496"/>
                      </a:lnTo>
                      <a:lnTo>
                        <a:pt x="564" y="496"/>
                      </a:lnTo>
                      <a:lnTo>
                        <a:pt x="527" y="489"/>
                      </a:lnTo>
                      <a:lnTo>
                        <a:pt x="490" y="477"/>
                      </a:lnTo>
                      <a:lnTo>
                        <a:pt x="458" y="462"/>
                      </a:lnTo>
                      <a:lnTo>
                        <a:pt x="429" y="447"/>
                      </a:lnTo>
                      <a:lnTo>
                        <a:pt x="405" y="433"/>
                      </a:lnTo>
                      <a:lnTo>
                        <a:pt x="397" y="430"/>
                      </a:lnTo>
                      <a:lnTo>
                        <a:pt x="387" y="430"/>
                      </a:lnTo>
                      <a:lnTo>
                        <a:pt x="380" y="435"/>
                      </a:lnTo>
                      <a:lnTo>
                        <a:pt x="373" y="442"/>
                      </a:lnTo>
                      <a:lnTo>
                        <a:pt x="370" y="450"/>
                      </a:lnTo>
                      <a:lnTo>
                        <a:pt x="370" y="459"/>
                      </a:lnTo>
                      <a:lnTo>
                        <a:pt x="373" y="467"/>
                      </a:lnTo>
                      <a:lnTo>
                        <a:pt x="380" y="474"/>
                      </a:lnTo>
                      <a:lnTo>
                        <a:pt x="380" y="474"/>
                      </a:lnTo>
                      <a:lnTo>
                        <a:pt x="392" y="482"/>
                      </a:lnTo>
                      <a:lnTo>
                        <a:pt x="407" y="489"/>
                      </a:lnTo>
                      <a:lnTo>
                        <a:pt x="422" y="499"/>
                      </a:lnTo>
                      <a:lnTo>
                        <a:pt x="441" y="508"/>
                      </a:lnTo>
                      <a:lnTo>
                        <a:pt x="459" y="516"/>
                      </a:lnTo>
                      <a:lnTo>
                        <a:pt x="478" y="523"/>
                      </a:lnTo>
                      <a:lnTo>
                        <a:pt x="500" y="530"/>
                      </a:lnTo>
                      <a:lnTo>
                        <a:pt x="522" y="536"/>
                      </a:lnTo>
                      <a:lnTo>
                        <a:pt x="544" y="540"/>
                      </a:lnTo>
                      <a:lnTo>
                        <a:pt x="566" y="543"/>
                      </a:lnTo>
                      <a:lnTo>
                        <a:pt x="589" y="543"/>
                      </a:lnTo>
                      <a:lnTo>
                        <a:pt x="611" y="541"/>
                      </a:lnTo>
                      <a:lnTo>
                        <a:pt x="635" y="538"/>
                      </a:lnTo>
                      <a:lnTo>
                        <a:pt x="657" y="530"/>
                      </a:lnTo>
                      <a:lnTo>
                        <a:pt x="679" y="519"/>
                      </a:lnTo>
                      <a:lnTo>
                        <a:pt x="699" y="506"/>
                      </a:lnTo>
                      <a:lnTo>
                        <a:pt x="687" y="530"/>
                      </a:lnTo>
                      <a:lnTo>
                        <a:pt x="676" y="553"/>
                      </a:lnTo>
                      <a:lnTo>
                        <a:pt x="660" y="577"/>
                      </a:lnTo>
                      <a:lnTo>
                        <a:pt x="647" y="597"/>
                      </a:lnTo>
                      <a:lnTo>
                        <a:pt x="630" y="616"/>
                      </a:lnTo>
                      <a:lnTo>
                        <a:pt x="611" y="633"/>
                      </a:lnTo>
                      <a:lnTo>
                        <a:pt x="591" y="643"/>
                      </a:lnTo>
                      <a:lnTo>
                        <a:pt x="567" y="650"/>
                      </a:lnTo>
                      <a:lnTo>
                        <a:pt x="540" y="655"/>
                      </a:lnTo>
                      <a:lnTo>
                        <a:pt x="510" y="660"/>
                      </a:lnTo>
                      <a:lnTo>
                        <a:pt x="480" y="663"/>
                      </a:lnTo>
                      <a:lnTo>
                        <a:pt x="451" y="667"/>
                      </a:lnTo>
                      <a:lnTo>
                        <a:pt x="421" y="668"/>
                      </a:lnTo>
                      <a:lnTo>
                        <a:pt x="394" y="667"/>
                      </a:lnTo>
                      <a:lnTo>
                        <a:pt x="365" y="662"/>
                      </a:lnTo>
                      <a:lnTo>
                        <a:pt x="338" y="651"/>
                      </a:lnTo>
                      <a:lnTo>
                        <a:pt x="311" y="638"/>
                      </a:lnTo>
                      <a:lnTo>
                        <a:pt x="287" y="616"/>
                      </a:lnTo>
                      <a:lnTo>
                        <a:pt x="269" y="589"/>
                      </a:lnTo>
                      <a:lnTo>
                        <a:pt x="255" y="558"/>
                      </a:lnTo>
                      <a:lnTo>
                        <a:pt x="247" y="525"/>
                      </a:lnTo>
                      <a:lnTo>
                        <a:pt x="243" y="486"/>
                      </a:lnTo>
                      <a:lnTo>
                        <a:pt x="247" y="443"/>
                      </a:lnTo>
                      <a:lnTo>
                        <a:pt x="253" y="396"/>
                      </a:lnTo>
                      <a:lnTo>
                        <a:pt x="267" y="344"/>
                      </a:lnTo>
                      <a:lnTo>
                        <a:pt x="272" y="325"/>
                      </a:lnTo>
                      <a:lnTo>
                        <a:pt x="280" y="308"/>
                      </a:lnTo>
                      <a:lnTo>
                        <a:pt x="291" y="290"/>
                      </a:lnTo>
                      <a:lnTo>
                        <a:pt x="302" y="273"/>
                      </a:lnTo>
                      <a:lnTo>
                        <a:pt x="316" y="256"/>
                      </a:lnTo>
                      <a:lnTo>
                        <a:pt x="333" y="241"/>
                      </a:lnTo>
                      <a:lnTo>
                        <a:pt x="353" y="224"/>
                      </a:lnTo>
                      <a:lnTo>
                        <a:pt x="375" y="207"/>
                      </a:lnTo>
                      <a:lnTo>
                        <a:pt x="405" y="193"/>
                      </a:lnTo>
                      <a:lnTo>
                        <a:pt x="436" y="185"/>
                      </a:lnTo>
                      <a:lnTo>
                        <a:pt x="468" y="181"/>
                      </a:lnTo>
                      <a:lnTo>
                        <a:pt x="500" y="181"/>
                      </a:lnTo>
                      <a:lnTo>
                        <a:pt x="534" y="186"/>
                      </a:lnTo>
                      <a:lnTo>
                        <a:pt x="567" y="195"/>
                      </a:lnTo>
                      <a:lnTo>
                        <a:pt x="605" y="207"/>
                      </a:lnTo>
                      <a:lnTo>
                        <a:pt x="642" y="219"/>
                      </a:lnTo>
                      <a:lnTo>
                        <a:pt x="650" y="219"/>
                      </a:lnTo>
                      <a:lnTo>
                        <a:pt x="659" y="217"/>
                      </a:lnTo>
                      <a:lnTo>
                        <a:pt x="665" y="212"/>
                      </a:lnTo>
                      <a:lnTo>
                        <a:pt x="670" y="203"/>
                      </a:lnTo>
                      <a:lnTo>
                        <a:pt x="672" y="195"/>
                      </a:lnTo>
                      <a:lnTo>
                        <a:pt x="670" y="185"/>
                      </a:lnTo>
                      <a:lnTo>
                        <a:pt x="665" y="178"/>
                      </a:lnTo>
                      <a:lnTo>
                        <a:pt x="657" y="173"/>
                      </a:lnTo>
                      <a:lnTo>
                        <a:pt x="640" y="168"/>
                      </a:lnTo>
                      <a:lnTo>
                        <a:pt x="621" y="161"/>
                      </a:lnTo>
                      <a:lnTo>
                        <a:pt x="605" y="156"/>
                      </a:lnTo>
                      <a:lnTo>
                        <a:pt x="586" y="151"/>
                      </a:lnTo>
                      <a:lnTo>
                        <a:pt x="567" y="146"/>
                      </a:lnTo>
                      <a:lnTo>
                        <a:pt x="547" y="141"/>
                      </a:lnTo>
                      <a:lnTo>
                        <a:pt x="529" y="137"/>
                      </a:lnTo>
                      <a:lnTo>
                        <a:pt x="508" y="136"/>
                      </a:lnTo>
                      <a:lnTo>
                        <a:pt x="490" y="134"/>
                      </a:lnTo>
                      <a:lnTo>
                        <a:pt x="470" y="134"/>
                      </a:lnTo>
                      <a:lnTo>
                        <a:pt x="449" y="136"/>
                      </a:lnTo>
                      <a:lnTo>
                        <a:pt x="429" y="137"/>
                      </a:lnTo>
                      <a:lnTo>
                        <a:pt x="410" y="142"/>
                      </a:lnTo>
                      <a:lnTo>
                        <a:pt x="390" y="149"/>
                      </a:lnTo>
                      <a:lnTo>
                        <a:pt x="370" y="158"/>
                      </a:lnTo>
                      <a:lnTo>
                        <a:pt x="350" y="168"/>
                      </a:lnTo>
                      <a:lnTo>
                        <a:pt x="324" y="188"/>
                      </a:lnTo>
                      <a:lnTo>
                        <a:pt x="301" y="207"/>
                      </a:lnTo>
                      <a:lnTo>
                        <a:pt x="280" y="227"/>
                      </a:lnTo>
                      <a:lnTo>
                        <a:pt x="264" y="246"/>
                      </a:lnTo>
                      <a:lnTo>
                        <a:pt x="250" y="266"/>
                      </a:lnTo>
                      <a:lnTo>
                        <a:pt x="238" y="288"/>
                      </a:lnTo>
                      <a:lnTo>
                        <a:pt x="228" y="308"/>
                      </a:lnTo>
                      <a:lnTo>
                        <a:pt x="221" y="330"/>
                      </a:lnTo>
                      <a:lnTo>
                        <a:pt x="206" y="389"/>
                      </a:lnTo>
                      <a:lnTo>
                        <a:pt x="199" y="443"/>
                      </a:lnTo>
                      <a:lnTo>
                        <a:pt x="198" y="494"/>
                      </a:lnTo>
                      <a:lnTo>
                        <a:pt x="203" y="538"/>
                      </a:lnTo>
                      <a:lnTo>
                        <a:pt x="213" y="580"/>
                      </a:lnTo>
                      <a:lnTo>
                        <a:pt x="230" y="616"/>
                      </a:lnTo>
                      <a:lnTo>
                        <a:pt x="253" y="648"/>
                      </a:lnTo>
                      <a:lnTo>
                        <a:pt x="284" y="677"/>
                      </a:lnTo>
                      <a:lnTo>
                        <a:pt x="296" y="683"/>
                      </a:lnTo>
                      <a:lnTo>
                        <a:pt x="306" y="689"/>
                      </a:lnTo>
                      <a:lnTo>
                        <a:pt x="316" y="694"/>
                      </a:lnTo>
                      <a:lnTo>
                        <a:pt x="328" y="699"/>
                      </a:lnTo>
                      <a:lnTo>
                        <a:pt x="301" y="702"/>
                      </a:lnTo>
                      <a:lnTo>
                        <a:pt x="274" y="709"/>
                      </a:lnTo>
                      <a:lnTo>
                        <a:pt x="245" y="717"/>
                      </a:lnTo>
                      <a:lnTo>
                        <a:pt x="216" y="729"/>
                      </a:lnTo>
                      <a:lnTo>
                        <a:pt x="188" y="743"/>
                      </a:lnTo>
                      <a:lnTo>
                        <a:pt x="157" y="761"/>
                      </a:lnTo>
                      <a:lnTo>
                        <a:pt x="127" y="782"/>
                      </a:lnTo>
                      <a:lnTo>
                        <a:pt x="96" y="804"/>
                      </a:lnTo>
                      <a:lnTo>
                        <a:pt x="96" y="804"/>
                      </a:lnTo>
                      <a:lnTo>
                        <a:pt x="96" y="804"/>
                      </a:lnTo>
                      <a:lnTo>
                        <a:pt x="95" y="805"/>
                      </a:lnTo>
                      <a:lnTo>
                        <a:pt x="95" y="805"/>
                      </a:lnTo>
                      <a:lnTo>
                        <a:pt x="93" y="719"/>
                      </a:lnTo>
                      <a:lnTo>
                        <a:pt x="90" y="633"/>
                      </a:lnTo>
                      <a:lnTo>
                        <a:pt x="86" y="547"/>
                      </a:lnTo>
                      <a:lnTo>
                        <a:pt x="80" y="460"/>
                      </a:lnTo>
                      <a:lnTo>
                        <a:pt x="76" y="428"/>
                      </a:lnTo>
                      <a:lnTo>
                        <a:pt x="73" y="398"/>
                      </a:lnTo>
                      <a:lnTo>
                        <a:pt x="69" y="367"/>
                      </a:lnTo>
                      <a:lnTo>
                        <a:pt x="64" y="337"/>
                      </a:lnTo>
                      <a:lnTo>
                        <a:pt x="58" y="286"/>
                      </a:lnTo>
                      <a:lnTo>
                        <a:pt x="51" y="234"/>
                      </a:lnTo>
                      <a:lnTo>
                        <a:pt x="48" y="180"/>
                      </a:lnTo>
                      <a:lnTo>
                        <a:pt x="49" y="127"/>
                      </a:lnTo>
                      <a:lnTo>
                        <a:pt x="48" y="117"/>
                      </a:lnTo>
                      <a:lnTo>
                        <a:pt x="42" y="109"/>
                      </a:lnTo>
                      <a:lnTo>
                        <a:pt x="36" y="104"/>
                      </a:lnTo>
                      <a:lnTo>
                        <a:pt x="27" y="102"/>
                      </a:lnTo>
                      <a:lnTo>
                        <a:pt x="17" y="102"/>
                      </a:lnTo>
                      <a:lnTo>
                        <a:pt x="10" y="107"/>
                      </a:lnTo>
                      <a:lnTo>
                        <a:pt x="4" y="114"/>
                      </a:lnTo>
                      <a:lnTo>
                        <a:pt x="2" y="124"/>
                      </a:lnTo>
                      <a:lnTo>
                        <a:pt x="0" y="180"/>
                      </a:lnTo>
                      <a:lnTo>
                        <a:pt x="4" y="235"/>
                      </a:lnTo>
                      <a:lnTo>
                        <a:pt x="10" y="290"/>
                      </a:lnTo>
                      <a:lnTo>
                        <a:pt x="19" y="344"/>
                      </a:lnTo>
                      <a:lnTo>
                        <a:pt x="22" y="374"/>
                      </a:lnTo>
                      <a:lnTo>
                        <a:pt x="27" y="403"/>
                      </a:lnTo>
                      <a:lnTo>
                        <a:pt x="31" y="433"/>
                      </a:lnTo>
                      <a:lnTo>
                        <a:pt x="32" y="464"/>
                      </a:lnTo>
                      <a:lnTo>
                        <a:pt x="42" y="599"/>
                      </a:lnTo>
                      <a:lnTo>
                        <a:pt x="48" y="736"/>
                      </a:lnTo>
                      <a:lnTo>
                        <a:pt x="49" y="873"/>
                      </a:lnTo>
                      <a:lnTo>
                        <a:pt x="49" y="1010"/>
                      </a:lnTo>
                      <a:lnTo>
                        <a:pt x="49" y="1015"/>
                      </a:lnTo>
                      <a:lnTo>
                        <a:pt x="51" y="1020"/>
                      </a:lnTo>
                      <a:lnTo>
                        <a:pt x="53" y="1023"/>
                      </a:lnTo>
                      <a:lnTo>
                        <a:pt x="56" y="1027"/>
                      </a:lnTo>
                      <a:lnTo>
                        <a:pt x="59" y="1030"/>
                      </a:lnTo>
                      <a:lnTo>
                        <a:pt x="64" y="1032"/>
                      </a:lnTo>
                      <a:lnTo>
                        <a:pt x="69" y="1033"/>
                      </a:lnTo>
                      <a:lnTo>
                        <a:pt x="75" y="1033"/>
                      </a:lnTo>
                      <a:lnTo>
                        <a:pt x="105" y="1030"/>
                      </a:lnTo>
                      <a:lnTo>
                        <a:pt x="135" y="1027"/>
                      </a:lnTo>
                      <a:lnTo>
                        <a:pt x="167" y="1023"/>
                      </a:lnTo>
                      <a:lnTo>
                        <a:pt x="198" y="1020"/>
                      </a:lnTo>
                      <a:lnTo>
                        <a:pt x="228" y="1018"/>
                      </a:lnTo>
                      <a:lnTo>
                        <a:pt x="260" y="1017"/>
                      </a:lnTo>
                      <a:lnTo>
                        <a:pt x="291" y="1017"/>
                      </a:lnTo>
                      <a:lnTo>
                        <a:pt x="321" y="1015"/>
                      </a:lnTo>
                      <a:lnTo>
                        <a:pt x="353" y="1015"/>
                      </a:lnTo>
                      <a:lnTo>
                        <a:pt x="383" y="1015"/>
                      </a:lnTo>
                      <a:lnTo>
                        <a:pt x="414" y="1015"/>
                      </a:lnTo>
                      <a:lnTo>
                        <a:pt x="444" y="1017"/>
                      </a:lnTo>
                      <a:lnTo>
                        <a:pt x="475" y="1017"/>
                      </a:lnTo>
                      <a:lnTo>
                        <a:pt x="505" y="1017"/>
                      </a:lnTo>
                      <a:lnTo>
                        <a:pt x="535" y="1018"/>
                      </a:lnTo>
                      <a:lnTo>
                        <a:pt x="566" y="1018"/>
                      </a:lnTo>
                      <a:lnTo>
                        <a:pt x="588" y="1018"/>
                      </a:lnTo>
                      <a:lnTo>
                        <a:pt x="610" y="1020"/>
                      </a:lnTo>
                      <a:lnTo>
                        <a:pt x="630" y="1020"/>
                      </a:lnTo>
                      <a:lnTo>
                        <a:pt x="652" y="1020"/>
                      </a:lnTo>
                      <a:lnTo>
                        <a:pt x="674" y="1020"/>
                      </a:lnTo>
                      <a:lnTo>
                        <a:pt x="696" y="1022"/>
                      </a:lnTo>
                      <a:lnTo>
                        <a:pt x="718" y="1022"/>
                      </a:lnTo>
                      <a:lnTo>
                        <a:pt x="740" y="1022"/>
                      </a:lnTo>
                      <a:lnTo>
                        <a:pt x="762" y="1022"/>
                      </a:lnTo>
                      <a:lnTo>
                        <a:pt x="784" y="1022"/>
                      </a:lnTo>
                      <a:lnTo>
                        <a:pt x="805" y="1022"/>
                      </a:lnTo>
                      <a:lnTo>
                        <a:pt x="827" y="1022"/>
                      </a:lnTo>
                      <a:lnTo>
                        <a:pt x="849" y="1020"/>
                      </a:lnTo>
                      <a:lnTo>
                        <a:pt x="871" y="1020"/>
                      </a:lnTo>
                      <a:lnTo>
                        <a:pt x="893" y="1020"/>
                      </a:lnTo>
                      <a:lnTo>
                        <a:pt x="915" y="1018"/>
                      </a:lnTo>
                      <a:lnTo>
                        <a:pt x="924" y="1015"/>
                      </a:lnTo>
                      <a:lnTo>
                        <a:pt x="930" y="1010"/>
                      </a:lnTo>
                      <a:lnTo>
                        <a:pt x="935" y="1003"/>
                      </a:lnTo>
                      <a:lnTo>
                        <a:pt x="937" y="995"/>
                      </a:lnTo>
                      <a:lnTo>
                        <a:pt x="944" y="849"/>
                      </a:lnTo>
                      <a:lnTo>
                        <a:pt x="947" y="702"/>
                      </a:lnTo>
                      <a:lnTo>
                        <a:pt x="949" y="557"/>
                      </a:lnTo>
                      <a:lnTo>
                        <a:pt x="949" y="411"/>
                      </a:lnTo>
                      <a:lnTo>
                        <a:pt x="949" y="315"/>
                      </a:lnTo>
                      <a:lnTo>
                        <a:pt x="951" y="219"/>
                      </a:lnTo>
                      <a:lnTo>
                        <a:pt x="952" y="121"/>
                      </a:lnTo>
                      <a:lnTo>
                        <a:pt x="954" y="24"/>
                      </a:lnTo>
                      <a:lnTo>
                        <a:pt x="954" y="19"/>
                      </a:lnTo>
                      <a:lnTo>
                        <a:pt x="952" y="16"/>
                      </a:lnTo>
                      <a:lnTo>
                        <a:pt x="949" y="11"/>
                      </a:lnTo>
                      <a:lnTo>
                        <a:pt x="947" y="7"/>
                      </a:lnTo>
                      <a:close/>
                    </a:path>
                  </a:pathLst>
                </a:custGeom>
                <a:solidFill>
                  <a:srgbClr val="000000"/>
                </a:solidFill>
                <a:ln w="9525">
                  <a:noFill/>
                  <a:round/>
                  <a:headEnd/>
                  <a:tailEnd/>
                </a:ln>
              </p:spPr>
              <p:txBody>
                <a:bodyPr/>
                <a:lstStyle/>
                <a:p>
                  <a:endParaRPr lang="fr-FR"/>
                </a:p>
              </p:txBody>
            </p:sp>
          </p:grpSp>
        </p:grpSp>
        <p:sp>
          <p:nvSpPr>
            <p:cNvPr id="219" name="AutoShape 229"/>
            <p:cNvSpPr>
              <a:spLocks noChangeArrowheads="1"/>
            </p:cNvSpPr>
            <p:nvPr/>
          </p:nvSpPr>
          <p:spPr bwMode="auto">
            <a:xfrm>
              <a:off x="3787" y="3748"/>
              <a:ext cx="90" cy="91"/>
            </a:xfrm>
            <a:prstGeom prst="star5">
              <a:avLst/>
            </a:prstGeom>
            <a:solidFill>
              <a:schemeClr val="bg1"/>
            </a:solidFill>
            <a:ln w="9525">
              <a:solidFill>
                <a:schemeClr val="tx1"/>
              </a:solidFill>
              <a:miter lim="800000"/>
              <a:headEnd/>
              <a:tailEnd/>
            </a:ln>
            <a:effectLst/>
          </p:spPr>
          <p:txBody>
            <a:bodyPr wrap="none" anchor="ctr"/>
            <a:lstStyle/>
            <a:p>
              <a:endParaRPr lang="fr-FR"/>
            </a:p>
          </p:txBody>
        </p:sp>
        <p:sp>
          <p:nvSpPr>
            <p:cNvPr id="220" name="AutoShape 230"/>
            <p:cNvSpPr>
              <a:spLocks noChangeArrowheads="1"/>
            </p:cNvSpPr>
            <p:nvPr/>
          </p:nvSpPr>
          <p:spPr bwMode="auto">
            <a:xfrm>
              <a:off x="3851" y="3705"/>
              <a:ext cx="90" cy="91"/>
            </a:xfrm>
            <a:prstGeom prst="star5">
              <a:avLst/>
            </a:prstGeom>
            <a:solidFill>
              <a:schemeClr val="bg1"/>
            </a:solidFill>
            <a:ln w="9525">
              <a:solidFill>
                <a:schemeClr val="tx1"/>
              </a:solidFill>
              <a:miter lim="800000"/>
              <a:headEnd/>
              <a:tailEnd/>
            </a:ln>
            <a:effectLst/>
          </p:spPr>
          <p:txBody>
            <a:bodyPr wrap="none" anchor="ctr"/>
            <a:lstStyle/>
            <a:p>
              <a:endParaRPr lang="fr-FR"/>
            </a:p>
          </p:txBody>
        </p:sp>
        <p:sp>
          <p:nvSpPr>
            <p:cNvPr id="221" name="AutoShape 231"/>
            <p:cNvSpPr>
              <a:spLocks noChangeArrowheads="1"/>
            </p:cNvSpPr>
            <p:nvPr/>
          </p:nvSpPr>
          <p:spPr bwMode="auto">
            <a:xfrm>
              <a:off x="3895" y="3699"/>
              <a:ext cx="90" cy="91"/>
            </a:xfrm>
            <a:prstGeom prst="star5">
              <a:avLst/>
            </a:prstGeom>
            <a:solidFill>
              <a:schemeClr val="bg1"/>
            </a:solidFill>
            <a:ln w="9525">
              <a:solidFill>
                <a:schemeClr val="tx1"/>
              </a:solidFill>
              <a:miter lim="800000"/>
              <a:headEnd/>
              <a:tailEnd/>
            </a:ln>
            <a:effectLst/>
          </p:spPr>
          <p:txBody>
            <a:bodyPr wrap="none" anchor="ctr"/>
            <a:lstStyle/>
            <a:p>
              <a:endParaRPr lang="fr-FR"/>
            </a:p>
          </p:txBody>
        </p:sp>
        <p:sp>
          <p:nvSpPr>
            <p:cNvPr id="222" name="AutoShape 269"/>
            <p:cNvSpPr>
              <a:spLocks noChangeArrowheads="1"/>
            </p:cNvSpPr>
            <p:nvPr/>
          </p:nvSpPr>
          <p:spPr bwMode="auto">
            <a:xfrm>
              <a:off x="3764" y="3863"/>
              <a:ext cx="90" cy="91"/>
            </a:xfrm>
            <a:prstGeom prst="star5">
              <a:avLst/>
            </a:prstGeom>
            <a:solidFill>
              <a:schemeClr val="bg1"/>
            </a:solidFill>
            <a:ln w="9525">
              <a:solidFill>
                <a:schemeClr val="tx1"/>
              </a:solidFill>
              <a:miter lim="800000"/>
              <a:headEnd/>
              <a:tailEnd/>
            </a:ln>
            <a:effectLst/>
          </p:spPr>
          <p:txBody>
            <a:bodyPr wrap="none" anchor="ctr"/>
            <a:lstStyle/>
            <a:p>
              <a:endParaRPr lang="fr-FR"/>
            </a:p>
          </p:txBody>
        </p:sp>
      </p:grpSp>
      <p:cxnSp>
        <p:nvCxnSpPr>
          <p:cNvPr id="228" name="AutoShape 239"/>
          <p:cNvCxnSpPr>
            <a:cxnSpLocks noChangeShapeType="1"/>
          </p:cNvCxnSpPr>
          <p:nvPr/>
        </p:nvCxnSpPr>
        <p:spPr bwMode="auto">
          <a:xfrm>
            <a:off x="5540345" y="5535591"/>
            <a:ext cx="1046162" cy="207963"/>
          </a:xfrm>
          <a:prstGeom prst="straightConnector1">
            <a:avLst/>
          </a:prstGeom>
          <a:noFill/>
          <a:ln w="9525">
            <a:solidFill>
              <a:schemeClr val="tx1"/>
            </a:solidFill>
            <a:round/>
            <a:headEnd/>
            <a:tailEnd/>
          </a:ln>
          <a:effectLst/>
        </p:spPr>
      </p:cxnSp>
      <p:cxnSp>
        <p:nvCxnSpPr>
          <p:cNvPr id="229" name="AutoShape 240"/>
          <p:cNvCxnSpPr>
            <a:cxnSpLocks noChangeShapeType="1"/>
          </p:cNvCxnSpPr>
          <p:nvPr/>
        </p:nvCxnSpPr>
        <p:spPr bwMode="auto">
          <a:xfrm flipV="1">
            <a:off x="5659407" y="5665766"/>
            <a:ext cx="1098550" cy="84138"/>
          </a:xfrm>
          <a:prstGeom prst="straightConnector1">
            <a:avLst/>
          </a:prstGeom>
          <a:noFill/>
          <a:ln w="9525">
            <a:solidFill>
              <a:schemeClr val="tx1"/>
            </a:solidFill>
            <a:round/>
            <a:headEnd/>
            <a:tailEnd/>
          </a:ln>
          <a:effectLst/>
        </p:spPr>
      </p:cxnSp>
      <p:cxnSp>
        <p:nvCxnSpPr>
          <p:cNvPr id="230" name="AutoShape 241"/>
          <p:cNvCxnSpPr>
            <a:cxnSpLocks noChangeShapeType="1"/>
          </p:cNvCxnSpPr>
          <p:nvPr/>
        </p:nvCxnSpPr>
        <p:spPr bwMode="auto">
          <a:xfrm flipV="1">
            <a:off x="5672107" y="5610204"/>
            <a:ext cx="1157288" cy="246062"/>
          </a:xfrm>
          <a:prstGeom prst="straightConnector1">
            <a:avLst/>
          </a:prstGeom>
          <a:noFill/>
          <a:ln w="9525">
            <a:solidFill>
              <a:schemeClr val="tx1"/>
            </a:solidFill>
            <a:round/>
            <a:headEnd/>
            <a:tailEnd/>
          </a:ln>
          <a:effectLst/>
        </p:spPr>
      </p:cxnSp>
      <p:cxnSp>
        <p:nvCxnSpPr>
          <p:cNvPr id="231" name="AutoShape 270"/>
          <p:cNvCxnSpPr>
            <a:cxnSpLocks noChangeShapeType="1"/>
          </p:cNvCxnSpPr>
          <p:nvPr/>
        </p:nvCxnSpPr>
        <p:spPr bwMode="auto">
          <a:xfrm flipV="1">
            <a:off x="5524470" y="5926116"/>
            <a:ext cx="1025525" cy="68263"/>
          </a:xfrm>
          <a:prstGeom prst="straightConnector1">
            <a:avLst/>
          </a:prstGeom>
          <a:noFill/>
          <a:ln w="9525">
            <a:solidFill>
              <a:schemeClr val="tx1"/>
            </a:solidFill>
            <a:round/>
            <a:headEnd/>
            <a:tailEnd/>
          </a:ln>
          <a:effectLst/>
        </p:spPr>
      </p:cxnSp>
      <p:sp>
        <p:nvSpPr>
          <p:cNvPr id="232" name="AutoShape 273"/>
          <p:cNvSpPr>
            <a:spLocks noChangeArrowheads="1"/>
          </p:cNvSpPr>
          <p:nvPr/>
        </p:nvSpPr>
        <p:spPr bwMode="auto">
          <a:xfrm flipH="1">
            <a:off x="2446307" y="5543529"/>
            <a:ext cx="647700" cy="503237"/>
          </a:xfrm>
          <a:prstGeom prst="rightArrow">
            <a:avLst>
              <a:gd name="adj1" fmla="val 50000"/>
              <a:gd name="adj2" fmla="val 32177"/>
            </a:avLst>
          </a:prstGeom>
          <a:solidFill>
            <a:schemeClr val="accent1"/>
          </a:solidFill>
          <a:ln w="28575">
            <a:noFill/>
            <a:miter lim="800000"/>
            <a:headEnd/>
            <a:tailEnd/>
          </a:ln>
          <a:effectLst/>
        </p:spPr>
        <p:txBody>
          <a:bodyPr wrap="none" anchor="ctr"/>
          <a:lstStyle/>
          <a:p>
            <a:endParaRPr lang="fr-FR"/>
          </a:p>
        </p:txBody>
      </p:sp>
      <p:sp>
        <p:nvSpPr>
          <p:cNvPr id="233" name="Text Box 277"/>
          <p:cNvSpPr txBox="1">
            <a:spLocks noChangeArrowheads="1"/>
          </p:cNvSpPr>
          <p:nvPr/>
        </p:nvSpPr>
        <p:spPr bwMode="auto">
          <a:xfrm>
            <a:off x="3078132" y="4749779"/>
            <a:ext cx="1444625" cy="641350"/>
          </a:xfrm>
          <a:prstGeom prst="rect">
            <a:avLst/>
          </a:prstGeom>
          <a:noFill/>
          <a:ln w="9525">
            <a:noFill/>
            <a:miter lim="800000"/>
            <a:headEnd/>
            <a:tailEnd/>
          </a:ln>
          <a:effectLst/>
        </p:spPr>
        <p:txBody>
          <a:bodyPr wrap="none">
            <a:spAutoFit/>
          </a:bodyPr>
          <a:lstStyle/>
          <a:p>
            <a:pPr algn="ctr"/>
            <a:r>
              <a:rPr lang="pt-BR">
                <a:latin typeface="Helvetica 55 Roman" pitchFamily="34" charset="0"/>
              </a:rPr>
              <a:t>Geometric</a:t>
            </a:r>
          </a:p>
          <a:p>
            <a:pPr algn="ctr"/>
            <a:r>
              <a:rPr lang="pt-BR">
                <a:latin typeface="Helvetica 55 Roman" pitchFamily="34" charset="0"/>
              </a:rPr>
              <a:t>Consistency</a:t>
            </a:r>
            <a:endParaRPr lang="fr-FR">
              <a:latin typeface="Helvetica 55 Roman" pitchFamily="34" charset="0"/>
            </a:endParaRPr>
          </a:p>
        </p:txBody>
      </p:sp>
      <p:grpSp>
        <p:nvGrpSpPr>
          <p:cNvPr id="234" name="Group 320"/>
          <p:cNvGrpSpPr>
            <a:grpSpLocks/>
          </p:cNvGrpSpPr>
          <p:nvPr/>
        </p:nvGrpSpPr>
        <p:grpSpPr bwMode="auto">
          <a:xfrm>
            <a:off x="3238470" y="5432404"/>
            <a:ext cx="1060450" cy="830262"/>
            <a:chOff x="2109" y="3587"/>
            <a:chExt cx="668" cy="523"/>
          </a:xfrm>
        </p:grpSpPr>
        <p:grpSp>
          <p:nvGrpSpPr>
            <p:cNvPr id="235" name="Group 279"/>
            <p:cNvGrpSpPr>
              <a:grpSpLocks noChangeAspect="1"/>
            </p:cNvGrpSpPr>
            <p:nvPr/>
          </p:nvGrpSpPr>
          <p:grpSpPr bwMode="auto">
            <a:xfrm>
              <a:off x="2249" y="3587"/>
              <a:ext cx="528" cy="523"/>
              <a:chOff x="2249" y="3587"/>
              <a:chExt cx="528" cy="523"/>
            </a:xfrm>
          </p:grpSpPr>
          <p:sp>
            <p:nvSpPr>
              <p:cNvPr id="249" name="AutoShape 278"/>
              <p:cNvSpPr>
                <a:spLocks noChangeAspect="1" noChangeArrowheads="1" noTextEdit="1"/>
              </p:cNvSpPr>
              <p:nvPr/>
            </p:nvSpPr>
            <p:spPr bwMode="auto">
              <a:xfrm>
                <a:off x="2249" y="3587"/>
                <a:ext cx="528" cy="523"/>
              </a:xfrm>
              <a:prstGeom prst="rect">
                <a:avLst/>
              </a:prstGeom>
              <a:noFill/>
              <a:ln w="9525">
                <a:noFill/>
                <a:miter lim="800000"/>
                <a:headEnd/>
                <a:tailEnd/>
              </a:ln>
            </p:spPr>
            <p:txBody>
              <a:bodyPr/>
              <a:lstStyle/>
              <a:p>
                <a:endParaRPr lang="fr-FR"/>
              </a:p>
            </p:txBody>
          </p:sp>
          <p:sp>
            <p:nvSpPr>
              <p:cNvPr id="250" name="Freeform 280"/>
              <p:cNvSpPr>
                <a:spLocks/>
              </p:cNvSpPr>
              <p:nvPr/>
            </p:nvSpPr>
            <p:spPr bwMode="auto">
              <a:xfrm>
                <a:off x="2302" y="3973"/>
                <a:ext cx="49" cy="62"/>
              </a:xfrm>
              <a:custGeom>
                <a:avLst/>
                <a:gdLst/>
                <a:ahLst/>
                <a:cxnLst>
                  <a:cxn ang="0">
                    <a:pos x="0" y="249"/>
                  </a:cxn>
                  <a:cxn ang="0">
                    <a:pos x="198" y="120"/>
                  </a:cxn>
                  <a:cxn ang="0">
                    <a:pos x="189" y="105"/>
                  </a:cxn>
                  <a:cxn ang="0">
                    <a:pos x="181" y="92"/>
                  </a:cxn>
                  <a:cxn ang="0">
                    <a:pos x="172" y="77"/>
                  </a:cxn>
                  <a:cxn ang="0">
                    <a:pos x="165" y="61"/>
                  </a:cxn>
                  <a:cxn ang="0">
                    <a:pos x="158" y="46"/>
                  </a:cxn>
                  <a:cxn ang="0">
                    <a:pos x="150" y="32"/>
                  </a:cxn>
                  <a:cxn ang="0">
                    <a:pos x="143" y="16"/>
                  </a:cxn>
                  <a:cxn ang="0">
                    <a:pos x="137" y="0"/>
                  </a:cxn>
                  <a:cxn ang="0">
                    <a:pos x="0" y="249"/>
                  </a:cxn>
                </a:cxnLst>
                <a:rect l="0" t="0" r="r" b="b"/>
                <a:pathLst>
                  <a:path w="198" h="249">
                    <a:moveTo>
                      <a:pt x="0" y="249"/>
                    </a:moveTo>
                    <a:lnTo>
                      <a:pt x="198" y="120"/>
                    </a:lnTo>
                    <a:lnTo>
                      <a:pt x="189" y="105"/>
                    </a:lnTo>
                    <a:lnTo>
                      <a:pt x="181" y="92"/>
                    </a:lnTo>
                    <a:lnTo>
                      <a:pt x="172" y="77"/>
                    </a:lnTo>
                    <a:lnTo>
                      <a:pt x="165" y="61"/>
                    </a:lnTo>
                    <a:lnTo>
                      <a:pt x="158" y="46"/>
                    </a:lnTo>
                    <a:lnTo>
                      <a:pt x="150" y="32"/>
                    </a:lnTo>
                    <a:lnTo>
                      <a:pt x="143" y="16"/>
                    </a:lnTo>
                    <a:lnTo>
                      <a:pt x="137" y="0"/>
                    </a:lnTo>
                    <a:lnTo>
                      <a:pt x="0" y="249"/>
                    </a:lnTo>
                    <a:close/>
                  </a:path>
                </a:pathLst>
              </a:custGeom>
              <a:solidFill>
                <a:srgbClr val="000000"/>
              </a:solidFill>
              <a:ln w="9525">
                <a:noFill/>
                <a:round/>
                <a:headEnd/>
                <a:tailEnd/>
              </a:ln>
            </p:spPr>
            <p:txBody>
              <a:bodyPr/>
              <a:lstStyle/>
              <a:p>
                <a:endParaRPr lang="fr-FR"/>
              </a:p>
            </p:txBody>
          </p:sp>
          <p:sp>
            <p:nvSpPr>
              <p:cNvPr id="251" name="Freeform 281"/>
              <p:cNvSpPr>
                <a:spLocks/>
              </p:cNvSpPr>
              <p:nvPr/>
            </p:nvSpPr>
            <p:spPr bwMode="auto">
              <a:xfrm>
                <a:off x="2336" y="3793"/>
                <a:ext cx="184" cy="210"/>
              </a:xfrm>
              <a:custGeom>
                <a:avLst/>
                <a:gdLst/>
                <a:ahLst/>
                <a:cxnLst>
                  <a:cxn ang="0">
                    <a:pos x="736" y="92"/>
                  </a:cxn>
                  <a:cxn ang="0">
                    <a:pos x="725" y="48"/>
                  </a:cxn>
                  <a:cxn ang="0">
                    <a:pos x="671" y="0"/>
                  </a:cxn>
                  <a:cxn ang="0">
                    <a:pos x="600" y="10"/>
                  </a:cxn>
                  <a:cxn ang="0">
                    <a:pos x="25" y="673"/>
                  </a:cxn>
                  <a:cxn ang="0">
                    <a:pos x="0" y="718"/>
                  </a:cxn>
                  <a:cxn ang="0">
                    <a:pos x="6" y="734"/>
                  </a:cxn>
                  <a:cxn ang="0">
                    <a:pos x="13" y="750"/>
                  </a:cxn>
                  <a:cxn ang="0">
                    <a:pos x="21" y="764"/>
                  </a:cxn>
                  <a:cxn ang="0">
                    <a:pos x="28" y="779"/>
                  </a:cxn>
                  <a:cxn ang="0">
                    <a:pos x="35" y="795"/>
                  </a:cxn>
                  <a:cxn ang="0">
                    <a:pos x="44" y="810"/>
                  </a:cxn>
                  <a:cxn ang="0">
                    <a:pos x="52" y="823"/>
                  </a:cxn>
                  <a:cxn ang="0">
                    <a:pos x="61" y="838"/>
                  </a:cxn>
                  <a:cxn ang="0">
                    <a:pos x="156" y="776"/>
                  </a:cxn>
                  <a:cxn ang="0">
                    <a:pos x="736" y="92"/>
                  </a:cxn>
                </a:cxnLst>
                <a:rect l="0" t="0" r="r" b="b"/>
                <a:pathLst>
                  <a:path w="736" h="838">
                    <a:moveTo>
                      <a:pt x="736" y="92"/>
                    </a:moveTo>
                    <a:lnTo>
                      <a:pt x="725" y="48"/>
                    </a:lnTo>
                    <a:lnTo>
                      <a:pt x="671" y="0"/>
                    </a:lnTo>
                    <a:lnTo>
                      <a:pt x="600" y="10"/>
                    </a:lnTo>
                    <a:lnTo>
                      <a:pt x="25" y="673"/>
                    </a:lnTo>
                    <a:lnTo>
                      <a:pt x="0" y="718"/>
                    </a:lnTo>
                    <a:lnTo>
                      <a:pt x="6" y="734"/>
                    </a:lnTo>
                    <a:lnTo>
                      <a:pt x="13" y="750"/>
                    </a:lnTo>
                    <a:lnTo>
                      <a:pt x="21" y="764"/>
                    </a:lnTo>
                    <a:lnTo>
                      <a:pt x="28" y="779"/>
                    </a:lnTo>
                    <a:lnTo>
                      <a:pt x="35" y="795"/>
                    </a:lnTo>
                    <a:lnTo>
                      <a:pt x="44" y="810"/>
                    </a:lnTo>
                    <a:lnTo>
                      <a:pt x="52" y="823"/>
                    </a:lnTo>
                    <a:lnTo>
                      <a:pt x="61" y="838"/>
                    </a:lnTo>
                    <a:lnTo>
                      <a:pt x="156" y="776"/>
                    </a:lnTo>
                    <a:lnTo>
                      <a:pt x="736" y="92"/>
                    </a:lnTo>
                    <a:close/>
                  </a:path>
                </a:pathLst>
              </a:custGeom>
              <a:solidFill>
                <a:srgbClr val="000000"/>
              </a:solidFill>
              <a:ln w="9525">
                <a:noFill/>
                <a:round/>
                <a:headEnd/>
                <a:tailEnd/>
              </a:ln>
            </p:spPr>
            <p:txBody>
              <a:bodyPr/>
              <a:lstStyle/>
              <a:p>
                <a:endParaRPr lang="fr-FR"/>
              </a:p>
            </p:txBody>
          </p:sp>
          <p:sp>
            <p:nvSpPr>
              <p:cNvPr id="252" name="Freeform 282"/>
              <p:cNvSpPr>
                <a:spLocks/>
              </p:cNvSpPr>
              <p:nvPr/>
            </p:nvSpPr>
            <p:spPr bwMode="auto">
              <a:xfrm>
                <a:off x="2397" y="4057"/>
                <a:ext cx="247" cy="53"/>
              </a:xfrm>
              <a:custGeom>
                <a:avLst/>
                <a:gdLst/>
                <a:ahLst/>
                <a:cxnLst>
                  <a:cxn ang="0">
                    <a:pos x="30" y="24"/>
                  </a:cxn>
                  <a:cxn ang="0">
                    <a:pos x="92" y="69"/>
                  </a:cxn>
                  <a:cxn ang="0">
                    <a:pos x="158" y="109"/>
                  </a:cxn>
                  <a:cxn ang="0">
                    <a:pos x="228" y="141"/>
                  </a:cxn>
                  <a:cxn ang="0">
                    <a:pos x="301" y="170"/>
                  </a:cxn>
                  <a:cxn ang="0">
                    <a:pos x="377" y="191"/>
                  </a:cxn>
                  <a:cxn ang="0">
                    <a:pos x="455" y="205"/>
                  </a:cxn>
                  <a:cxn ang="0">
                    <a:pos x="535" y="212"/>
                  </a:cxn>
                  <a:cxn ang="0">
                    <a:pos x="604" y="213"/>
                  </a:cxn>
                  <a:cxn ang="0">
                    <a:pos x="658" y="209"/>
                  </a:cxn>
                  <a:cxn ang="0">
                    <a:pos x="712" y="202"/>
                  </a:cxn>
                  <a:cxn ang="0">
                    <a:pos x="765" y="193"/>
                  </a:cxn>
                  <a:cxn ang="0">
                    <a:pos x="816" y="180"/>
                  </a:cxn>
                  <a:cxn ang="0">
                    <a:pos x="867" y="165"/>
                  </a:cxn>
                  <a:cxn ang="0">
                    <a:pos x="915" y="147"/>
                  </a:cxn>
                  <a:cxn ang="0">
                    <a:pos x="963" y="126"/>
                  </a:cxn>
                  <a:cxn ang="0">
                    <a:pos x="962" y="112"/>
                  </a:cxn>
                  <a:cxn ang="0">
                    <a:pos x="912" y="108"/>
                  </a:cxn>
                  <a:cxn ang="0">
                    <a:pos x="861" y="103"/>
                  </a:cxn>
                  <a:cxn ang="0">
                    <a:pos x="808" y="98"/>
                  </a:cxn>
                  <a:cxn ang="0">
                    <a:pos x="755" y="93"/>
                  </a:cxn>
                  <a:cxn ang="0">
                    <a:pos x="701" y="88"/>
                  </a:cxn>
                  <a:cxn ang="0">
                    <a:pos x="645" y="82"/>
                  </a:cxn>
                  <a:cxn ang="0">
                    <a:pos x="588" y="76"/>
                  </a:cxn>
                  <a:cxn ang="0">
                    <a:pos x="520" y="69"/>
                  </a:cxn>
                  <a:cxn ang="0">
                    <a:pos x="442" y="59"/>
                  </a:cxn>
                  <a:cxn ang="0">
                    <a:pos x="368" y="51"/>
                  </a:cxn>
                  <a:cxn ang="0">
                    <a:pos x="294" y="41"/>
                  </a:cxn>
                  <a:cxn ang="0">
                    <a:pos x="223" y="33"/>
                  </a:cxn>
                  <a:cxn ang="0">
                    <a:pos x="156" y="23"/>
                  </a:cxn>
                  <a:cxn ang="0">
                    <a:pos x="91" y="14"/>
                  </a:cxn>
                  <a:cxn ang="0">
                    <a:pos x="30" y="4"/>
                  </a:cxn>
                </a:cxnLst>
                <a:rect l="0" t="0" r="r" b="b"/>
                <a:pathLst>
                  <a:path w="986" h="213">
                    <a:moveTo>
                      <a:pt x="0" y="0"/>
                    </a:moveTo>
                    <a:lnTo>
                      <a:pt x="30" y="24"/>
                    </a:lnTo>
                    <a:lnTo>
                      <a:pt x="60" y="48"/>
                    </a:lnTo>
                    <a:lnTo>
                      <a:pt x="92" y="69"/>
                    </a:lnTo>
                    <a:lnTo>
                      <a:pt x="124" y="90"/>
                    </a:lnTo>
                    <a:lnTo>
                      <a:pt x="158" y="109"/>
                    </a:lnTo>
                    <a:lnTo>
                      <a:pt x="193" y="126"/>
                    </a:lnTo>
                    <a:lnTo>
                      <a:pt x="228" y="141"/>
                    </a:lnTo>
                    <a:lnTo>
                      <a:pt x="264" y="156"/>
                    </a:lnTo>
                    <a:lnTo>
                      <a:pt x="301" y="170"/>
                    </a:lnTo>
                    <a:lnTo>
                      <a:pt x="338" y="180"/>
                    </a:lnTo>
                    <a:lnTo>
                      <a:pt x="377" y="191"/>
                    </a:lnTo>
                    <a:lnTo>
                      <a:pt x="415" y="198"/>
                    </a:lnTo>
                    <a:lnTo>
                      <a:pt x="455" y="205"/>
                    </a:lnTo>
                    <a:lnTo>
                      <a:pt x="495" y="209"/>
                    </a:lnTo>
                    <a:lnTo>
                      <a:pt x="535" y="212"/>
                    </a:lnTo>
                    <a:lnTo>
                      <a:pt x="576" y="213"/>
                    </a:lnTo>
                    <a:lnTo>
                      <a:pt x="604" y="213"/>
                    </a:lnTo>
                    <a:lnTo>
                      <a:pt x="631" y="211"/>
                    </a:lnTo>
                    <a:lnTo>
                      <a:pt x="658" y="209"/>
                    </a:lnTo>
                    <a:lnTo>
                      <a:pt x="686" y="207"/>
                    </a:lnTo>
                    <a:lnTo>
                      <a:pt x="712" y="202"/>
                    </a:lnTo>
                    <a:lnTo>
                      <a:pt x="738" y="198"/>
                    </a:lnTo>
                    <a:lnTo>
                      <a:pt x="765" y="193"/>
                    </a:lnTo>
                    <a:lnTo>
                      <a:pt x="791" y="187"/>
                    </a:lnTo>
                    <a:lnTo>
                      <a:pt x="816" y="180"/>
                    </a:lnTo>
                    <a:lnTo>
                      <a:pt x="842" y="173"/>
                    </a:lnTo>
                    <a:lnTo>
                      <a:pt x="867" y="165"/>
                    </a:lnTo>
                    <a:lnTo>
                      <a:pt x="891" y="156"/>
                    </a:lnTo>
                    <a:lnTo>
                      <a:pt x="915" y="147"/>
                    </a:lnTo>
                    <a:lnTo>
                      <a:pt x="940" y="136"/>
                    </a:lnTo>
                    <a:lnTo>
                      <a:pt x="963" y="126"/>
                    </a:lnTo>
                    <a:lnTo>
                      <a:pt x="986" y="114"/>
                    </a:lnTo>
                    <a:lnTo>
                      <a:pt x="962" y="112"/>
                    </a:lnTo>
                    <a:lnTo>
                      <a:pt x="938" y="110"/>
                    </a:lnTo>
                    <a:lnTo>
                      <a:pt x="912" y="108"/>
                    </a:lnTo>
                    <a:lnTo>
                      <a:pt x="887" y="106"/>
                    </a:lnTo>
                    <a:lnTo>
                      <a:pt x="861" y="103"/>
                    </a:lnTo>
                    <a:lnTo>
                      <a:pt x="834" y="100"/>
                    </a:lnTo>
                    <a:lnTo>
                      <a:pt x="808" y="98"/>
                    </a:lnTo>
                    <a:lnTo>
                      <a:pt x="782" y="96"/>
                    </a:lnTo>
                    <a:lnTo>
                      <a:pt x="755" y="93"/>
                    </a:lnTo>
                    <a:lnTo>
                      <a:pt x="728" y="91"/>
                    </a:lnTo>
                    <a:lnTo>
                      <a:pt x="701" y="88"/>
                    </a:lnTo>
                    <a:lnTo>
                      <a:pt x="672" y="84"/>
                    </a:lnTo>
                    <a:lnTo>
                      <a:pt x="645" y="82"/>
                    </a:lnTo>
                    <a:lnTo>
                      <a:pt x="616" y="79"/>
                    </a:lnTo>
                    <a:lnTo>
                      <a:pt x="588" y="76"/>
                    </a:lnTo>
                    <a:lnTo>
                      <a:pt x="559" y="73"/>
                    </a:lnTo>
                    <a:lnTo>
                      <a:pt x="520" y="69"/>
                    </a:lnTo>
                    <a:lnTo>
                      <a:pt x="481" y="64"/>
                    </a:lnTo>
                    <a:lnTo>
                      <a:pt x="442" y="59"/>
                    </a:lnTo>
                    <a:lnTo>
                      <a:pt x="405" y="55"/>
                    </a:lnTo>
                    <a:lnTo>
                      <a:pt x="368" y="51"/>
                    </a:lnTo>
                    <a:lnTo>
                      <a:pt x="331" y="47"/>
                    </a:lnTo>
                    <a:lnTo>
                      <a:pt x="294" y="41"/>
                    </a:lnTo>
                    <a:lnTo>
                      <a:pt x="259" y="37"/>
                    </a:lnTo>
                    <a:lnTo>
                      <a:pt x="223" y="33"/>
                    </a:lnTo>
                    <a:lnTo>
                      <a:pt x="190" y="28"/>
                    </a:lnTo>
                    <a:lnTo>
                      <a:pt x="156" y="23"/>
                    </a:lnTo>
                    <a:lnTo>
                      <a:pt x="123" y="18"/>
                    </a:lnTo>
                    <a:lnTo>
                      <a:pt x="91" y="14"/>
                    </a:lnTo>
                    <a:lnTo>
                      <a:pt x="60" y="10"/>
                    </a:lnTo>
                    <a:lnTo>
                      <a:pt x="30" y="4"/>
                    </a:lnTo>
                    <a:lnTo>
                      <a:pt x="0" y="0"/>
                    </a:lnTo>
                    <a:close/>
                  </a:path>
                </a:pathLst>
              </a:custGeom>
              <a:solidFill>
                <a:srgbClr val="000000"/>
              </a:solidFill>
              <a:ln w="9525">
                <a:noFill/>
                <a:round/>
                <a:headEnd/>
                <a:tailEnd/>
              </a:ln>
            </p:spPr>
            <p:txBody>
              <a:bodyPr/>
              <a:lstStyle/>
              <a:p>
                <a:endParaRPr lang="fr-FR"/>
              </a:p>
            </p:txBody>
          </p:sp>
          <p:sp>
            <p:nvSpPr>
              <p:cNvPr id="253" name="Freeform 283"/>
              <p:cNvSpPr>
                <a:spLocks/>
              </p:cNvSpPr>
              <p:nvPr/>
            </p:nvSpPr>
            <p:spPr bwMode="auto">
              <a:xfrm>
                <a:off x="2250" y="3711"/>
                <a:ext cx="157" cy="324"/>
              </a:xfrm>
              <a:custGeom>
                <a:avLst/>
                <a:gdLst/>
                <a:ahLst/>
                <a:cxnLst>
                  <a:cxn ang="0">
                    <a:pos x="560" y="25"/>
                  </a:cxn>
                  <a:cxn ang="0">
                    <a:pos x="430" y="87"/>
                  </a:cxn>
                  <a:cxn ang="0">
                    <a:pos x="314" y="164"/>
                  </a:cxn>
                  <a:cxn ang="0">
                    <a:pos x="214" y="254"/>
                  </a:cxn>
                  <a:cxn ang="0">
                    <a:pos x="132" y="356"/>
                  </a:cxn>
                  <a:cxn ang="0">
                    <a:pos x="68" y="467"/>
                  </a:cxn>
                  <a:cxn ang="0">
                    <a:pos x="24" y="587"/>
                  </a:cxn>
                  <a:cxn ang="0">
                    <a:pos x="2" y="713"/>
                  </a:cxn>
                  <a:cxn ang="0">
                    <a:pos x="1" y="807"/>
                  </a:cxn>
                  <a:cxn ang="0">
                    <a:pos x="5" y="864"/>
                  </a:cxn>
                  <a:cxn ang="0">
                    <a:pos x="15" y="921"/>
                  </a:cxn>
                  <a:cxn ang="0">
                    <a:pos x="29" y="975"/>
                  </a:cxn>
                  <a:cxn ang="0">
                    <a:pos x="46" y="1029"/>
                  </a:cxn>
                  <a:cxn ang="0">
                    <a:pos x="68" y="1082"/>
                  </a:cxn>
                  <a:cxn ang="0">
                    <a:pos x="92" y="1132"/>
                  </a:cxn>
                  <a:cxn ang="0">
                    <a:pos x="120" y="1182"/>
                  </a:cxn>
                  <a:cxn ang="0">
                    <a:pos x="152" y="1230"/>
                  </a:cxn>
                  <a:cxn ang="0">
                    <a:pos x="187" y="1276"/>
                  </a:cxn>
                  <a:cxn ang="0">
                    <a:pos x="177" y="1258"/>
                  </a:cxn>
                  <a:cxn ang="0">
                    <a:pos x="128" y="1173"/>
                  </a:cxn>
                  <a:cxn ang="0">
                    <a:pos x="89" y="1084"/>
                  </a:cxn>
                  <a:cxn ang="0">
                    <a:pos x="60" y="991"/>
                  </a:cxn>
                  <a:cxn ang="0">
                    <a:pos x="46" y="911"/>
                  </a:cxn>
                  <a:cxn ang="0">
                    <a:pos x="41" y="848"/>
                  </a:cxn>
                  <a:cxn ang="0">
                    <a:pos x="42" y="763"/>
                  </a:cxn>
                  <a:cxn ang="0">
                    <a:pos x="59" y="657"/>
                  </a:cxn>
                  <a:cxn ang="0">
                    <a:pos x="91" y="556"/>
                  </a:cxn>
                  <a:cxn ang="0">
                    <a:pos x="137" y="461"/>
                  </a:cxn>
                  <a:cxn ang="0">
                    <a:pos x="196" y="372"/>
                  </a:cxn>
                  <a:cxn ang="0">
                    <a:pos x="269" y="290"/>
                  </a:cxn>
                  <a:cxn ang="0">
                    <a:pos x="352" y="216"/>
                  </a:cxn>
                  <a:cxn ang="0">
                    <a:pos x="447" y="151"/>
                  </a:cxn>
                  <a:cxn ang="0">
                    <a:pos x="512" y="105"/>
                  </a:cxn>
                  <a:cxn ang="0">
                    <a:pos x="544" y="74"/>
                  </a:cxn>
                  <a:cxn ang="0">
                    <a:pos x="577" y="43"/>
                  </a:cxn>
                  <a:cxn ang="0">
                    <a:pos x="611" y="14"/>
                  </a:cxn>
                </a:cxnLst>
                <a:rect l="0" t="0" r="r" b="b"/>
                <a:pathLst>
                  <a:path w="629" h="1298">
                    <a:moveTo>
                      <a:pt x="629" y="0"/>
                    </a:moveTo>
                    <a:lnTo>
                      <a:pt x="560" y="25"/>
                    </a:lnTo>
                    <a:lnTo>
                      <a:pt x="493" y="54"/>
                    </a:lnTo>
                    <a:lnTo>
                      <a:pt x="430" y="87"/>
                    </a:lnTo>
                    <a:lnTo>
                      <a:pt x="370" y="124"/>
                    </a:lnTo>
                    <a:lnTo>
                      <a:pt x="314" y="164"/>
                    </a:lnTo>
                    <a:lnTo>
                      <a:pt x="261" y="208"/>
                    </a:lnTo>
                    <a:lnTo>
                      <a:pt x="214" y="254"/>
                    </a:lnTo>
                    <a:lnTo>
                      <a:pt x="171" y="303"/>
                    </a:lnTo>
                    <a:lnTo>
                      <a:pt x="132" y="356"/>
                    </a:lnTo>
                    <a:lnTo>
                      <a:pt x="97" y="410"/>
                    </a:lnTo>
                    <a:lnTo>
                      <a:pt x="68" y="467"/>
                    </a:lnTo>
                    <a:lnTo>
                      <a:pt x="43" y="526"/>
                    </a:lnTo>
                    <a:lnTo>
                      <a:pt x="24" y="587"/>
                    </a:lnTo>
                    <a:lnTo>
                      <a:pt x="11" y="649"/>
                    </a:lnTo>
                    <a:lnTo>
                      <a:pt x="2" y="713"/>
                    </a:lnTo>
                    <a:lnTo>
                      <a:pt x="0" y="778"/>
                    </a:lnTo>
                    <a:lnTo>
                      <a:pt x="1" y="807"/>
                    </a:lnTo>
                    <a:lnTo>
                      <a:pt x="2" y="835"/>
                    </a:lnTo>
                    <a:lnTo>
                      <a:pt x="5" y="864"/>
                    </a:lnTo>
                    <a:lnTo>
                      <a:pt x="10" y="892"/>
                    </a:lnTo>
                    <a:lnTo>
                      <a:pt x="15" y="921"/>
                    </a:lnTo>
                    <a:lnTo>
                      <a:pt x="21" y="948"/>
                    </a:lnTo>
                    <a:lnTo>
                      <a:pt x="29" y="975"/>
                    </a:lnTo>
                    <a:lnTo>
                      <a:pt x="37" y="1003"/>
                    </a:lnTo>
                    <a:lnTo>
                      <a:pt x="46" y="1029"/>
                    </a:lnTo>
                    <a:lnTo>
                      <a:pt x="56" y="1056"/>
                    </a:lnTo>
                    <a:lnTo>
                      <a:pt x="68" y="1082"/>
                    </a:lnTo>
                    <a:lnTo>
                      <a:pt x="79" y="1107"/>
                    </a:lnTo>
                    <a:lnTo>
                      <a:pt x="92" y="1132"/>
                    </a:lnTo>
                    <a:lnTo>
                      <a:pt x="106" y="1158"/>
                    </a:lnTo>
                    <a:lnTo>
                      <a:pt x="120" y="1182"/>
                    </a:lnTo>
                    <a:lnTo>
                      <a:pt x="136" y="1206"/>
                    </a:lnTo>
                    <a:lnTo>
                      <a:pt x="152" y="1230"/>
                    </a:lnTo>
                    <a:lnTo>
                      <a:pt x="169" y="1252"/>
                    </a:lnTo>
                    <a:lnTo>
                      <a:pt x="187" y="1276"/>
                    </a:lnTo>
                    <a:lnTo>
                      <a:pt x="206" y="1298"/>
                    </a:lnTo>
                    <a:lnTo>
                      <a:pt x="177" y="1258"/>
                    </a:lnTo>
                    <a:lnTo>
                      <a:pt x="151" y="1216"/>
                    </a:lnTo>
                    <a:lnTo>
                      <a:pt x="128" y="1173"/>
                    </a:lnTo>
                    <a:lnTo>
                      <a:pt x="107" y="1129"/>
                    </a:lnTo>
                    <a:lnTo>
                      <a:pt x="89" y="1084"/>
                    </a:lnTo>
                    <a:lnTo>
                      <a:pt x="73" y="1038"/>
                    </a:lnTo>
                    <a:lnTo>
                      <a:pt x="60" y="991"/>
                    </a:lnTo>
                    <a:lnTo>
                      <a:pt x="51" y="943"/>
                    </a:lnTo>
                    <a:lnTo>
                      <a:pt x="46" y="911"/>
                    </a:lnTo>
                    <a:lnTo>
                      <a:pt x="42" y="880"/>
                    </a:lnTo>
                    <a:lnTo>
                      <a:pt x="41" y="848"/>
                    </a:lnTo>
                    <a:lnTo>
                      <a:pt x="40" y="816"/>
                    </a:lnTo>
                    <a:lnTo>
                      <a:pt x="42" y="763"/>
                    </a:lnTo>
                    <a:lnTo>
                      <a:pt x="49" y="709"/>
                    </a:lnTo>
                    <a:lnTo>
                      <a:pt x="59" y="657"/>
                    </a:lnTo>
                    <a:lnTo>
                      <a:pt x="74" y="607"/>
                    </a:lnTo>
                    <a:lnTo>
                      <a:pt x="91" y="556"/>
                    </a:lnTo>
                    <a:lnTo>
                      <a:pt x="113" y="509"/>
                    </a:lnTo>
                    <a:lnTo>
                      <a:pt x="137" y="461"/>
                    </a:lnTo>
                    <a:lnTo>
                      <a:pt x="166" y="416"/>
                    </a:lnTo>
                    <a:lnTo>
                      <a:pt x="196" y="372"/>
                    </a:lnTo>
                    <a:lnTo>
                      <a:pt x="231" y="331"/>
                    </a:lnTo>
                    <a:lnTo>
                      <a:pt x="269" y="290"/>
                    </a:lnTo>
                    <a:lnTo>
                      <a:pt x="309" y="252"/>
                    </a:lnTo>
                    <a:lnTo>
                      <a:pt x="352" y="216"/>
                    </a:lnTo>
                    <a:lnTo>
                      <a:pt x="398" y="182"/>
                    </a:lnTo>
                    <a:lnTo>
                      <a:pt x="447" y="151"/>
                    </a:lnTo>
                    <a:lnTo>
                      <a:pt x="497" y="122"/>
                    </a:lnTo>
                    <a:lnTo>
                      <a:pt x="512" y="105"/>
                    </a:lnTo>
                    <a:lnTo>
                      <a:pt x="528" y="90"/>
                    </a:lnTo>
                    <a:lnTo>
                      <a:pt x="544" y="74"/>
                    </a:lnTo>
                    <a:lnTo>
                      <a:pt x="561" y="58"/>
                    </a:lnTo>
                    <a:lnTo>
                      <a:pt x="577" y="43"/>
                    </a:lnTo>
                    <a:lnTo>
                      <a:pt x="594" y="28"/>
                    </a:lnTo>
                    <a:lnTo>
                      <a:pt x="611" y="14"/>
                    </a:lnTo>
                    <a:lnTo>
                      <a:pt x="629" y="0"/>
                    </a:lnTo>
                    <a:close/>
                  </a:path>
                </a:pathLst>
              </a:custGeom>
              <a:solidFill>
                <a:srgbClr val="000000"/>
              </a:solidFill>
              <a:ln w="9525">
                <a:noFill/>
                <a:round/>
                <a:headEnd/>
                <a:tailEnd/>
              </a:ln>
            </p:spPr>
            <p:txBody>
              <a:bodyPr/>
              <a:lstStyle/>
              <a:p>
                <a:endParaRPr lang="fr-FR"/>
              </a:p>
            </p:txBody>
          </p:sp>
          <p:sp>
            <p:nvSpPr>
              <p:cNvPr id="254" name="Freeform 284"/>
              <p:cNvSpPr>
                <a:spLocks/>
              </p:cNvSpPr>
              <p:nvPr/>
            </p:nvSpPr>
            <p:spPr bwMode="auto">
              <a:xfrm>
                <a:off x="2374" y="3697"/>
                <a:ext cx="358" cy="109"/>
              </a:xfrm>
              <a:custGeom>
                <a:avLst/>
                <a:gdLst/>
                <a:ahLst/>
                <a:cxnLst>
                  <a:cxn ang="0">
                    <a:pos x="1412" y="412"/>
                  </a:cxn>
                  <a:cxn ang="0">
                    <a:pos x="1368" y="360"/>
                  </a:cxn>
                  <a:cxn ang="0">
                    <a:pos x="1320" y="312"/>
                  </a:cxn>
                  <a:cxn ang="0">
                    <a:pos x="1269" y="267"/>
                  </a:cxn>
                  <a:cxn ang="0">
                    <a:pos x="1213" y="225"/>
                  </a:cxn>
                  <a:cxn ang="0">
                    <a:pos x="1155" y="185"/>
                  </a:cxn>
                  <a:cxn ang="0">
                    <a:pos x="1093" y="149"/>
                  </a:cxn>
                  <a:cxn ang="0">
                    <a:pos x="1028" y="116"/>
                  </a:cxn>
                  <a:cxn ang="0">
                    <a:pos x="962" y="88"/>
                  </a:cxn>
                  <a:cxn ang="0">
                    <a:pos x="893" y="62"/>
                  </a:cxn>
                  <a:cxn ang="0">
                    <a:pos x="822" y="41"/>
                  </a:cxn>
                  <a:cxn ang="0">
                    <a:pos x="749" y="24"/>
                  </a:cxn>
                  <a:cxn ang="0">
                    <a:pos x="675" y="12"/>
                  </a:cxn>
                  <a:cxn ang="0">
                    <a:pos x="600" y="3"/>
                  </a:cxn>
                  <a:cxn ang="0">
                    <a:pos x="523" y="0"/>
                  </a:cxn>
                  <a:cxn ang="0">
                    <a:pos x="445" y="1"/>
                  </a:cxn>
                  <a:cxn ang="0">
                    <a:pos x="388" y="4"/>
                  </a:cxn>
                  <a:cxn ang="0">
                    <a:pos x="352" y="9"/>
                  </a:cxn>
                  <a:cxn ang="0">
                    <a:pos x="316" y="13"/>
                  </a:cxn>
                  <a:cxn ang="0">
                    <a:pos x="282" y="19"/>
                  </a:cxn>
                  <a:cxn ang="0">
                    <a:pos x="248" y="25"/>
                  </a:cxn>
                  <a:cxn ang="0">
                    <a:pos x="214" y="33"/>
                  </a:cxn>
                  <a:cxn ang="0">
                    <a:pos x="181" y="41"/>
                  </a:cxn>
                  <a:cxn ang="0">
                    <a:pos x="148" y="51"/>
                  </a:cxn>
                  <a:cxn ang="0">
                    <a:pos x="114" y="70"/>
                  </a:cxn>
                  <a:cxn ang="0">
                    <a:pos x="80" y="99"/>
                  </a:cxn>
                  <a:cxn ang="0">
                    <a:pos x="47" y="130"/>
                  </a:cxn>
                  <a:cxn ang="0">
                    <a:pos x="15" y="161"/>
                  </a:cxn>
                  <a:cxn ang="0">
                    <a:pos x="25" y="166"/>
                  </a:cxn>
                  <a:cxn ang="0">
                    <a:pos x="75" y="142"/>
                  </a:cxn>
                  <a:cxn ang="0">
                    <a:pos x="128" y="122"/>
                  </a:cxn>
                  <a:cxn ang="0">
                    <a:pos x="182" y="103"/>
                  </a:cxn>
                  <a:cxn ang="0">
                    <a:pos x="237" y="88"/>
                  </a:cxn>
                  <a:cxn ang="0">
                    <a:pos x="295" y="75"/>
                  </a:cxn>
                  <a:cxn ang="0">
                    <a:pos x="354" y="64"/>
                  </a:cxn>
                  <a:cxn ang="0">
                    <a:pos x="415" y="57"/>
                  </a:cxn>
                  <a:cxn ang="0">
                    <a:pos x="483" y="52"/>
                  </a:cxn>
                  <a:cxn ang="0">
                    <a:pos x="556" y="51"/>
                  </a:cxn>
                  <a:cxn ang="0">
                    <a:pos x="628" y="54"/>
                  </a:cxn>
                  <a:cxn ang="0">
                    <a:pos x="700" y="60"/>
                  </a:cxn>
                  <a:cxn ang="0">
                    <a:pos x="769" y="72"/>
                  </a:cxn>
                  <a:cxn ang="0">
                    <a:pos x="839" y="87"/>
                  </a:cxn>
                  <a:cxn ang="0">
                    <a:pos x="906" y="104"/>
                  </a:cxn>
                  <a:cxn ang="0">
                    <a:pos x="972" y="127"/>
                  </a:cxn>
                  <a:cxn ang="0">
                    <a:pos x="1036" y="152"/>
                  </a:cxn>
                  <a:cxn ang="0">
                    <a:pos x="1097" y="181"/>
                  </a:cxn>
                  <a:cxn ang="0">
                    <a:pos x="1156" y="213"/>
                  </a:cxn>
                  <a:cxn ang="0">
                    <a:pos x="1213" y="248"/>
                  </a:cxn>
                  <a:cxn ang="0">
                    <a:pos x="1268" y="286"/>
                  </a:cxn>
                  <a:cxn ang="0">
                    <a:pos x="1318" y="326"/>
                  </a:cxn>
                  <a:cxn ang="0">
                    <a:pos x="1367" y="369"/>
                  </a:cxn>
                  <a:cxn ang="0">
                    <a:pos x="1412" y="414"/>
                  </a:cxn>
                </a:cxnLst>
                <a:rect l="0" t="0" r="r" b="b"/>
                <a:pathLst>
                  <a:path w="1433" h="438">
                    <a:moveTo>
                      <a:pt x="1433" y="438"/>
                    </a:moveTo>
                    <a:lnTo>
                      <a:pt x="1412" y="412"/>
                    </a:lnTo>
                    <a:lnTo>
                      <a:pt x="1391" y="386"/>
                    </a:lnTo>
                    <a:lnTo>
                      <a:pt x="1368" y="360"/>
                    </a:lnTo>
                    <a:lnTo>
                      <a:pt x="1344" y="336"/>
                    </a:lnTo>
                    <a:lnTo>
                      <a:pt x="1320" y="312"/>
                    </a:lnTo>
                    <a:lnTo>
                      <a:pt x="1295" y="289"/>
                    </a:lnTo>
                    <a:lnTo>
                      <a:pt x="1269" y="267"/>
                    </a:lnTo>
                    <a:lnTo>
                      <a:pt x="1241" y="245"/>
                    </a:lnTo>
                    <a:lnTo>
                      <a:pt x="1213" y="225"/>
                    </a:lnTo>
                    <a:lnTo>
                      <a:pt x="1184" y="205"/>
                    </a:lnTo>
                    <a:lnTo>
                      <a:pt x="1155" y="185"/>
                    </a:lnTo>
                    <a:lnTo>
                      <a:pt x="1124" y="167"/>
                    </a:lnTo>
                    <a:lnTo>
                      <a:pt x="1093" y="149"/>
                    </a:lnTo>
                    <a:lnTo>
                      <a:pt x="1061" y="132"/>
                    </a:lnTo>
                    <a:lnTo>
                      <a:pt x="1028" y="116"/>
                    </a:lnTo>
                    <a:lnTo>
                      <a:pt x="996" y="101"/>
                    </a:lnTo>
                    <a:lnTo>
                      <a:pt x="962" y="88"/>
                    </a:lnTo>
                    <a:lnTo>
                      <a:pt x="927" y="75"/>
                    </a:lnTo>
                    <a:lnTo>
                      <a:pt x="893" y="62"/>
                    </a:lnTo>
                    <a:lnTo>
                      <a:pt x="858" y="52"/>
                    </a:lnTo>
                    <a:lnTo>
                      <a:pt x="822" y="41"/>
                    </a:lnTo>
                    <a:lnTo>
                      <a:pt x="786" y="33"/>
                    </a:lnTo>
                    <a:lnTo>
                      <a:pt x="749" y="24"/>
                    </a:lnTo>
                    <a:lnTo>
                      <a:pt x="712" y="18"/>
                    </a:lnTo>
                    <a:lnTo>
                      <a:pt x="675" y="12"/>
                    </a:lnTo>
                    <a:lnTo>
                      <a:pt x="638" y="8"/>
                    </a:lnTo>
                    <a:lnTo>
                      <a:pt x="600" y="3"/>
                    </a:lnTo>
                    <a:lnTo>
                      <a:pt x="561" y="1"/>
                    </a:lnTo>
                    <a:lnTo>
                      <a:pt x="523" y="0"/>
                    </a:lnTo>
                    <a:lnTo>
                      <a:pt x="484" y="0"/>
                    </a:lnTo>
                    <a:lnTo>
                      <a:pt x="445" y="1"/>
                    </a:lnTo>
                    <a:lnTo>
                      <a:pt x="406" y="3"/>
                    </a:lnTo>
                    <a:lnTo>
                      <a:pt x="388" y="4"/>
                    </a:lnTo>
                    <a:lnTo>
                      <a:pt x="370" y="7"/>
                    </a:lnTo>
                    <a:lnTo>
                      <a:pt x="352" y="9"/>
                    </a:lnTo>
                    <a:lnTo>
                      <a:pt x="334" y="11"/>
                    </a:lnTo>
                    <a:lnTo>
                      <a:pt x="316" y="13"/>
                    </a:lnTo>
                    <a:lnTo>
                      <a:pt x="300" y="16"/>
                    </a:lnTo>
                    <a:lnTo>
                      <a:pt x="282" y="19"/>
                    </a:lnTo>
                    <a:lnTo>
                      <a:pt x="265" y="22"/>
                    </a:lnTo>
                    <a:lnTo>
                      <a:pt x="248" y="25"/>
                    </a:lnTo>
                    <a:lnTo>
                      <a:pt x="231" y="30"/>
                    </a:lnTo>
                    <a:lnTo>
                      <a:pt x="214" y="33"/>
                    </a:lnTo>
                    <a:lnTo>
                      <a:pt x="197" y="37"/>
                    </a:lnTo>
                    <a:lnTo>
                      <a:pt x="181" y="41"/>
                    </a:lnTo>
                    <a:lnTo>
                      <a:pt x="165" y="47"/>
                    </a:lnTo>
                    <a:lnTo>
                      <a:pt x="148" y="51"/>
                    </a:lnTo>
                    <a:lnTo>
                      <a:pt x="132" y="56"/>
                    </a:lnTo>
                    <a:lnTo>
                      <a:pt x="114" y="70"/>
                    </a:lnTo>
                    <a:lnTo>
                      <a:pt x="97" y="84"/>
                    </a:lnTo>
                    <a:lnTo>
                      <a:pt x="80" y="99"/>
                    </a:lnTo>
                    <a:lnTo>
                      <a:pt x="64" y="114"/>
                    </a:lnTo>
                    <a:lnTo>
                      <a:pt x="47" y="130"/>
                    </a:lnTo>
                    <a:lnTo>
                      <a:pt x="31" y="146"/>
                    </a:lnTo>
                    <a:lnTo>
                      <a:pt x="15" y="161"/>
                    </a:lnTo>
                    <a:lnTo>
                      <a:pt x="0" y="178"/>
                    </a:lnTo>
                    <a:lnTo>
                      <a:pt x="25" y="166"/>
                    </a:lnTo>
                    <a:lnTo>
                      <a:pt x="50" y="154"/>
                    </a:lnTo>
                    <a:lnTo>
                      <a:pt x="75" y="142"/>
                    </a:lnTo>
                    <a:lnTo>
                      <a:pt x="102" y="132"/>
                    </a:lnTo>
                    <a:lnTo>
                      <a:pt x="128" y="122"/>
                    </a:lnTo>
                    <a:lnTo>
                      <a:pt x="154" y="113"/>
                    </a:lnTo>
                    <a:lnTo>
                      <a:pt x="182" y="103"/>
                    </a:lnTo>
                    <a:lnTo>
                      <a:pt x="210" y="95"/>
                    </a:lnTo>
                    <a:lnTo>
                      <a:pt x="237" y="88"/>
                    </a:lnTo>
                    <a:lnTo>
                      <a:pt x="267" y="81"/>
                    </a:lnTo>
                    <a:lnTo>
                      <a:pt x="295" y="75"/>
                    </a:lnTo>
                    <a:lnTo>
                      <a:pt x="325" y="69"/>
                    </a:lnTo>
                    <a:lnTo>
                      <a:pt x="354" y="64"/>
                    </a:lnTo>
                    <a:lnTo>
                      <a:pt x="385" y="60"/>
                    </a:lnTo>
                    <a:lnTo>
                      <a:pt x="415" y="57"/>
                    </a:lnTo>
                    <a:lnTo>
                      <a:pt x="446" y="54"/>
                    </a:lnTo>
                    <a:lnTo>
                      <a:pt x="483" y="52"/>
                    </a:lnTo>
                    <a:lnTo>
                      <a:pt x="520" y="51"/>
                    </a:lnTo>
                    <a:lnTo>
                      <a:pt x="556" y="51"/>
                    </a:lnTo>
                    <a:lnTo>
                      <a:pt x="592" y="52"/>
                    </a:lnTo>
                    <a:lnTo>
                      <a:pt x="628" y="54"/>
                    </a:lnTo>
                    <a:lnTo>
                      <a:pt x="664" y="56"/>
                    </a:lnTo>
                    <a:lnTo>
                      <a:pt x="700" y="60"/>
                    </a:lnTo>
                    <a:lnTo>
                      <a:pt x="735" y="66"/>
                    </a:lnTo>
                    <a:lnTo>
                      <a:pt x="769" y="72"/>
                    </a:lnTo>
                    <a:lnTo>
                      <a:pt x="804" y="78"/>
                    </a:lnTo>
                    <a:lnTo>
                      <a:pt x="839" y="87"/>
                    </a:lnTo>
                    <a:lnTo>
                      <a:pt x="873" y="95"/>
                    </a:lnTo>
                    <a:lnTo>
                      <a:pt x="906" y="104"/>
                    </a:lnTo>
                    <a:lnTo>
                      <a:pt x="939" y="115"/>
                    </a:lnTo>
                    <a:lnTo>
                      <a:pt x="972" y="127"/>
                    </a:lnTo>
                    <a:lnTo>
                      <a:pt x="1004" y="139"/>
                    </a:lnTo>
                    <a:lnTo>
                      <a:pt x="1036" y="152"/>
                    </a:lnTo>
                    <a:lnTo>
                      <a:pt x="1066" y="167"/>
                    </a:lnTo>
                    <a:lnTo>
                      <a:pt x="1097" y="181"/>
                    </a:lnTo>
                    <a:lnTo>
                      <a:pt x="1128" y="196"/>
                    </a:lnTo>
                    <a:lnTo>
                      <a:pt x="1156" y="213"/>
                    </a:lnTo>
                    <a:lnTo>
                      <a:pt x="1185" y="230"/>
                    </a:lnTo>
                    <a:lnTo>
                      <a:pt x="1213" y="248"/>
                    </a:lnTo>
                    <a:lnTo>
                      <a:pt x="1240" y="267"/>
                    </a:lnTo>
                    <a:lnTo>
                      <a:pt x="1268" y="286"/>
                    </a:lnTo>
                    <a:lnTo>
                      <a:pt x="1294" y="306"/>
                    </a:lnTo>
                    <a:lnTo>
                      <a:pt x="1318" y="326"/>
                    </a:lnTo>
                    <a:lnTo>
                      <a:pt x="1343" y="347"/>
                    </a:lnTo>
                    <a:lnTo>
                      <a:pt x="1367" y="369"/>
                    </a:lnTo>
                    <a:lnTo>
                      <a:pt x="1390" y="392"/>
                    </a:lnTo>
                    <a:lnTo>
                      <a:pt x="1412" y="414"/>
                    </a:lnTo>
                    <a:lnTo>
                      <a:pt x="1433" y="438"/>
                    </a:lnTo>
                    <a:close/>
                  </a:path>
                </a:pathLst>
              </a:custGeom>
              <a:solidFill>
                <a:srgbClr val="000000"/>
              </a:solidFill>
              <a:ln w="9525">
                <a:noFill/>
                <a:round/>
                <a:headEnd/>
                <a:tailEnd/>
              </a:ln>
            </p:spPr>
            <p:txBody>
              <a:bodyPr/>
              <a:lstStyle/>
              <a:p>
                <a:endParaRPr lang="fr-FR"/>
              </a:p>
            </p:txBody>
          </p:sp>
          <p:sp>
            <p:nvSpPr>
              <p:cNvPr id="255" name="Freeform 285"/>
              <p:cNvSpPr>
                <a:spLocks/>
              </p:cNvSpPr>
              <p:nvPr/>
            </p:nvSpPr>
            <p:spPr bwMode="auto">
              <a:xfrm>
                <a:off x="2329" y="3985"/>
                <a:ext cx="17" cy="19"/>
              </a:xfrm>
              <a:custGeom>
                <a:avLst/>
                <a:gdLst/>
                <a:ahLst/>
                <a:cxnLst>
                  <a:cxn ang="0">
                    <a:pos x="0" y="77"/>
                  </a:cxn>
                  <a:cxn ang="0">
                    <a:pos x="68" y="35"/>
                  </a:cxn>
                  <a:cxn ang="0">
                    <a:pos x="63" y="27"/>
                  </a:cxn>
                  <a:cxn ang="0">
                    <a:pos x="58" y="18"/>
                  </a:cxn>
                  <a:cxn ang="0">
                    <a:pos x="54" y="8"/>
                  </a:cxn>
                  <a:cxn ang="0">
                    <a:pos x="49" y="0"/>
                  </a:cxn>
                  <a:cxn ang="0">
                    <a:pos x="0" y="77"/>
                  </a:cxn>
                </a:cxnLst>
                <a:rect l="0" t="0" r="r" b="b"/>
                <a:pathLst>
                  <a:path w="68" h="77">
                    <a:moveTo>
                      <a:pt x="0" y="77"/>
                    </a:moveTo>
                    <a:lnTo>
                      <a:pt x="68" y="35"/>
                    </a:lnTo>
                    <a:lnTo>
                      <a:pt x="63" y="27"/>
                    </a:lnTo>
                    <a:lnTo>
                      <a:pt x="58" y="18"/>
                    </a:lnTo>
                    <a:lnTo>
                      <a:pt x="54" y="8"/>
                    </a:lnTo>
                    <a:lnTo>
                      <a:pt x="49" y="0"/>
                    </a:lnTo>
                    <a:lnTo>
                      <a:pt x="0" y="77"/>
                    </a:lnTo>
                    <a:close/>
                  </a:path>
                </a:pathLst>
              </a:custGeom>
              <a:solidFill>
                <a:srgbClr val="3099AA"/>
              </a:solidFill>
              <a:ln w="9525">
                <a:noFill/>
                <a:round/>
                <a:headEnd/>
                <a:tailEnd/>
              </a:ln>
            </p:spPr>
            <p:txBody>
              <a:bodyPr/>
              <a:lstStyle/>
              <a:p>
                <a:endParaRPr lang="fr-FR"/>
              </a:p>
            </p:txBody>
          </p:sp>
          <p:sp>
            <p:nvSpPr>
              <p:cNvPr id="256" name="Freeform 286"/>
              <p:cNvSpPr>
                <a:spLocks/>
              </p:cNvSpPr>
              <p:nvPr/>
            </p:nvSpPr>
            <p:spPr bwMode="auto">
              <a:xfrm>
                <a:off x="2341" y="3977"/>
                <a:ext cx="18" cy="17"/>
              </a:xfrm>
              <a:custGeom>
                <a:avLst/>
                <a:gdLst/>
                <a:ahLst/>
                <a:cxnLst>
                  <a:cxn ang="0">
                    <a:pos x="28" y="33"/>
                  </a:cxn>
                  <a:cxn ang="0">
                    <a:pos x="21" y="0"/>
                  </a:cxn>
                  <a:cxn ang="0">
                    <a:pos x="0" y="32"/>
                  </a:cxn>
                  <a:cxn ang="0">
                    <a:pos x="5" y="40"/>
                  </a:cxn>
                  <a:cxn ang="0">
                    <a:pos x="9" y="50"/>
                  </a:cxn>
                  <a:cxn ang="0">
                    <a:pos x="14" y="59"/>
                  </a:cxn>
                  <a:cxn ang="0">
                    <a:pos x="19" y="67"/>
                  </a:cxn>
                  <a:cxn ang="0">
                    <a:pos x="69" y="35"/>
                  </a:cxn>
                  <a:cxn ang="0">
                    <a:pos x="28" y="33"/>
                  </a:cxn>
                </a:cxnLst>
                <a:rect l="0" t="0" r="r" b="b"/>
                <a:pathLst>
                  <a:path w="69" h="67">
                    <a:moveTo>
                      <a:pt x="28" y="33"/>
                    </a:moveTo>
                    <a:lnTo>
                      <a:pt x="21" y="0"/>
                    </a:lnTo>
                    <a:lnTo>
                      <a:pt x="0" y="32"/>
                    </a:lnTo>
                    <a:lnTo>
                      <a:pt x="5" y="40"/>
                    </a:lnTo>
                    <a:lnTo>
                      <a:pt x="9" y="50"/>
                    </a:lnTo>
                    <a:lnTo>
                      <a:pt x="14" y="59"/>
                    </a:lnTo>
                    <a:lnTo>
                      <a:pt x="19" y="67"/>
                    </a:lnTo>
                    <a:lnTo>
                      <a:pt x="69" y="35"/>
                    </a:lnTo>
                    <a:lnTo>
                      <a:pt x="28" y="33"/>
                    </a:lnTo>
                    <a:close/>
                  </a:path>
                </a:pathLst>
              </a:custGeom>
              <a:solidFill>
                <a:srgbClr val="3099AA"/>
              </a:solidFill>
              <a:ln w="9525">
                <a:noFill/>
                <a:round/>
                <a:headEnd/>
                <a:tailEnd/>
              </a:ln>
            </p:spPr>
            <p:txBody>
              <a:bodyPr/>
              <a:lstStyle/>
              <a:p>
                <a:endParaRPr lang="fr-FR"/>
              </a:p>
            </p:txBody>
          </p:sp>
          <p:sp>
            <p:nvSpPr>
              <p:cNvPr id="257" name="Freeform 287"/>
              <p:cNvSpPr>
                <a:spLocks/>
              </p:cNvSpPr>
              <p:nvPr/>
            </p:nvSpPr>
            <p:spPr bwMode="auto">
              <a:xfrm>
                <a:off x="2306" y="4032"/>
                <a:ext cx="91" cy="25"/>
              </a:xfrm>
              <a:custGeom>
                <a:avLst/>
                <a:gdLst/>
                <a:ahLst/>
                <a:cxnLst>
                  <a:cxn ang="0">
                    <a:pos x="267" y="4"/>
                  </a:cxn>
                  <a:cxn ang="0">
                    <a:pos x="238" y="3"/>
                  </a:cxn>
                  <a:cxn ang="0">
                    <a:pos x="209" y="2"/>
                  </a:cxn>
                  <a:cxn ang="0">
                    <a:pos x="183" y="1"/>
                  </a:cxn>
                  <a:cxn ang="0">
                    <a:pos x="158" y="1"/>
                  </a:cxn>
                  <a:cxn ang="0">
                    <a:pos x="134" y="0"/>
                  </a:cxn>
                  <a:cxn ang="0">
                    <a:pos x="112" y="0"/>
                  </a:cxn>
                  <a:cxn ang="0">
                    <a:pos x="92" y="1"/>
                  </a:cxn>
                  <a:cxn ang="0">
                    <a:pos x="74" y="1"/>
                  </a:cxn>
                  <a:cxn ang="0">
                    <a:pos x="58" y="2"/>
                  </a:cxn>
                  <a:cxn ang="0">
                    <a:pos x="44" y="3"/>
                  </a:cxn>
                  <a:cxn ang="0">
                    <a:pos x="31" y="4"/>
                  </a:cxn>
                  <a:cxn ang="0">
                    <a:pos x="21" y="6"/>
                  </a:cxn>
                  <a:cxn ang="0">
                    <a:pos x="12" y="8"/>
                  </a:cxn>
                  <a:cxn ang="0">
                    <a:pos x="6" y="10"/>
                  </a:cxn>
                  <a:cxn ang="0">
                    <a:pos x="2" y="13"/>
                  </a:cxn>
                  <a:cxn ang="0">
                    <a:pos x="0" y="15"/>
                  </a:cxn>
                  <a:cxn ang="0">
                    <a:pos x="1" y="18"/>
                  </a:cxn>
                  <a:cxn ang="0">
                    <a:pos x="5" y="22"/>
                  </a:cxn>
                  <a:cxn ang="0">
                    <a:pos x="12" y="26"/>
                  </a:cxn>
                  <a:cxn ang="0">
                    <a:pos x="23" y="31"/>
                  </a:cxn>
                  <a:cxn ang="0">
                    <a:pos x="37" y="36"/>
                  </a:cxn>
                  <a:cxn ang="0">
                    <a:pos x="53" y="40"/>
                  </a:cxn>
                  <a:cxn ang="0">
                    <a:pos x="72" y="45"/>
                  </a:cxn>
                  <a:cxn ang="0">
                    <a:pos x="94" y="51"/>
                  </a:cxn>
                  <a:cxn ang="0">
                    <a:pos x="120" y="57"/>
                  </a:cxn>
                  <a:cxn ang="0">
                    <a:pos x="147" y="62"/>
                  </a:cxn>
                  <a:cxn ang="0">
                    <a:pos x="178" y="69"/>
                  </a:cxn>
                  <a:cxn ang="0">
                    <a:pos x="210" y="75"/>
                  </a:cxn>
                  <a:cxn ang="0">
                    <a:pos x="245" y="81"/>
                  </a:cxn>
                  <a:cxn ang="0">
                    <a:pos x="283" y="88"/>
                  </a:cxn>
                  <a:cxn ang="0">
                    <a:pos x="322" y="94"/>
                  </a:cxn>
                  <a:cxn ang="0">
                    <a:pos x="363" y="100"/>
                  </a:cxn>
                  <a:cxn ang="0">
                    <a:pos x="350" y="89"/>
                  </a:cxn>
                  <a:cxn ang="0">
                    <a:pos x="338" y="78"/>
                  </a:cxn>
                  <a:cxn ang="0">
                    <a:pos x="325" y="67"/>
                  </a:cxn>
                  <a:cxn ang="0">
                    <a:pos x="314" y="54"/>
                  </a:cxn>
                  <a:cxn ang="0">
                    <a:pos x="301" y="42"/>
                  </a:cxn>
                  <a:cxn ang="0">
                    <a:pos x="289" y="30"/>
                  </a:cxn>
                  <a:cxn ang="0">
                    <a:pos x="279" y="17"/>
                  </a:cxn>
                  <a:cxn ang="0">
                    <a:pos x="267" y="4"/>
                  </a:cxn>
                </a:cxnLst>
                <a:rect l="0" t="0" r="r" b="b"/>
                <a:pathLst>
                  <a:path w="363" h="100">
                    <a:moveTo>
                      <a:pt x="267" y="4"/>
                    </a:moveTo>
                    <a:lnTo>
                      <a:pt x="238" y="3"/>
                    </a:lnTo>
                    <a:lnTo>
                      <a:pt x="209" y="2"/>
                    </a:lnTo>
                    <a:lnTo>
                      <a:pt x="183" y="1"/>
                    </a:lnTo>
                    <a:lnTo>
                      <a:pt x="158" y="1"/>
                    </a:lnTo>
                    <a:lnTo>
                      <a:pt x="134" y="0"/>
                    </a:lnTo>
                    <a:lnTo>
                      <a:pt x="112" y="0"/>
                    </a:lnTo>
                    <a:lnTo>
                      <a:pt x="92" y="1"/>
                    </a:lnTo>
                    <a:lnTo>
                      <a:pt x="74" y="1"/>
                    </a:lnTo>
                    <a:lnTo>
                      <a:pt x="58" y="2"/>
                    </a:lnTo>
                    <a:lnTo>
                      <a:pt x="44" y="3"/>
                    </a:lnTo>
                    <a:lnTo>
                      <a:pt x="31" y="4"/>
                    </a:lnTo>
                    <a:lnTo>
                      <a:pt x="21" y="6"/>
                    </a:lnTo>
                    <a:lnTo>
                      <a:pt x="12" y="8"/>
                    </a:lnTo>
                    <a:lnTo>
                      <a:pt x="6" y="10"/>
                    </a:lnTo>
                    <a:lnTo>
                      <a:pt x="2" y="13"/>
                    </a:lnTo>
                    <a:lnTo>
                      <a:pt x="0" y="15"/>
                    </a:lnTo>
                    <a:lnTo>
                      <a:pt x="1" y="18"/>
                    </a:lnTo>
                    <a:lnTo>
                      <a:pt x="5" y="22"/>
                    </a:lnTo>
                    <a:lnTo>
                      <a:pt x="12" y="26"/>
                    </a:lnTo>
                    <a:lnTo>
                      <a:pt x="23" y="31"/>
                    </a:lnTo>
                    <a:lnTo>
                      <a:pt x="37" y="36"/>
                    </a:lnTo>
                    <a:lnTo>
                      <a:pt x="53" y="40"/>
                    </a:lnTo>
                    <a:lnTo>
                      <a:pt x="72" y="45"/>
                    </a:lnTo>
                    <a:lnTo>
                      <a:pt x="94" y="51"/>
                    </a:lnTo>
                    <a:lnTo>
                      <a:pt x="120" y="57"/>
                    </a:lnTo>
                    <a:lnTo>
                      <a:pt x="147" y="62"/>
                    </a:lnTo>
                    <a:lnTo>
                      <a:pt x="178" y="69"/>
                    </a:lnTo>
                    <a:lnTo>
                      <a:pt x="210" y="75"/>
                    </a:lnTo>
                    <a:lnTo>
                      <a:pt x="245" y="81"/>
                    </a:lnTo>
                    <a:lnTo>
                      <a:pt x="283" y="88"/>
                    </a:lnTo>
                    <a:lnTo>
                      <a:pt x="322" y="94"/>
                    </a:lnTo>
                    <a:lnTo>
                      <a:pt x="363" y="100"/>
                    </a:lnTo>
                    <a:lnTo>
                      <a:pt x="350" y="89"/>
                    </a:lnTo>
                    <a:lnTo>
                      <a:pt x="338" y="78"/>
                    </a:lnTo>
                    <a:lnTo>
                      <a:pt x="325" y="67"/>
                    </a:lnTo>
                    <a:lnTo>
                      <a:pt x="314" y="54"/>
                    </a:lnTo>
                    <a:lnTo>
                      <a:pt x="301" y="42"/>
                    </a:lnTo>
                    <a:lnTo>
                      <a:pt x="289" y="30"/>
                    </a:lnTo>
                    <a:lnTo>
                      <a:pt x="279" y="17"/>
                    </a:lnTo>
                    <a:lnTo>
                      <a:pt x="267" y="4"/>
                    </a:lnTo>
                    <a:close/>
                  </a:path>
                </a:pathLst>
              </a:custGeom>
              <a:solidFill>
                <a:srgbClr val="000000"/>
              </a:solidFill>
              <a:ln w="9525">
                <a:noFill/>
                <a:round/>
                <a:headEnd/>
                <a:tailEnd/>
              </a:ln>
            </p:spPr>
            <p:txBody>
              <a:bodyPr/>
              <a:lstStyle/>
              <a:p>
                <a:endParaRPr lang="fr-FR"/>
              </a:p>
            </p:txBody>
          </p:sp>
          <p:sp>
            <p:nvSpPr>
              <p:cNvPr id="258" name="Freeform 288"/>
              <p:cNvSpPr>
                <a:spLocks/>
              </p:cNvSpPr>
              <p:nvPr/>
            </p:nvSpPr>
            <p:spPr bwMode="auto">
              <a:xfrm>
                <a:off x="2644" y="4064"/>
                <a:ext cx="132" cy="26"/>
              </a:xfrm>
              <a:custGeom>
                <a:avLst/>
                <a:gdLst/>
                <a:ahLst/>
                <a:cxnLst>
                  <a:cxn ang="0">
                    <a:pos x="133" y="0"/>
                  </a:cxn>
                  <a:cxn ang="0">
                    <a:pos x="117" y="11"/>
                  </a:cxn>
                  <a:cxn ang="0">
                    <a:pos x="101" y="23"/>
                  </a:cxn>
                  <a:cxn ang="0">
                    <a:pos x="85" y="34"/>
                  </a:cxn>
                  <a:cxn ang="0">
                    <a:pos x="68" y="45"/>
                  </a:cxn>
                  <a:cxn ang="0">
                    <a:pos x="52" y="55"/>
                  </a:cxn>
                  <a:cxn ang="0">
                    <a:pos x="35" y="66"/>
                  </a:cxn>
                  <a:cxn ang="0">
                    <a:pos x="18" y="76"/>
                  </a:cxn>
                  <a:cxn ang="0">
                    <a:pos x="0" y="85"/>
                  </a:cxn>
                  <a:cxn ang="0">
                    <a:pos x="32" y="87"/>
                  </a:cxn>
                  <a:cxn ang="0">
                    <a:pos x="62" y="89"/>
                  </a:cxn>
                  <a:cxn ang="0">
                    <a:pos x="93" y="91"/>
                  </a:cxn>
                  <a:cxn ang="0">
                    <a:pos x="121" y="93"/>
                  </a:cxn>
                  <a:cxn ang="0">
                    <a:pos x="150" y="96"/>
                  </a:cxn>
                  <a:cxn ang="0">
                    <a:pos x="178" y="97"/>
                  </a:cxn>
                  <a:cxn ang="0">
                    <a:pos x="204" y="99"/>
                  </a:cxn>
                  <a:cxn ang="0">
                    <a:pos x="231" y="100"/>
                  </a:cxn>
                  <a:cxn ang="0">
                    <a:pos x="256" y="101"/>
                  </a:cxn>
                  <a:cxn ang="0">
                    <a:pos x="280" y="102"/>
                  </a:cxn>
                  <a:cxn ang="0">
                    <a:pos x="303" y="103"/>
                  </a:cxn>
                  <a:cxn ang="0">
                    <a:pos x="325" y="104"/>
                  </a:cxn>
                  <a:cxn ang="0">
                    <a:pos x="347" y="104"/>
                  </a:cxn>
                  <a:cxn ang="0">
                    <a:pos x="368" y="105"/>
                  </a:cxn>
                  <a:cxn ang="0">
                    <a:pos x="387" y="105"/>
                  </a:cxn>
                  <a:cxn ang="0">
                    <a:pos x="404" y="105"/>
                  </a:cxn>
                  <a:cxn ang="0">
                    <a:pos x="432" y="105"/>
                  </a:cxn>
                  <a:cxn ang="0">
                    <a:pos x="455" y="105"/>
                  </a:cxn>
                  <a:cxn ang="0">
                    <a:pos x="476" y="104"/>
                  </a:cxn>
                  <a:cxn ang="0">
                    <a:pos x="493" y="102"/>
                  </a:cxn>
                  <a:cxn ang="0">
                    <a:pos x="508" y="100"/>
                  </a:cxn>
                  <a:cxn ang="0">
                    <a:pos x="518" y="98"/>
                  </a:cxn>
                  <a:cxn ang="0">
                    <a:pos x="525" y="94"/>
                  </a:cxn>
                  <a:cxn ang="0">
                    <a:pos x="528" y="91"/>
                  </a:cxn>
                  <a:cxn ang="0">
                    <a:pos x="527" y="87"/>
                  </a:cxn>
                  <a:cxn ang="0">
                    <a:pos x="522" y="83"/>
                  </a:cxn>
                  <a:cxn ang="0">
                    <a:pos x="515" y="79"/>
                  </a:cxn>
                  <a:cxn ang="0">
                    <a:pos x="505" y="74"/>
                  </a:cxn>
                  <a:cxn ang="0">
                    <a:pos x="491" y="69"/>
                  </a:cxn>
                  <a:cxn ang="0">
                    <a:pos x="474" y="64"/>
                  </a:cxn>
                  <a:cxn ang="0">
                    <a:pos x="453" y="59"/>
                  </a:cxn>
                  <a:cxn ang="0">
                    <a:pos x="430" y="52"/>
                  </a:cxn>
                  <a:cxn ang="0">
                    <a:pos x="403" y="47"/>
                  </a:cxn>
                  <a:cxn ang="0">
                    <a:pos x="374" y="41"/>
                  </a:cxn>
                  <a:cxn ang="0">
                    <a:pos x="340" y="34"/>
                  </a:cxn>
                  <a:cxn ang="0">
                    <a:pos x="305" y="28"/>
                  </a:cxn>
                  <a:cxn ang="0">
                    <a:pos x="266" y="21"/>
                  </a:cxn>
                  <a:cxn ang="0">
                    <a:pos x="224" y="14"/>
                  </a:cxn>
                  <a:cxn ang="0">
                    <a:pos x="180" y="7"/>
                  </a:cxn>
                  <a:cxn ang="0">
                    <a:pos x="133" y="0"/>
                  </a:cxn>
                </a:cxnLst>
                <a:rect l="0" t="0" r="r" b="b"/>
                <a:pathLst>
                  <a:path w="528" h="105">
                    <a:moveTo>
                      <a:pt x="133" y="0"/>
                    </a:moveTo>
                    <a:lnTo>
                      <a:pt x="117" y="11"/>
                    </a:lnTo>
                    <a:lnTo>
                      <a:pt x="101" y="23"/>
                    </a:lnTo>
                    <a:lnTo>
                      <a:pt x="85" y="34"/>
                    </a:lnTo>
                    <a:lnTo>
                      <a:pt x="68" y="45"/>
                    </a:lnTo>
                    <a:lnTo>
                      <a:pt x="52" y="55"/>
                    </a:lnTo>
                    <a:lnTo>
                      <a:pt x="35" y="66"/>
                    </a:lnTo>
                    <a:lnTo>
                      <a:pt x="18" y="76"/>
                    </a:lnTo>
                    <a:lnTo>
                      <a:pt x="0" y="85"/>
                    </a:lnTo>
                    <a:lnTo>
                      <a:pt x="32" y="87"/>
                    </a:lnTo>
                    <a:lnTo>
                      <a:pt x="62" y="89"/>
                    </a:lnTo>
                    <a:lnTo>
                      <a:pt x="93" y="91"/>
                    </a:lnTo>
                    <a:lnTo>
                      <a:pt x="121" y="93"/>
                    </a:lnTo>
                    <a:lnTo>
                      <a:pt x="150" y="96"/>
                    </a:lnTo>
                    <a:lnTo>
                      <a:pt x="178" y="97"/>
                    </a:lnTo>
                    <a:lnTo>
                      <a:pt x="204" y="99"/>
                    </a:lnTo>
                    <a:lnTo>
                      <a:pt x="231" y="100"/>
                    </a:lnTo>
                    <a:lnTo>
                      <a:pt x="256" y="101"/>
                    </a:lnTo>
                    <a:lnTo>
                      <a:pt x="280" y="102"/>
                    </a:lnTo>
                    <a:lnTo>
                      <a:pt x="303" y="103"/>
                    </a:lnTo>
                    <a:lnTo>
                      <a:pt x="325" y="104"/>
                    </a:lnTo>
                    <a:lnTo>
                      <a:pt x="347" y="104"/>
                    </a:lnTo>
                    <a:lnTo>
                      <a:pt x="368" y="105"/>
                    </a:lnTo>
                    <a:lnTo>
                      <a:pt x="387" y="105"/>
                    </a:lnTo>
                    <a:lnTo>
                      <a:pt x="404" y="105"/>
                    </a:lnTo>
                    <a:lnTo>
                      <a:pt x="432" y="105"/>
                    </a:lnTo>
                    <a:lnTo>
                      <a:pt x="455" y="105"/>
                    </a:lnTo>
                    <a:lnTo>
                      <a:pt x="476" y="104"/>
                    </a:lnTo>
                    <a:lnTo>
                      <a:pt x="493" y="102"/>
                    </a:lnTo>
                    <a:lnTo>
                      <a:pt x="508" y="100"/>
                    </a:lnTo>
                    <a:lnTo>
                      <a:pt x="518" y="98"/>
                    </a:lnTo>
                    <a:lnTo>
                      <a:pt x="525" y="94"/>
                    </a:lnTo>
                    <a:lnTo>
                      <a:pt x="528" y="91"/>
                    </a:lnTo>
                    <a:lnTo>
                      <a:pt x="527" y="87"/>
                    </a:lnTo>
                    <a:lnTo>
                      <a:pt x="522" y="83"/>
                    </a:lnTo>
                    <a:lnTo>
                      <a:pt x="515" y="79"/>
                    </a:lnTo>
                    <a:lnTo>
                      <a:pt x="505" y="74"/>
                    </a:lnTo>
                    <a:lnTo>
                      <a:pt x="491" y="69"/>
                    </a:lnTo>
                    <a:lnTo>
                      <a:pt x="474" y="64"/>
                    </a:lnTo>
                    <a:lnTo>
                      <a:pt x="453" y="59"/>
                    </a:lnTo>
                    <a:lnTo>
                      <a:pt x="430" y="52"/>
                    </a:lnTo>
                    <a:lnTo>
                      <a:pt x="403" y="47"/>
                    </a:lnTo>
                    <a:lnTo>
                      <a:pt x="374" y="41"/>
                    </a:lnTo>
                    <a:lnTo>
                      <a:pt x="340" y="34"/>
                    </a:lnTo>
                    <a:lnTo>
                      <a:pt x="305" y="28"/>
                    </a:lnTo>
                    <a:lnTo>
                      <a:pt x="266" y="21"/>
                    </a:lnTo>
                    <a:lnTo>
                      <a:pt x="224" y="14"/>
                    </a:lnTo>
                    <a:lnTo>
                      <a:pt x="180" y="7"/>
                    </a:lnTo>
                    <a:lnTo>
                      <a:pt x="133" y="0"/>
                    </a:lnTo>
                    <a:close/>
                  </a:path>
                </a:pathLst>
              </a:custGeom>
              <a:solidFill>
                <a:srgbClr val="000000"/>
              </a:solidFill>
              <a:ln w="9525">
                <a:noFill/>
                <a:round/>
                <a:headEnd/>
                <a:tailEnd/>
              </a:ln>
            </p:spPr>
            <p:txBody>
              <a:bodyPr/>
              <a:lstStyle/>
              <a:p>
                <a:endParaRPr lang="fr-FR"/>
              </a:p>
            </p:txBody>
          </p:sp>
          <p:sp>
            <p:nvSpPr>
              <p:cNvPr id="259" name="Freeform 289"/>
              <p:cNvSpPr>
                <a:spLocks/>
              </p:cNvSpPr>
              <p:nvPr/>
            </p:nvSpPr>
            <p:spPr bwMode="auto">
              <a:xfrm>
                <a:off x="2373" y="4033"/>
                <a:ext cx="304" cy="52"/>
              </a:xfrm>
              <a:custGeom>
                <a:avLst/>
                <a:gdLst/>
                <a:ahLst/>
                <a:cxnLst>
                  <a:cxn ang="0">
                    <a:pos x="1049" y="187"/>
                  </a:cxn>
                  <a:cxn ang="0">
                    <a:pos x="963" y="91"/>
                  </a:cxn>
                  <a:cxn ang="0">
                    <a:pos x="926" y="87"/>
                  </a:cxn>
                  <a:cxn ang="0">
                    <a:pos x="891" y="81"/>
                  </a:cxn>
                  <a:cxn ang="0">
                    <a:pos x="857" y="77"/>
                  </a:cxn>
                  <a:cxn ang="0">
                    <a:pos x="823" y="73"/>
                  </a:cxn>
                  <a:cxn ang="0">
                    <a:pos x="787" y="69"/>
                  </a:cxn>
                  <a:cxn ang="0">
                    <a:pos x="749" y="65"/>
                  </a:cxn>
                  <a:cxn ang="0">
                    <a:pos x="708" y="60"/>
                  </a:cxn>
                  <a:cxn ang="0">
                    <a:pos x="661" y="55"/>
                  </a:cxn>
                  <a:cxn ang="0">
                    <a:pos x="611" y="50"/>
                  </a:cxn>
                  <a:cxn ang="0">
                    <a:pos x="563" y="46"/>
                  </a:cxn>
                  <a:cxn ang="0">
                    <a:pos x="514" y="40"/>
                  </a:cxn>
                  <a:cxn ang="0">
                    <a:pos x="467" y="36"/>
                  </a:cxn>
                  <a:cxn ang="0">
                    <a:pos x="420" y="31"/>
                  </a:cxn>
                  <a:cxn ang="0">
                    <a:pos x="374" y="27"/>
                  </a:cxn>
                  <a:cxn ang="0">
                    <a:pos x="330" y="24"/>
                  </a:cxn>
                  <a:cxn ang="0">
                    <a:pos x="287" y="19"/>
                  </a:cxn>
                  <a:cxn ang="0">
                    <a:pos x="244" y="16"/>
                  </a:cxn>
                  <a:cxn ang="0">
                    <a:pos x="202" y="13"/>
                  </a:cxn>
                  <a:cxn ang="0">
                    <a:pos x="162" y="10"/>
                  </a:cxn>
                  <a:cxn ang="0">
                    <a:pos x="123" y="8"/>
                  </a:cxn>
                  <a:cxn ang="0">
                    <a:pos x="87" y="6"/>
                  </a:cxn>
                  <a:cxn ang="0">
                    <a:pos x="51" y="4"/>
                  </a:cxn>
                  <a:cxn ang="0">
                    <a:pos x="17" y="1"/>
                  </a:cxn>
                  <a:cxn ang="0">
                    <a:pos x="12" y="13"/>
                  </a:cxn>
                  <a:cxn ang="0">
                    <a:pos x="34" y="38"/>
                  </a:cxn>
                  <a:cxn ang="0">
                    <a:pos x="58" y="63"/>
                  </a:cxn>
                  <a:cxn ang="0">
                    <a:pos x="83" y="85"/>
                  </a:cxn>
                  <a:cxn ang="0">
                    <a:pos x="126" y="100"/>
                  </a:cxn>
                  <a:cxn ang="0">
                    <a:pos x="187" y="110"/>
                  </a:cxn>
                  <a:cxn ang="0">
                    <a:pos x="252" y="119"/>
                  </a:cxn>
                  <a:cxn ang="0">
                    <a:pos x="319" y="129"/>
                  </a:cxn>
                  <a:cxn ang="0">
                    <a:pos x="390" y="137"/>
                  </a:cxn>
                  <a:cxn ang="0">
                    <a:pos x="464" y="147"/>
                  </a:cxn>
                  <a:cxn ang="0">
                    <a:pos x="538" y="155"/>
                  </a:cxn>
                  <a:cxn ang="0">
                    <a:pos x="616" y="165"/>
                  </a:cxn>
                  <a:cxn ang="0">
                    <a:pos x="684" y="172"/>
                  </a:cxn>
                  <a:cxn ang="0">
                    <a:pos x="741" y="178"/>
                  </a:cxn>
                  <a:cxn ang="0">
                    <a:pos x="797" y="184"/>
                  </a:cxn>
                  <a:cxn ang="0">
                    <a:pos x="851" y="189"/>
                  </a:cxn>
                  <a:cxn ang="0">
                    <a:pos x="904" y="194"/>
                  </a:cxn>
                  <a:cxn ang="0">
                    <a:pos x="957" y="199"/>
                  </a:cxn>
                  <a:cxn ang="0">
                    <a:pos x="1008" y="204"/>
                  </a:cxn>
                  <a:cxn ang="0">
                    <a:pos x="1058" y="208"/>
                  </a:cxn>
                  <a:cxn ang="0">
                    <a:pos x="1100" y="201"/>
                  </a:cxn>
                  <a:cxn ang="0">
                    <a:pos x="1134" y="180"/>
                  </a:cxn>
                  <a:cxn ang="0">
                    <a:pos x="1167" y="159"/>
                  </a:cxn>
                  <a:cxn ang="0">
                    <a:pos x="1199" y="136"/>
                  </a:cxn>
                  <a:cxn ang="0">
                    <a:pos x="1203" y="123"/>
                  </a:cxn>
                  <a:cxn ang="0">
                    <a:pos x="1181" y="119"/>
                  </a:cxn>
                  <a:cxn ang="0">
                    <a:pos x="1158" y="116"/>
                  </a:cxn>
                  <a:cxn ang="0">
                    <a:pos x="1134" y="113"/>
                  </a:cxn>
                </a:cxnLst>
                <a:rect l="0" t="0" r="r" b="b"/>
                <a:pathLst>
                  <a:path w="1215" h="210">
                    <a:moveTo>
                      <a:pt x="1121" y="112"/>
                    </a:moveTo>
                    <a:lnTo>
                      <a:pt x="1049" y="187"/>
                    </a:lnTo>
                    <a:lnTo>
                      <a:pt x="982" y="94"/>
                    </a:lnTo>
                    <a:lnTo>
                      <a:pt x="963" y="91"/>
                    </a:lnTo>
                    <a:lnTo>
                      <a:pt x="944" y="89"/>
                    </a:lnTo>
                    <a:lnTo>
                      <a:pt x="926" y="87"/>
                    </a:lnTo>
                    <a:lnTo>
                      <a:pt x="908" y="84"/>
                    </a:lnTo>
                    <a:lnTo>
                      <a:pt x="891" y="81"/>
                    </a:lnTo>
                    <a:lnTo>
                      <a:pt x="874" y="79"/>
                    </a:lnTo>
                    <a:lnTo>
                      <a:pt x="857" y="77"/>
                    </a:lnTo>
                    <a:lnTo>
                      <a:pt x="840" y="75"/>
                    </a:lnTo>
                    <a:lnTo>
                      <a:pt x="823" y="73"/>
                    </a:lnTo>
                    <a:lnTo>
                      <a:pt x="805" y="71"/>
                    </a:lnTo>
                    <a:lnTo>
                      <a:pt x="787" y="69"/>
                    </a:lnTo>
                    <a:lnTo>
                      <a:pt x="768" y="67"/>
                    </a:lnTo>
                    <a:lnTo>
                      <a:pt x="749" y="65"/>
                    </a:lnTo>
                    <a:lnTo>
                      <a:pt x="729" y="63"/>
                    </a:lnTo>
                    <a:lnTo>
                      <a:pt x="708" y="60"/>
                    </a:lnTo>
                    <a:lnTo>
                      <a:pt x="686" y="58"/>
                    </a:lnTo>
                    <a:lnTo>
                      <a:pt x="661" y="55"/>
                    </a:lnTo>
                    <a:lnTo>
                      <a:pt x="636" y="53"/>
                    </a:lnTo>
                    <a:lnTo>
                      <a:pt x="611" y="50"/>
                    </a:lnTo>
                    <a:lnTo>
                      <a:pt x="587" y="48"/>
                    </a:lnTo>
                    <a:lnTo>
                      <a:pt x="563" y="46"/>
                    </a:lnTo>
                    <a:lnTo>
                      <a:pt x="538" y="42"/>
                    </a:lnTo>
                    <a:lnTo>
                      <a:pt x="514" y="40"/>
                    </a:lnTo>
                    <a:lnTo>
                      <a:pt x="490" y="38"/>
                    </a:lnTo>
                    <a:lnTo>
                      <a:pt x="467" y="36"/>
                    </a:lnTo>
                    <a:lnTo>
                      <a:pt x="444" y="33"/>
                    </a:lnTo>
                    <a:lnTo>
                      <a:pt x="420" y="31"/>
                    </a:lnTo>
                    <a:lnTo>
                      <a:pt x="397" y="29"/>
                    </a:lnTo>
                    <a:lnTo>
                      <a:pt x="374" y="27"/>
                    </a:lnTo>
                    <a:lnTo>
                      <a:pt x="352" y="26"/>
                    </a:lnTo>
                    <a:lnTo>
                      <a:pt x="330" y="24"/>
                    </a:lnTo>
                    <a:lnTo>
                      <a:pt x="308" y="21"/>
                    </a:lnTo>
                    <a:lnTo>
                      <a:pt x="287" y="19"/>
                    </a:lnTo>
                    <a:lnTo>
                      <a:pt x="265" y="18"/>
                    </a:lnTo>
                    <a:lnTo>
                      <a:pt x="244" y="16"/>
                    </a:lnTo>
                    <a:lnTo>
                      <a:pt x="224" y="15"/>
                    </a:lnTo>
                    <a:lnTo>
                      <a:pt x="202" y="13"/>
                    </a:lnTo>
                    <a:lnTo>
                      <a:pt x="182" y="12"/>
                    </a:lnTo>
                    <a:lnTo>
                      <a:pt x="162" y="10"/>
                    </a:lnTo>
                    <a:lnTo>
                      <a:pt x="143" y="9"/>
                    </a:lnTo>
                    <a:lnTo>
                      <a:pt x="123" y="8"/>
                    </a:lnTo>
                    <a:lnTo>
                      <a:pt x="106" y="7"/>
                    </a:lnTo>
                    <a:lnTo>
                      <a:pt x="87" y="6"/>
                    </a:lnTo>
                    <a:lnTo>
                      <a:pt x="69" y="5"/>
                    </a:lnTo>
                    <a:lnTo>
                      <a:pt x="51" y="4"/>
                    </a:lnTo>
                    <a:lnTo>
                      <a:pt x="34" y="2"/>
                    </a:lnTo>
                    <a:lnTo>
                      <a:pt x="17" y="1"/>
                    </a:lnTo>
                    <a:lnTo>
                      <a:pt x="0" y="0"/>
                    </a:lnTo>
                    <a:lnTo>
                      <a:pt x="12" y="13"/>
                    </a:lnTo>
                    <a:lnTo>
                      <a:pt x="22" y="26"/>
                    </a:lnTo>
                    <a:lnTo>
                      <a:pt x="34" y="38"/>
                    </a:lnTo>
                    <a:lnTo>
                      <a:pt x="47" y="50"/>
                    </a:lnTo>
                    <a:lnTo>
                      <a:pt x="58" y="63"/>
                    </a:lnTo>
                    <a:lnTo>
                      <a:pt x="71" y="74"/>
                    </a:lnTo>
                    <a:lnTo>
                      <a:pt x="83" y="85"/>
                    </a:lnTo>
                    <a:lnTo>
                      <a:pt x="96" y="96"/>
                    </a:lnTo>
                    <a:lnTo>
                      <a:pt x="126" y="100"/>
                    </a:lnTo>
                    <a:lnTo>
                      <a:pt x="156" y="106"/>
                    </a:lnTo>
                    <a:lnTo>
                      <a:pt x="187" y="110"/>
                    </a:lnTo>
                    <a:lnTo>
                      <a:pt x="219" y="114"/>
                    </a:lnTo>
                    <a:lnTo>
                      <a:pt x="252" y="119"/>
                    </a:lnTo>
                    <a:lnTo>
                      <a:pt x="286" y="124"/>
                    </a:lnTo>
                    <a:lnTo>
                      <a:pt x="319" y="129"/>
                    </a:lnTo>
                    <a:lnTo>
                      <a:pt x="355" y="133"/>
                    </a:lnTo>
                    <a:lnTo>
                      <a:pt x="390" y="137"/>
                    </a:lnTo>
                    <a:lnTo>
                      <a:pt x="427" y="143"/>
                    </a:lnTo>
                    <a:lnTo>
                      <a:pt x="464" y="147"/>
                    </a:lnTo>
                    <a:lnTo>
                      <a:pt x="501" y="151"/>
                    </a:lnTo>
                    <a:lnTo>
                      <a:pt x="538" y="155"/>
                    </a:lnTo>
                    <a:lnTo>
                      <a:pt x="577" y="160"/>
                    </a:lnTo>
                    <a:lnTo>
                      <a:pt x="616" y="165"/>
                    </a:lnTo>
                    <a:lnTo>
                      <a:pt x="655" y="169"/>
                    </a:lnTo>
                    <a:lnTo>
                      <a:pt x="684" y="172"/>
                    </a:lnTo>
                    <a:lnTo>
                      <a:pt x="712" y="175"/>
                    </a:lnTo>
                    <a:lnTo>
                      <a:pt x="741" y="178"/>
                    </a:lnTo>
                    <a:lnTo>
                      <a:pt x="768" y="180"/>
                    </a:lnTo>
                    <a:lnTo>
                      <a:pt x="797" y="184"/>
                    </a:lnTo>
                    <a:lnTo>
                      <a:pt x="824" y="187"/>
                    </a:lnTo>
                    <a:lnTo>
                      <a:pt x="851" y="189"/>
                    </a:lnTo>
                    <a:lnTo>
                      <a:pt x="878" y="192"/>
                    </a:lnTo>
                    <a:lnTo>
                      <a:pt x="904" y="194"/>
                    </a:lnTo>
                    <a:lnTo>
                      <a:pt x="930" y="196"/>
                    </a:lnTo>
                    <a:lnTo>
                      <a:pt x="957" y="199"/>
                    </a:lnTo>
                    <a:lnTo>
                      <a:pt x="983" y="202"/>
                    </a:lnTo>
                    <a:lnTo>
                      <a:pt x="1008" y="204"/>
                    </a:lnTo>
                    <a:lnTo>
                      <a:pt x="1034" y="206"/>
                    </a:lnTo>
                    <a:lnTo>
                      <a:pt x="1058" y="208"/>
                    </a:lnTo>
                    <a:lnTo>
                      <a:pt x="1082" y="210"/>
                    </a:lnTo>
                    <a:lnTo>
                      <a:pt x="1100" y="201"/>
                    </a:lnTo>
                    <a:lnTo>
                      <a:pt x="1117" y="191"/>
                    </a:lnTo>
                    <a:lnTo>
                      <a:pt x="1134" y="180"/>
                    </a:lnTo>
                    <a:lnTo>
                      <a:pt x="1150" y="170"/>
                    </a:lnTo>
                    <a:lnTo>
                      <a:pt x="1167" y="159"/>
                    </a:lnTo>
                    <a:lnTo>
                      <a:pt x="1183" y="148"/>
                    </a:lnTo>
                    <a:lnTo>
                      <a:pt x="1199" y="136"/>
                    </a:lnTo>
                    <a:lnTo>
                      <a:pt x="1215" y="125"/>
                    </a:lnTo>
                    <a:lnTo>
                      <a:pt x="1203" y="123"/>
                    </a:lnTo>
                    <a:lnTo>
                      <a:pt x="1193" y="121"/>
                    </a:lnTo>
                    <a:lnTo>
                      <a:pt x="1181" y="119"/>
                    </a:lnTo>
                    <a:lnTo>
                      <a:pt x="1169" y="118"/>
                    </a:lnTo>
                    <a:lnTo>
                      <a:pt x="1158" y="116"/>
                    </a:lnTo>
                    <a:lnTo>
                      <a:pt x="1145" y="115"/>
                    </a:lnTo>
                    <a:lnTo>
                      <a:pt x="1134" y="113"/>
                    </a:lnTo>
                    <a:lnTo>
                      <a:pt x="1121" y="112"/>
                    </a:lnTo>
                    <a:close/>
                  </a:path>
                </a:pathLst>
              </a:custGeom>
              <a:solidFill>
                <a:srgbClr val="000000"/>
              </a:solidFill>
              <a:ln w="9525">
                <a:noFill/>
                <a:round/>
                <a:headEnd/>
                <a:tailEnd/>
              </a:ln>
            </p:spPr>
            <p:txBody>
              <a:bodyPr/>
              <a:lstStyle/>
              <a:p>
                <a:endParaRPr lang="fr-FR"/>
              </a:p>
            </p:txBody>
          </p:sp>
          <p:sp>
            <p:nvSpPr>
              <p:cNvPr id="260" name="Freeform 290"/>
              <p:cNvSpPr>
                <a:spLocks/>
              </p:cNvSpPr>
              <p:nvPr/>
            </p:nvSpPr>
            <p:spPr bwMode="auto">
              <a:xfrm>
                <a:off x="2621" y="3587"/>
                <a:ext cx="60" cy="77"/>
              </a:xfrm>
              <a:custGeom>
                <a:avLst/>
                <a:gdLst/>
                <a:ahLst/>
                <a:cxnLst>
                  <a:cxn ang="0">
                    <a:pos x="152" y="2"/>
                  </a:cxn>
                  <a:cxn ang="0">
                    <a:pos x="147" y="1"/>
                  </a:cxn>
                  <a:cxn ang="0">
                    <a:pos x="143" y="1"/>
                  </a:cxn>
                  <a:cxn ang="0">
                    <a:pos x="137" y="0"/>
                  </a:cxn>
                  <a:cxn ang="0">
                    <a:pos x="132" y="0"/>
                  </a:cxn>
                  <a:cxn ang="0">
                    <a:pos x="128" y="0"/>
                  </a:cxn>
                  <a:cxn ang="0">
                    <a:pos x="124" y="0"/>
                  </a:cxn>
                  <a:cxn ang="0">
                    <a:pos x="119" y="0"/>
                  </a:cxn>
                  <a:cxn ang="0">
                    <a:pos x="115" y="1"/>
                  </a:cxn>
                  <a:cxn ang="0">
                    <a:pos x="110" y="1"/>
                  </a:cxn>
                  <a:cxn ang="0">
                    <a:pos x="106" y="2"/>
                  </a:cxn>
                  <a:cxn ang="0">
                    <a:pos x="101" y="3"/>
                  </a:cxn>
                  <a:cxn ang="0">
                    <a:pos x="95" y="4"/>
                  </a:cxn>
                  <a:cxn ang="0">
                    <a:pos x="89" y="5"/>
                  </a:cxn>
                  <a:cxn ang="0">
                    <a:pos x="84" y="6"/>
                  </a:cxn>
                  <a:cxn ang="0">
                    <a:pos x="77" y="8"/>
                  </a:cxn>
                  <a:cxn ang="0">
                    <a:pos x="71" y="9"/>
                  </a:cxn>
                  <a:cxn ang="0">
                    <a:pos x="0" y="233"/>
                  </a:cxn>
                  <a:cxn ang="0">
                    <a:pos x="34" y="296"/>
                  </a:cxn>
                  <a:cxn ang="0">
                    <a:pos x="111" y="310"/>
                  </a:cxn>
                  <a:cxn ang="0">
                    <a:pos x="178" y="277"/>
                  </a:cxn>
                  <a:cxn ang="0">
                    <a:pos x="240" y="59"/>
                  </a:cxn>
                  <a:cxn ang="0">
                    <a:pos x="239" y="57"/>
                  </a:cxn>
                  <a:cxn ang="0">
                    <a:pos x="234" y="52"/>
                  </a:cxn>
                  <a:cxn ang="0">
                    <a:pos x="229" y="43"/>
                  </a:cxn>
                  <a:cxn ang="0">
                    <a:pos x="220" y="34"/>
                  </a:cxn>
                  <a:cxn ang="0">
                    <a:pos x="208" y="24"/>
                  </a:cxn>
                  <a:cxn ang="0">
                    <a:pos x="192" y="15"/>
                  </a:cxn>
                  <a:cxn ang="0">
                    <a:pos x="174" y="7"/>
                  </a:cxn>
                  <a:cxn ang="0">
                    <a:pos x="152" y="2"/>
                  </a:cxn>
                </a:cxnLst>
                <a:rect l="0" t="0" r="r" b="b"/>
                <a:pathLst>
                  <a:path w="240" h="310">
                    <a:moveTo>
                      <a:pt x="152" y="2"/>
                    </a:moveTo>
                    <a:lnTo>
                      <a:pt x="147" y="1"/>
                    </a:lnTo>
                    <a:lnTo>
                      <a:pt x="143" y="1"/>
                    </a:lnTo>
                    <a:lnTo>
                      <a:pt x="137" y="0"/>
                    </a:lnTo>
                    <a:lnTo>
                      <a:pt x="132" y="0"/>
                    </a:lnTo>
                    <a:lnTo>
                      <a:pt x="128" y="0"/>
                    </a:lnTo>
                    <a:lnTo>
                      <a:pt x="124" y="0"/>
                    </a:lnTo>
                    <a:lnTo>
                      <a:pt x="119" y="0"/>
                    </a:lnTo>
                    <a:lnTo>
                      <a:pt x="115" y="1"/>
                    </a:lnTo>
                    <a:lnTo>
                      <a:pt x="110" y="1"/>
                    </a:lnTo>
                    <a:lnTo>
                      <a:pt x="106" y="2"/>
                    </a:lnTo>
                    <a:lnTo>
                      <a:pt x="101" y="3"/>
                    </a:lnTo>
                    <a:lnTo>
                      <a:pt x="95" y="4"/>
                    </a:lnTo>
                    <a:lnTo>
                      <a:pt x="89" y="5"/>
                    </a:lnTo>
                    <a:lnTo>
                      <a:pt x="84" y="6"/>
                    </a:lnTo>
                    <a:lnTo>
                      <a:pt x="77" y="8"/>
                    </a:lnTo>
                    <a:lnTo>
                      <a:pt x="71" y="9"/>
                    </a:lnTo>
                    <a:lnTo>
                      <a:pt x="0" y="233"/>
                    </a:lnTo>
                    <a:lnTo>
                      <a:pt x="34" y="296"/>
                    </a:lnTo>
                    <a:lnTo>
                      <a:pt x="111" y="310"/>
                    </a:lnTo>
                    <a:lnTo>
                      <a:pt x="178" y="277"/>
                    </a:lnTo>
                    <a:lnTo>
                      <a:pt x="240" y="59"/>
                    </a:lnTo>
                    <a:lnTo>
                      <a:pt x="239" y="57"/>
                    </a:lnTo>
                    <a:lnTo>
                      <a:pt x="234" y="52"/>
                    </a:lnTo>
                    <a:lnTo>
                      <a:pt x="229" y="43"/>
                    </a:lnTo>
                    <a:lnTo>
                      <a:pt x="220" y="34"/>
                    </a:lnTo>
                    <a:lnTo>
                      <a:pt x="208" y="24"/>
                    </a:lnTo>
                    <a:lnTo>
                      <a:pt x="192" y="15"/>
                    </a:lnTo>
                    <a:lnTo>
                      <a:pt x="174" y="7"/>
                    </a:lnTo>
                    <a:lnTo>
                      <a:pt x="152" y="2"/>
                    </a:lnTo>
                    <a:close/>
                  </a:path>
                </a:pathLst>
              </a:custGeom>
              <a:solidFill>
                <a:srgbClr val="000000"/>
              </a:solidFill>
              <a:ln w="9525">
                <a:noFill/>
                <a:round/>
                <a:headEnd/>
                <a:tailEnd/>
              </a:ln>
            </p:spPr>
            <p:txBody>
              <a:bodyPr/>
              <a:lstStyle/>
              <a:p>
                <a:endParaRPr lang="fr-FR"/>
              </a:p>
            </p:txBody>
          </p:sp>
          <p:sp>
            <p:nvSpPr>
              <p:cNvPr id="261" name="Freeform 291"/>
              <p:cNvSpPr>
                <a:spLocks/>
              </p:cNvSpPr>
              <p:nvPr/>
            </p:nvSpPr>
            <p:spPr bwMode="auto">
              <a:xfrm>
                <a:off x="2586" y="3700"/>
                <a:ext cx="64" cy="61"/>
              </a:xfrm>
              <a:custGeom>
                <a:avLst/>
                <a:gdLst/>
                <a:ahLst/>
                <a:cxnLst>
                  <a:cxn ang="0">
                    <a:pos x="127" y="246"/>
                  </a:cxn>
                  <a:cxn ang="0">
                    <a:pos x="152" y="244"/>
                  </a:cxn>
                  <a:cxn ang="0">
                    <a:pos x="176" y="237"/>
                  </a:cxn>
                  <a:cxn ang="0">
                    <a:pos x="198" y="225"/>
                  </a:cxn>
                  <a:cxn ang="0">
                    <a:pos x="217" y="209"/>
                  </a:cxn>
                  <a:cxn ang="0">
                    <a:pos x="232" y="192"/>
                  </a:cxn>
                  <a:cxn ang="0">
                    <a:pos x="245" y="170"/>
                  </a:cxn>
                  <a:cxn ang="0">
                    <a:pos x="252" y="147"/>
                  </a:cxn>
                  <a:cxn ang="0">
                    <a:pos x="254" y="123"/>
                  </a:cxn>
                  <a:cxn ang="0">
                    <a:pos x="252" y="99"/>
                  </a:cxn>
                  <a:cxn ang="0">
                    <a:pos x="245" y="76"/>
                  </a:cxn>
                  <a:cxn ang="0">
                    <a:pos x="232" y="55"/>
                  </a:cxn>
                  <a:cxn ang="0">
                    <a:pos x="217" y="36"/>
                  </a:cxn>
                  <a:cxn ang="0">
                    <a:pos x="198" y="21"/>
                  </a:cxn>
                  <a:cxn ang="0">
                    <a:pos x="176" y="9"/>
                  </a:cxn>
                  <a:cxn ang="0">
                    <a:pos x="152" y="2"/>
                  </a:cxn>
                  <a:cxn ang="0">
                    <a:pos x="127" y="0"/>
                  </a:cxn>
                  <a:cxn ang="0">
                    <a:pos x="101" y="2"/>
                  </a:cxn>
                  <a:cxn ang="0">
                    <a:pos x="77" y="9"/>
                  </a:cxn>
                  <a:cxn ang="0">
                    <a:pos x="56" y="21"/>
                  </a:cxn>
                  <a:cxn ang="0">
                    <a:pos x="37" y="36"/>
                  </a:cxn>
                  <a:cxn ang="0">
                    <a:pos x="22" y="55"/>
                  </a:cxn>
                  <a:cxn ang="0">
                    <a:pos x="10" y="76"/>
                  </a:cxn>
                  <a:cxn ang="0">
                    <a:pos x="2" y="99"/>
                  </a:cxn>
                  <a:cxn ang="0">
                    <a:pos x="0" y="123"/>
                  </a:cxn>
                  <a:cxn ang="0">
                    <a:pos x="2" y="147"/>
                  </a:cxn>
                  <a:cxn ang="0">
                    <a:pos x="10" y="170"/>
                  </a:cxn>
                  <a:cxn ang="0">
                    <a:pos x="22" y="192"/>
                  </a:cxn>
                  <a:cxn ang="0">
                    <a:pos x="37" y="209"/>
                  </a:cxn>
                  <a:cxn ang="0">
                    <a:pos x="56" y="225"/>
                  </a:cxn>
                  <a:cxn ang="0">
                    <a:pos x="77" y="237"/>
                  </a:cxn>
                  <a:cxn ang="0">
                    <a:pos x="101" y="244"/>
                  </a:cxn>
                  <a:cxn ang="0">
                    <a:pos x="127" y="246"/>
                  </a:cxn>
                </a:cxnLst>
                <a:rect l="0" t="0" r="r" b="b"/>
                <a:pathLst>
                  <a:path w="254" h="246">
                    <a:moveTo>
                      <a:pt x="127" y="246"/>
                    </a:moveTo>
                    <a:lnTo>
                      <a:pt x="152" y="244"/>
                    </a:lnTo>
                    <a:lnTo>
                      <a:pt x="176" y="237"/>
                    </a:lnTo>
                    <a:lnTo>
                      <a:pt x="198" y="225"/>
                    </a:lnTo>
                    <a:lnTo>
                      <a:pt x="217" y="209"/>
                    </a:lnTo>
                    <a:lnTo>
                      <a:pt x="232" y="192"/>
                    </a:lnTo>
                    <a:lnTo>
                      <a:pt x="245" y="170"/>
                    </a:lnTo>
                    <a:lnTo>
                      <a:pt x="252" y="147"/>
                    </a:lnTo>
                    <a:lnTo>
                      <a:pt x="254" y="123"/>
                    </a:lnTo>
                    <a:lnTo>
                      <a:pt x="252" y="99"/>
                    </a:lnTo>
                    <a:lnTo>
                      <a:pt x="245" y="76"/>
                    </a:lnTo>
                    <a:lnTo>
                      <a:pt x="232" y="55"/>
                    </a:lnTo>
                    <a:lnTo>
                      <a:pt x="217" y="36"/>
                    </a:lnTo>
                    <a:lnTo>
                      <a:pt x="198" y="21"/>
                    </a:lnTo>
                    <a:lnTo>
                      <a:pt x="176" y="9"/>
                    </a:lnTo>
                    <a:lnTo>
                      <a:pt x="152" y="2"/>
                    </a:lnTo>
                    <a:lnTo>
                      <a:pt x="127" y="0"/>
                    </a:lnTo>
                    <a:lnTo>
                      <a:pt x="101" y="2"/>
                    </a:lnTo>
                    <a:lnTo>
                      <a:pt x="77" y="9"/>
                    </a:lnTo>
                    <a:lnTo>
                      <a:pt x="56" y="21"/>
                    </a:lnTo>
                    <a:lnTo>
                      <a:pt x="37" y="36"/>
                    </a:lnTo>
                    <a:lnTo>
                      <a:pt x="22" y="55"/>
                    </a:lnTo>
                    <a:lnTo>
                      <a:pt x="10" y="76"/>
                    </a:lnTo>
                    <a:lnTo>
                      <a:pt x="2" y="99"/>
                    </a:lnTo>
                    <a:lnTo>
                      <a:pt x="0" y="123"/>
                    </a:lnTo>
                    <a:lnTo>
                      <a:pt x="2" y="147"/>
                    </a:lnTo>
                    <a:lnTo>
                      <a:pt x="10" y="170"/>
                    </a:lnTo>
                    <a:lnTo>
                      <a:pt x="22" y="192"/>
                    </a:lnTo>
                    <a:lnTo>
                      <a:pt x="37" y="209"/>
                    </a:lnTo>
                    <a:lnTo>
                      <a:pt x="56" y="225"/>
                    </a:lnTo>
                    <a:lnTo>
                      <a:pt x="77" y="237"/>
                    </a:lnTo>
                    <a:lnTo>
                      <a:pt x="101" y="244"/>
                    </a:lnTo>
                    <a:lnTo>
                      <a:pt x="127" y="246"/>
                    </a:lnTo>
                    <a:close/>
                  </a:path>
                </a:pathLst>
              </a:custGeom>
              <a:solidFill>
                <a:srgbClr val="000000"/>
              </a:solidFill>
              <a:ln w="9525">
                <a:noFill/>
                <a:round/>
                <a:headEnd/>
                <a:tailEnd/>
              </a:ln>
            </p:spPr>
            <p:txBody>
              <a:bodyPr/>
              <a:lstStyle/>
              <a:p>
                <a:endParaRPr lang="fr-FR"/>
              </a:p>
            </p:txBody>
          </p:sp>
          <p:sp>
            <p:nvSpPr>
              <p:cNvPr id="262" name="Freeform 292"/>
              <p:cNvSpPr>
                <a:spLocks/>
              </p:cNvSpPr>
              <p:nvPr/>
            </p:nvSpPr>
            <p:spPr bwMode="auto">
              <a:xfrm>
                <a:off x="2405" y="3728"/>
                <a:ext cx="206" cy="252"/>
              </a:xfrm>
              <a:custGeom>
                <a:avLst/>
                <a:gdLst/>
                <a:ahLst/>
                <a:cxnLst>
                  <a:cxn ang="0">
                    <a:pos x="737" y="0"/>
                  </a:cxn>
                  <a:cxn ang="0">
                    <a:pos x="0" y="894"/>
                  </a:cxn>
                  <a:cxn ang="0">
                    <a:pos x="22" y="975"/>
                  </a:cxn>
                  <a:cxn ang="0">
                    <a:pos x="67" y="1009"/>
                  </a:cxn>
                  <a:cxn ang="0">
                    <a:pos x="823" y="113"/>
                  </a:cxn>
                  <a:cxn ang="0">
                    <a:pos x="737" y="0"/>
                  </a:cxn>
                </a:cxnLst>
                <a:rect l="0" t="0" r="r" b="b"/>
                <a:pathLst>
                  <a:path w="823" h="1009">
                    <a:moveTo>
                      <a:pt x="737" y="0"/>
                    </a:moveTo>
                    <a:lnTo>
                      <a:pt x="0" y="894"/>
                    </a:lnTo>
                    <a:lnTo>
                      <a:pt x="22" y="975"/>
                    </a:lnTo>
                    <a:lnTo>
                      <a:pt x="67" y="1009"/>
                    </a:lnTo>
                    <a:lnTo>
                      <a:pt x="823" y="113"/>
                    </a:lnTo>
                    <a:lnTo>
                      <a:pt x="737" y="0"/>
                    </a:lnTo>
                    <a:close/>
                  </a:path>
                </a:pathLst>
              </a:custGeom>
              <a:solidFill>
                <a:srgbClr val="000000"/>
              </a:solidFill>
              <a:ln w="9525">
                <a:noFill/>
                <a:round/>
                <a:headEnd/>
                <a:tailEnd/>
              </a:ln>
            </p:spPr>
            <p:txBody>
              <a:bodyPr/>
              <a:lstStyle/>
              <a:p>
                <a:endParaRPr lang="fr-FR"/>
              </a:p>
            </p:txBody>
          </p:sp>
          <p:sp>
            <p:nvSpPr>
              <p:cNvPr id="263" name="Freeform 293"/>
              <p:cNvSpPr>
                <a:spLocks/>
              </p:cNvSpPr>
              <p:nvPr/>
            </p:nvSpPr>
            <p:spPr bwMode="auto">
              <a:xfrm>
                <a:off x="2611" y="3744"/>
                <a:ext cx="42" cy="263"/>
              </a:xfrm>
              <a:custGeom>
                <a:avLst/>
                <a:gdLst/>
                <a:ahLst/>
                <a:cxnLst>
                  <a:cxn ang="0">
                    <a:pos x="0" y="43"/>
                  </a:cxn>
                  <a:cxn ang="0">
                    <a:pos x="28" y="845"/>
                  </a:cxn>
                  <a:cxn ang="0">
                    <a:pos x="71" y="1051"/>
                  </a:cxn>
                  <a:cxn ang="0">
                    <a:pos x="131" y="1051"/>
                  </a:cxn>
                  <a:cxn ang="0">
                    <a:pos x="169" y="823"/>
                  </a:cxn>
                  <a:cxn ang="0">
                    <a:pos x="126" y="0"/>
                  </a:cxn>
                  <a:cxn ang="0">
                    <a:pos x="0" y="43"/>
                  </a:cxn>
                </a:cxnLst>
                <a:rect l="0" t="0" r="r" b="b"/>
                <a:pathLst>
                  <a:path w="169" h="1051">
                    <a:moveTo>
                      <a:pt x="0" y="43"/>
                    </a:moveTo>
                    <a:lnTo>
                      <a:pt x="28" y="845"/>
                    </a:lnTo>
                    <a:lnTo>
                      <a:pt x="71" y="1051"/>
                    </a:lnTo>
                    <a:lnTo>
                      <a:pt x="131" y="1051"/>
                    </a:lnTo>
                    <a:lnTo>
                      <a:pt x="169" y="823"/>
                    </a:lnTo>
                    <a:lnTo>
                      <a:pt x="126" y="0"/>
                    </a:lnTo>
                    <a:lnTo>
                      <a:pt x="0" y="43"/>
                    </a:lnTo>
                    <a:close/>
                  </a:path>
                </a:pathLst>
              </a:custGeom>
              <a:solidFill>
                <a:srgbClr val="000000"/>
              </a:solidFill>
              <a:ln w="9525">
                <a:noFill/>
                <a:round/>
                <a:headEnd/>
                <a:tailEnd/>
              </a:ln>
            </p:spPr>
            <p:txBody>
              <a:bodyPr/>
              <a:lstStyle/>
              <a:p>
                <a:endParaRPr lang="fr-FR"/>
              </a:p>
            </p:txBody>
          </p:sp>
          <p:sp>
            <p:nvSpPr>
              <p:cNvPr id="264" name="Freeform 294"/>
              <p:cNvSpPr>
                <a:spLocks/>
              </p:cNvSpPr>
              <p:nvPr/>
            </p:nvSpPr>
            <p:spPr bwMode="auto">
              <a:xfrm>
                <a:off x="2631" y="3989"/>
                <a:ext cx="10" cy="75"/>
              </a:xfrm>
              <a:custGeom>
                <a:avLst/>
                <a:gdLst/>
                <a:ahLst/>
                <a:cxnLst>
                  <a:cxn ang="0">
                    <a:pos x="0" y="0"/>
                  </a:cxn>
                  <a:cxn ang="0">
                    <a:pos x="3" y="168"/>
                  </a:cxn>
                  <a:cxn ang="0">
                    <a:pos x="19" y="299"/>
                  </a:cxn>
                  <a:cxn ang="0">
                    <a:pos x="41" y="170"/>
                  </a:cxn>
                  <a:cxn ang="0">
                    <a:pos x="37" y="7"/>
                  </a:cxn>
                  <a:cxn ang="0">
                    <a:pos x="0" y="0"/>
                  </a:cxn>
                </a:cxnLst>
                <a:rect l="0" t="0" r="r" b="b"/>
                <a:pathLst>
                  <a:path w="41" h="299">
                    <a:moveTo>
                      <a:pt x="0" y="0"/>
                    </a:moveTo>
                    <a:lnTo>
                      <a:pt x="3" y="168"/>
                    </a:lnTo>
                    <a:lnTo>
                      <a:pt x="19" y="299"/>
                    </a:lnTo>
                    <a:lnTo>
                      <a:pt x="41" y="170"/>
                    </a:lnTo>
                    <a:lnTo>
                      <a:pt x="37" y="7"/>
                    </a:lnTo>
                    <a:lnTo>
                      <a:pt x="0" y="0"/>
                    </a:lnTo>
                    <a:close/>
                  </a:path>
                </a:pathLst>
              </a:custGeom>
              <a:solidFill>
                <a:srgbClr val="000000"/>
              </a:solidFill>
              <a:ln w="9525">
                <a:noFill/>
                <a:round/>
                <a:headEnd/>
                <a:tailEnd/>
              </a:ln>
            </p:spPr>
            <p:txBody>
              <a:bodyPr/>
              <a:lstStyle/>
              <a:p>
                <a:endParaRPr lang="fr-FR"/>
              </a:p>
            </p:txBody>
          </p:sp>
          <p:sp>
            <p:nvSpPr>
              <p:cNvPr id="265" name="Freeform 295"/>
              <p:cNvSpPr>
                <a:spLocks/>
              </p:cNvSpPr>
              <p:nvPr/>
            </p:nvSpPr>
            <p:spPr bwMode="auto">
              <a:xfrm>
                <a:off x="2623" y="3653"/>
                <a:ext cx="31" cy="37"/>
              </a:xfrm>
              <a:custGeom>
                <a:avLst/>
                <a:gdLst/>
                <a:ahLst/>
                <a:cxnLst>
                  <a:cxn ang="0">
                    <a:pos x="124" y="0"/>
                  </a:cxn>
                  <a:cxn ang="0">
                    <a:pos x="38" y="0"/>
                  </a:cxn>
                  <a:cxn ang="0">
                    <a:pos x="0" y="111"/>
                  </a:cxn>
                  <a:cxn ang="0">
                    <a:pos x="10" y="115"/>
                  </a:cxn>
                  <a:cxn ang="0">
                    <a:pos x="20" y="119"/>
                  </a:cxn>
                  <a:cxn ang="0">
                    <a:pos x="30" y="124"/>
                  </a:cxn>
                  <a:cxn ang="0">
                    <a:pos x="40" y="128"/>
                  </a:cxn>
                  <a:cxn ang="0">
                    <a:pos x="50" y="132"/>
                  </a:cxn>
                  <a:cxn ang="0">
                    <a:pos x="60" y="137"/>
                  </a:cxn>
                  <a:cxn ang="0">
                    <a:pos x="69" y="142"/>
                  </a:cxn>
                  <a:cxn ang="0">
                    <a:pos x="79" y="147"/>
                  </a:cxn>
                  <a:cxn ang="0">
                    <a:pos x="124" y="0"/>
                  </a:cxn>
                </a:cxnLst>
                <a:rect l="0" t="0" r="r" b="b"/>
                <a:pathLst>
                  <a:path w="124" h="147">
                    <a:moveTo>
                      <a:pt x="124" y="0"/>
                    </a:moveTo>
                    <a:lnTo>
                      <a:pt x="38" y="0"/>
                    </a:lnTo>
                    <a:lnTo>
                      <a:pt x="0" y="111"/>
                    </a:lnTo>
                    <a:lnTo>
                      <a:pt x="10" y="115"/>
                    </a:lnTo>
                    <a:lnTo>
                      <a:pt x="20" y="119"/>
                    </a:lnTo>
                    <a:lnTo>
                      <a:pt x="30" y="124"/>
                    </a:lnTo>
                    <a:lnTo>
                      <a:pt x="40" y="128"/>
                    </a:lnTo>
                    <a:lnTo>
                      <a:pt x="50" y="132"/>
                    </a:lnTo>
                    <a:lnTo>
                      <a:pt x="60" y="137"/>
                    </a:lnTo>
                    <a:lnTo>
                      <a:pt x="69" y="142"/>
                    </a:lnTo>
                    <a:lnTo>
                      <a:pt x="79" y="147"/>
                    </a:lnTo>
                    <a:lnTo>
                      <a:pt x="124" y="0"/>
                    </a:lnTo>
                    <a:close/>
                  </a:path>
                </a:pathLst>
              </a:custGeom>
              <a:solidFill>
                <a:srgbClr val="000000"/>
              </a:solidFill>
              <a:ln w="9525">
                <a:noFill/>
                <a:round/>
                <a:headEnd/>
                <a:tailEnd/>
              </a:ln>
            </p:spPr>
            <p:txBody>
              <a:bodyPr/>
              <a:lstStyle/>
              <a:p>
                <a:endParaRPr lang="fr-FR"/>
              </a:p>
            </p:txBody>
          </p:sp>
          <p:sp>
            <p:nvSpPr>
              <p:cNvPr id="266" name="Freeform 296"/>
              <p:cNvSpPr>
                <a:spLocks/>
              </p:cNvSpPr>
              <p:nvPr/>
            </p:nvSpPr>
            <p:spPr bwMode="auto">
              <a:xfrm>
                <a:off x="2611" y="3681"/>
                <a:ext cx="31" cy="41"/>
              </a:xfrm>
              <a:custGeom>
                <a:avLst/>
                <a:gdLst/>
                <a:ahLst/>
                <a:cxnLst>
                  <a:cxn ang="0">
                    <a:pos x="88" y="166"/>
                  </a:cxn>
                  <a:cxn ang="0">
                    <a:pos x="128" y="36"/>
                  </a:cxn>
                  <a:cxn ang="0">
                    <a:pos x="118" y="31"/>
                  </a:cxn>
                  <a:cxn ang="0">
                    <a:pos x="109" y="26"/>
                  </a:cxn>
                  <a:cxn ang="0">
                    <a:pos x="99" y="21"/>
                  </a:cxn>
                  <a:cxn ang="0">
                    <a:pos x="89" y="17"/>
                  </a:cxn>
                  <a:cxn ang="0">
                    <a:pos x="79" y="13"/>
                  </a:cxn>
                  <a:cxn ang="0">
                    <a:pos x="69" y="8"/>
                  </a:cxn>
                  <a:cxn ang="0">
                    <a:pos x="59" y="4"/>
                  </a:cxn>
                  <a:cxn ang="0">
                    <a:pos x="49" y="0"/>
                  </a:cxn>
                  <a:cxn ang="0">
                    <a:pos x="0" y="145"/>
                  </a:cxn>
                  <a:cxn ang="0">
                    <a:pos x="88" y="166"/>
                  </a:cxn>
                </a:cxnLst>
                <a:rect l="0" t="0" r="r" b="b"/>
                <a:pathLst>
                  <a:path w="128" h="166">
                    <a:moveTo>
                      <a:pt x="88" y="166"/>
                    </a:moveTo>
                    <a:lnTo>
                      <a:pt x="128" y="36"/>
                    </a:lnTo>
                    <a:lnTo>
                      <a:pt x="118" y="31"/>
                    </a:lnTo>
                    <a:lnTo>
                      <a:pt x="109" y="26"/>
                    </a:lnTo>
                    <a:lnTo>
                      <a:pt x="99" y="21"/>
                    </a:lnTo>
                    <a:lnTo>
                      <a:pt x="89" y="17"/>
                    </a:lnTo>
                    <a:lnTo>
                      <a:pt x="79" y="13"/>
                    </a:lnTo>
                    <a:lnTo>
                      <a:pt x="69" y="8"/>
                    </a:lnTo>
                    <a:lnTo>
                      <a:pt x="59" y="4"/>
                    </a:lnTo>
                    <a:lnTo>
                      <a:pt x="49" y="0"/>
                    </a:lnTo>
                    <a:lnTo>
                      <a:pt x="0" y="145"/>
                    </a:lnTo>
                    <a:lnTo>
                      <a:pt x="88" y="166"/>
                    </a:lnTo>
                    <a:close/>
                  </a:path>
                </a:pathLst>
              </a:custGeom>
              <a:solidFill>
                <a:srgbClr val="000000"/>
              </a:solidFill>
              <a:ln w="9525">
                <a:noFill/>
                <a:round/>
                <a:headEnd/>
                <a:tailEnd/>
              </a:ln>
            </p:spPr>
            <p:txBody>
              <a:bodyPr/>
              <a:lstStyle/>
              <a:p>
                <a:endParaRPr lang="fr-FR"/>
              </a:p>
            </p:txBody>
          </p:sp>
          <p:sp>
            <p:nvSpPr>
              <p:cNvPr id="267" name="Freeform 297"/>
              <p:cNvSpPr>
                <a:spLocks/>
              </p:cNvSpPr>
              <p:nvPr/>
            </p:nvSpPr>
            <p:spPr bwMode="auto">
              <a:xfrm>
                <a:off x="2388" y="3884"/>
                <a:ext cx="52" cy="55"/>
              </a:xfrm>
              <a:custGeom>
                <a:avLst/>
                <a:gdLst/>
                <a:ahLst/>
                <a:cxnLst>
                  <a:cxn ang="0">
                    <a:pos x="207" y="116"/>
                  </a:cxn>
                  <a:cxn ang="0">
                    <a:pos x="207" y="112"/>
                  </a:cxn>
                  <a:cxn ang="0">
                    <a:pos x="206" y="100"/>
                  </a:cxn>
                  <a:cxn ang="0">
                    <a:pos x="201" y="85"/>
                  </a:cxn>
                  <a:cxn ang="0">
                    <a:pos x="193" y="66"/>
                  </a:cxn>
                  <a:cxn ang="0">
                    <a:pos x="178" y="46"/>
                  </a:cxn>
                  <a:cxn ang="0">
                    <a:pos x="156" y="27"/>
                  </a:cxn>
                  <a:cxn ang="0">
                    <a:pos x="125" y="11"/>
                  </a:cxn>
                  <a:cxn ang="0">
                    <a:pos x="82" y="0"/>
                  </a:cxn>
                  <a:cxn ang="0">
                    <a:pos x="0" y="91"/>
                  </a:cxn>
                  <a:cxn ang="0">
                    <a:pos x="7" y="92"/>
                  </a:cxn>
                  <a:cxn ang="0">
                    <a:pos x="22" y="94"/>
                  </a:cxn>
                  <a:cxn ang="0">
                    <a:pos x="44" y="100"/>
                  </a:cxn>
                  <a:cxn ang="0">
                    <a:pos x="69" y="111"/>
                  </a:cxn>
                  <a:cxn ang="0">
                    <a:pos x="93" y="127"/>
                  </a:cxn>
                  <a:cxn ang="0">
                    <a:pos x="113" y="149"/>
                  </a:cxn>
                  <a:cxn ang="0">
                    <a:pos x="125" y="179"/>
                  </a:cxn>
                  <a:cxn ang="0">
                    <a:pos x="126" y="219"/>
                  </a:cxn>
                  <a:cxn ang="0">
                    <a:pos x="207" y="116"/>
                  </a:cxn>
                </a:cxnLst>
                <a:rect l="0" t="0" r="r" b="b"/>
                <a:pathLst>
                  <a:path w="207" h="219">
                    <a:moveTo>
                      <a:pt x="207" y="116"/>
                    </a:moveTo>
                    <a:lnTo>
                      <a:pt x="207" y="112"/>
                    </a:lnTo>
                    <a:lnTo>
                      <a:pt x="206" y="100"/>
                    </a:lnTo>
                    <a:lnTo>
                      <a:pt x="201" y="85"/>
                    </a:lnTo>
                    <a:lnTo>
                      <a:pt x="193" y="66"/>
                    </a:lnTo>
                    <a:lnTo>
                      <a:pt x="178" y="46"/>
                    </a:lnTo>
                    <a:lnTo>
                      <a:pt x="156" y="27"/>
                    </a:lnTo>
                    <a:lnTo>
                      <a:pt x="125" y="11"/>
                    </a:lnTo>
                    <a:lnTo>
                      <a:pt x="82" y="0"/>
                    </a:lnTo>
                    <a:lnTo>
                      <a:pt x="0" y="91"/>
                    </a:lnTo>
                    <a:lnTo>
                      <a:pt x="7" y="92"/>
                    </a:lnTo>
                    <a:lnTo>
                      <a:pt x="22" y="94"/>
                    </a:lnTo>
                    <a:lnTo>
                      <a:pt x="44" y="100"/>
                    </a:lnTo>
                    <a:lnTo>
                      <a:pt x="69" y="111"/>
                    </a:lnTo>
                    <a:lnTo>
                      <a:pt x="93" y="127"/>
                    </a:lnTo>
                    <a:lnTo>
                      <a:pt x="113" y="149"/>
                    </a:lnTo>
                    <a:lnTo>
                      <a:pt x="125" y="179"/>
                    </a:lnTo>
                    <a:lnTo>
                      <a:pt x="126" y="219"/>
                    </a:lnTo>
                    <a:lnTo>
                      <a:pt x="207" y="116"/>
                    </a:lnTo>
                    <a:close/>
                  </a:path>
                </a:pathLst>
              </a:custGeom>
              <a:solidFill>
                <a:srgbClr val="000000"/>
              </a:solidFill>
              <a:ln w="9525">
                <a:noFill/>
                <a:round/>
                <a:headEnd/>
                <a:tailEnd/>
              </a:ln>
            </p:spPr>
            <p:txBody>
              <a:bodyPr/>
              <a:lstStyle/>
              <a:p>
                <a:endParaRPr lang="fr-FR"/>
              </a:p>
            </p:txBody>
          </p:sp>
          <p:sp>
            <p:nvSpPr>
              <p:cNvPr id="268" name="Freeform 298"/>
              <p:cNvSpPr>
                <a:spLocks/>
              </p:cNvSpPr>
              <p:nvPr/>
            </p:nvSpPr>
            <p:spPr bwMode="auto">
              <a:xfrm>
                <a:off x="2637" y="3598"/>
                <a:ext cx="18" cy="49"/>
              </a:xfrm>
              <a:custGeom>
                <a:avLst/>
                <a:gdLst/>
                <a:ahLst/>
                <a:cxnLst>
                  <a:cxn ang="0">
                    <a:pos x="49" y="0"/>
                  </a:cxn>
                  <a:cxn ang="0">
                    <a:pos x="0" y="164"/>
                  </a:cxn>
                  <a:cxn ang="0">
                    <a:pos x="14" y="193"/>
                  </a:cxn>
                  <a:cxn ang="0">
                    <a:pos x="71" y="5"/>
                  </a:cxn>
                  <a:cxn ang="0">
                    <a:pos x="49" y="0"/>
                  </a:cxn>
                </a:cxnLst>
                <a:rect l="0" t="0" r="r" b="b"/>
                <a:pathLst>
                  <a:path w="71" h="193">
                    <a:moveTo>
                      <a:pt x="49" y="0"/>
                    </a:moveTo>
                    <a:lnTo>
                      <a:pt x="0" y="164"/>
                    </a:lnTo>
                    <a:lnTo>
                      <a:pt x="14" y="193"/>
                    </a:lnTo>
                    <a:lnTo>
                      <a:pt x="71" y="5"/>
                    </a:lnTo>
                    <a:lnTo>
                      <a:pt x="49" y="0"/>
                    </a:lnTo>
                    <a:close/>
                  </a:path>
                </a:pathLst>
              </a:custGeom>
              <a:solidFill>
                <a:srgbClr val="3099AA"/>
              </a:solidFill>
              <a:ln w="9525">
                <a:noFill/>
                <a:round/>
                <a:headEnd/>
                <a:tailEnd/>
              </a:ln>
            </p:spPr>
            <p:txBody>
              <a:bodyPr/>
              <a:lstStyle/>
              <a:p>
                <a:endParaRPr lang="fr-FR"/>
              </a:p>
            </p:txBody>
          </p:sp>
          <p:sp>
            <p:nvSpPr>
              <p:cNvPr id="269" name="Freeform 299"/>
              <p:cNvSpPr>
                <a:spLocks/>
              </p:cNvSpPr>
              <p:nvPr/>
            </p:nvSpPr>
            <p:spPr bwMode="auto">
              <a:xfrm>
                <a:off x="2651" y="3609"/>
                <a:ext cx="13" cy="31"/>
              </a:xfrm>
              <a:custGeom>
                <a:avLst/>
                <a:gdLst/>
                <a:ahLst/>
                <a:cxnLst>
                  <a:cxn ang="0">
                    <a:pos x="32" y="0"/>
                  </a:cxn>
                  <a:cxn ang="0">
                    <a:pos x="0" y="116"/>
                  </a:cxn>
                  <a:cxn ang="0">
                    <a:pos x="20" y="124"/>
                  </a:cxn>
                  <a:cxn ang="0">
                    <a:pos x="51" y="6"/>
                  </a:cxn>
                  <a:cxn ang="0">
                    <a:pos x="32" y="0"/>
                  </a:cxn>
                </a:cxnLst>
                <a:rect l="0" t="0" r="r" b="b"/>
                <a:pathLst>
                  <a:path w="51" h="124">
                    <a:moveTo>
                      <a:pt x="32" y="0"/>
                    </a:moveTo>
                    <a:lnTo>
                      <a:pt x="0" y="116"/>
                    </a:lnTo>
                    <a:lnTo>
                      <a:pt x="20" y="124"/>
                    </a:lnTo>
                    <a:lnTo>
                      <a:pt x="51" y="6"/>
                    </a:lnTo>
                    <a:lnTo>
                      <a:pt x="32" y="0"/>
                    </a:lnTo>
                    <a:close/>
                  </a:path>
                </a:pathLst>
              </a:custGeom>
              <a:solidFill>
                <a:srgbClr val="3099AA"/>
              </a:solidFill>
              <a:ln w="9525">
                <a:noFill/>
                <a:round/>
                <a:headEnd/>
                <a:tailEnd/>
              </a:ln>
            </p:spPr>
            <p:txBody>
              <a:bodyPr/>
              <a:lstStyle/>
              <a:p>
                <a:endParaRPr lang="fr-FR"/>
              </a:p>
            </p:txBody>
          </p:sp>
          <p:sp>
            <p:nvSpPr>
              <p:cNvPr id="270" name="Freeform 300"/>
              <p:cNvSpPr>
                <a:spLocks/>
              </p:cNvSpPr>
              <p:nvPr/>
            </p:nvSpPr>
            <p:spPr bwMode="auto">
              <a:xfrm>
                <a:off x="2609" y="3719"/>
                <a:ext cx="19" cy="19"/>
              </a:xfrm>
              <a:custGeom>
                <a:avLst/>
                <a:gdLst/>
                <a:ahLst/>
                <a:cxnLst>
                  <a:cxn ang="0">
                    <a:pos x="38" y="75"/>
                  </a:cxn>
                  <a:cxn ang="0">
                    <a:pos x="45" y="74"/>
                  </a:cxn>
                  <a:cxn ang="0">
                    <a:pos x="53" y="71"/>
                  </a:cxn>
                  <a:cxn ang="0">
                    <a:pos x="59" y="68"/>
                  </a:cxn>
                  <a:cxn ang="0">
                    <a:pos x="65" y="63"/>
                  </a:cxn>
                  <a:cxn ang="0">
                    <a:pos x="70" y="58"/>
                  </a:cxn>
                  <a:cxn ang="0">
                    <a:pos x="73" y="51"/>
                  </a:cxn>
                  <a:cxn ang="0">
                    <a:pos x="75" y="44"/>
                  </a:cxn>
                  <a:cxn ang="0">
                    <a:pos x="76" y="37"/>
                  </a:cxn>
                  <a:cxn ang="0">
                    <a:pos x="75" y="29"/>
                  </a:cxn>
                  <a:cxn ang="0">
                    <a:pos x="73" y="23"/>
                  </a:cxn>
                  <a:cxn ang="0">
                    <a:pos x="70" y="17"/>
                  </a:cxn>
                  <a:cxn ang="0">
                    <a:pos x="65" y="10"/>
                  </a:cxn>
                  <a:cxn ang="0">
                    <a:pos x="59" y="6"/>
                  </a:cxn>
                  <a:cxn ang="0">
                    <a:pos x="53" y="3"/>
                  </a:cxn>
                  <a:cxn ang="0">
                    <a:pos x="45" y="1"/>
                  </a:cxn>
                  <a:cxn ang="0">
                    <a:pos x="38" y="0"/>
                  </a:cxn>
                  <a:cxn ang="0">
                    <a:pos x="31" y="1"/>
                  </a:cxn>
                  <a:cxn ang="0">
                    <a:pos x="23" y="3"/>
                  </a:cxn>
                  <a:cxn ang="0">
                    <a:pos x="17" y="6"/>
                  </a:cxn>
                  <a:cxn ang="0">
                    <a:pos x="12" y="10"/>
                  </a:cxn>
                  <a:cxn ang="0">
                    <a:pos x="6" y="17"/>
                  </a:cxn>
                  <a:cxn ang="0">
                    <a:pos x="3" y="23"/>
                  </a:cxn>
                  <a:cxn ang="0">
                    <a:pos x="1" y="29"/>
                  </a:cxn>
                  <a:cxn ang="0">
                    <a:pos x="0" y="37"/>
                  </a:cxn>
                  <a:cxn ang="0">
                    <a:pos x="1" y="44"/>
                  </a:cxn>
                  <a:cxn ang="0">
                    <a:pos x="3" y="51"/>
                  </a:cxn>
                  <a:cxn ang="0">
                    <a:pos x="6" y="58"/>
                  </a:cxn>
                  <a:cxn ang="0">
                    <a:pos x="12" y="63"/>
                  </a:cxn>
                  <a:cxn ang="0">
                    <a:pos x="17" y="68"/>
                  </a:cxn>
                  <a:cxn ang="0">
                    <a:pos x="23" y="71"/>
                  </a:cxn>
                  <a:cxn ang="0">
                    <a:pos x="31" y="74"/>
                  </a:cxn>
                  <a:cxn ang="0">
                    <a:pos x="38" y="75"/>
                  </a:cxn>
                </a:cxnLst>
                <a:rect l="0" t="0" r="r" b="b"/>
                <a:pathLst>
                  <a:path w="76" h="75">
                    <a:moveTo>
                      <a:pt x="38" y="75"/>
                    </a:moveTo>
                    <a:lnTo>
                      <a:pt x="45" y="74"/>
                    </a:lnTo>
                    <a:lnTo>
                      <a:pt x="53" y="71"/>
                    </a:lnTo>
                    <a:lnTo>
                      <a:pt x="59" y="68"/>
                    </a:lnTo>
                    <a:lnTo>
                      <a:pt x="65" y="63"/>
                    </a:lnTo>
                    <a:lnTo>
                      <a:pt x="70" y="58"/>
                    </a:lnTo>
                    <a:lnTo>
                      <a:pt x="73" y="51"/>
                    </a:lnTo>
                    <a:lnTo>
                      <a:pt x="75" y="44"/>
                    </a:lnTo>
                    <a:lnTo>
                      <a:pt x="76" y="37"/>
                    </a:lnTo>
                    <a:lnTo>
                      <a:pt x="75" y="29"/>
                    </a:lnTo>
                    <a:lnTo>
                      <a:pt x="73" y="23"/>
                    </a:lnTo>
                    <a:lnTo>
                      <a:pt x="70" y="17"/>
                    </a:lnTo>
                    <a:lnTo>
                      <a:pt x="65" y="10"/>
                    </a:lnTo>
                    <a:lnTo>
                      <a:pt x="59" y="6"/>
                    </a:lnTo>
                    <a:lnTo>
                      <a:pt x="53" y="3"/>
                    </a:lnTo>
                    <a:lnTo>
                      <a:pt x="45" y="1"/>
                    </a:lnTo>
                    <a:lnTo>
                      <a:pt x="38" y="0"/>
                    </a:lnTo>
                    <a:lnTo>
                      <a:pt x="31" y="1"/>
                    </a:lnTo>
                    <a:lnTo>
                      <a:pt x="23" y="3"/>
                    </a:lnTo>
                    <a:lnTo>
                      <a:pt x="17" y="6"/>
                    </a:lnTo>
                    <a:lnTo>
                      <a:pt x="12" y="10"/>
                    </a:lnTo>
                    <a:lnTo>
                      <a:pt x="6" y="17"/>
                    </a:lnTo>
                    <a:lnTo>
                      <a:pt x="3" y="23"/>
                    </a:lnTo>
                    <a:lnTo>
                      <a:pt x="1" y="29"/>
                    </a:lnTo>
                    <a:lnTo>
                      <a:pt x="0" y="37"/>
                    </a:lnTo>
                    <a:lnTo>
                      <a:pt x="1" y="44"/>
                    </a:lnTo>
                    <a:lnTo>
                      <a:pt x="3" y="51"/>
                    </a:lnTo>
                    <a:lnTo>
                      <a:pt x="6" y="58"/>
                    </a:lnTo>
                    <a:lnTo>
                      <a:pt x="12" y="63"/>
                    </a:lnTo>
                    <a:lnTo>
                      <a:pt x="17" y="68"/>
                    </a:lnTo>
                    <a:lnTo>
                      <a:pt x="23" y="71"/>
                    </a:lnTo>
                    <a:lnTo>
                      <a:pt x="31" y="74"/>
                    </a:lnTo>
                    <a:lnTo>
                      <a:pt x="38" y="75"/>
                    </a:lnTo>
                    <a:close/>
                  </a:path>
                </a:pathLst>
              </a:custGeom>
              <a:solidFill>
                <a:srgbClr val="3099AA"/>
              </a:solidFill>
              <a:ln w="9525">
                <a:noFill/>
                <a:round/>
                <a:headEnd/>
                <a:tailEnd/>
              </a:ln>
            </p:spPr>
            <p:txBody>
              <a:bodyPr/>
              <a:lstStyle/>
              <a:p>
                <a:endParaRPr lang="fr-FR"/>
              </a:p>
            </p:txBody>
          </p:sp>
          <p:sp>
            <p:nvSpPr>
              <p:cNvPr id="271" name="Freeform 301"/>
              <p:cNvSpPr>
                <a:spLocks/>
              </p:cNvSpPr>
              <p:nvPr/>
            </p:nvSpPr>
            <p:spPr bwMode="auto">
              <a:xfrm>
                <a:off x="2358" y="3923"/>
                <a:ext cx="47" cy="50"/>
              </a:xfrm>
              <a:custGeom>
                <a:avLst/>
                <a:gdLst/>
                <a:ahLst/>
                <a:cxnLst>
                  <a:cxn ang="0">
                    <a:pos x="7" y="164"/>
                  </a:cxn>
                  <a:cxn ang="0">
                    <a:pos x="0" y="200"/>
                  </a:cxn>
                  <a:cxn ang="0">
                    <a:pos x="44" y="193"/>
                  </a:cxn>
                  <a:cxn ang="0">
                    <a:pos x="189" y="27"/>
                  </a:cxn>
                  <a:cxn ang="0">
                    <a:pos x="189" y="26"/>
                  </a:cxn>
                  <a:cxn ang="0">
                    <a:pos x="188" y="23"/>
                  </a:cxn>
                  <a:cxn ang="0">
                    <a:pos x="185" y="19"/>
                  </a:cxn>
                  <a:cxn ang="0">
                    <a:pos x="183" y="14"/>
                  </a:cxn>
                  <a:cxn ang="0">
                    <a:pos x="178" y="8"/>
                  </a:cxn>
                  <a:cxn ang="0">
                    <a:pos x="173" y="4"/>
                  </a:cxn>
                  <a:cxn ang="0">
                    <a:pos x="164" y="1"/>
                  </a:cxn>
                  <a:cxn ang="0">
                    <a:pos x="155" y="0"/>
                  </a:cxn>
                  <a:cxn ang="0">
                    <a:pos x="7" y="164"/>
                  </a:cxn>
                </a:cxnLst>
                <a:rect l="0" t="0" r="r" b="b"/>
                <a:pathLst>
                  <a:path w="189" h="200">
                    <a:moveTo>
                      <a:pt x="7" y="164"/>
                    </a:moveTo>
                    <a:lnTo>
                      <a:pt x="0" y="200"/>
                    </a:lnTo>
                    <a:lnTo>
                      <a:pt x="44" y="193"/>
                    </a:lnTo>
                    <a:lnTo>
                      <a:pt x="189" y="27"/>
                    </a:lnTo>
                    <a:lnTo>
                      <a:pt x="189" y="26"/>
                    </a:lnTo>
                    <a:lnTo>
                      <a:pt x="188" y="23"/>
                    </a:lnTo>
                    <a:lnTo>
                      <a:pt x="185" y="19"/>
                    </a:lnTo>
                    <a:lnTo>
                      <a:pt x="183" y="14"/>
                    </a:lnTo>
                    <a:lnTo>
                      <a:pt x="178" y="8"/>
                    </a:lnTo>
                    <a:lnTo>
                      <a:pt x="173" y="4"/>
                    </a:lnTo>
                    <a:lnTo>
                      <a:pt x="164" y="1"/>
                    </a:lnTo>
                    <a:lnTo>
                      <a:pt x="155" y="0"/>
                    </a:lnTo>
                    <a:lnTo>
                      <a:pt x="7" y="164"/>
                    </a:lnTo>
                    <a:close/>
                  </a:path>
                </a:pathLst>
              </a:custGeom>
              <a:solidFill>
                <a:srgbClr val="3099AA"/>
              </a:solidFill>
              <a:ln w="9525">
                <a:noFill/>
                <a:round/>
                <a:headEnd/>
                <a:tailEnd/>
              </a:ln>
            </p:spPr>
            <p:txBody>
              <a:bodyPr/>
              <a:lstStyle/>
              <a:p>
                <a:endParaRPr lang="fr-FR"/>
              </a:p>
            </p:txBody>
          </p:sp>
          <p:sp>
            <p:nvSpPr>
              <p:cNvPr id="272" name="Freeform 302"/>
              <p:cNvSpPr>
                <a:spLocks/>
              </p:cNvSpPr>
              <p:nvPr/>
            </p:nvSpPr>
            <p:spPr bwMode="auto">
              <a:xfrm>
                <a:off x="2434" y="3809"/>
                <a:ext cx="71" cy="79"/>
              </a:xfrm>
              <a:custGeom>
                <a:avLst/>
                <a:gdLst/>
                <a:ahLst/>
                <a:cxnLst>
                  <a:cxn ang="0">
                    <a:pos x="0" y="282"/>
                  </a:cxn>
                  <a:cxn ang="0">
                    <a:pos x="3" y="283"/>
                  </a:cxn>
                  <a:cxn ang="0">
                    <a:pos x="7" y="287"/>
                  </a:cxn>
                  <a:cxn ang="0">
                    <a:pos x="13" y="291"/>
                  </a:cxn>
                  <a:cxn ang="0">
                    <a:pos x="20" y="296"/>
                  </a:cxn>
                  <a:cxn ang="0">
                    <a:pos x="27" y="302"/>
                  </a:cxn>
                  <a:cxn ang="0">
                    <a:pos x="31" y="309"/>
                  </a:cxn>
                  <a:cxn ang="0">
                    <a:pos x="33" y="313"/>
                  </a:cxn>
                  <a:cxn ang="0">
                    <a:pos x="34" y="315"/>
                  </a:cxn>
                  <a:cxn ang="0">
                    <a:pos x="287" y="21"/>
                  </a:cxn>
                  <a:cxn ang="0">
                    <a:pos x="287" y="20"/>
                  </a:cxn>
                  <a:cxn ang="0">
                    <a:pos x="285" y="18"/>
                  </a:cxn>
                  <a:cxn ang="0">
                    <a:pos x="283" y="15"/>
                  </a:cxn>
                  <a:cxn ang="0">
                    <a:pos x="280" y="11"/>
                  </a:cxn>
                  <a:cxn ang="0">
                    <a:pos x="275" y="6"/>
                  </a:cxn>
                  <a:cxn ang="0">
                    <a:pos x="269" y="3"/>
                  </a:cxn>
                  <a:cxn ang="0">
                    <a:pos x="261" y="1"/>
                  </a:cxn>
                  <a:cxn ang="0">
                    <a:pos x="251" y="0"/>
                  </a:cxn>
                  <a:cxn ang="0">
                    <a:pos x="0" y="282"/>
                  </a:cxn>
                </a:cxnLst>
                <a:rect l="0" t="0" r="r" b="b"/>
                <a:pathLst>
                  <a:path w="287" h="315">
                    <a:moveTo>
                      <a:pt x="0" y="282"/>
                    </a:moveTo>
                    <a:lnTo>
                      <a:pt x="3" y="283"/>
                    </a:lnTo>
                    <a:lnTo>
                      <a:pt x="7" y="287"/>
                    </a:lnTo>
                    <a:lnTo>
                      <a:pt x="13" y="291"/>
                    </a:lnTo>
                    <a:lnTo>
                      <a:pt x="20" y="296"/>
                    </a:lnTo>
                    <a:lnTo>
                      <a:pt x="27" y="302"/>
                    </a:lnTo>
                    <a:lnTo>
                      <a:pt x="31" y="309"/>
                    </a:lnTo>
                    <a:lnTo>
                      <a:pt x="33" y="313"/>
                    </a:lnTo>
                    <a:lnTo>
                      <a:pt x="34" y="315"/>
                    </a:lnTo>
                    <a:lnTo>
                      <a:pt x="287" y="21"/>
                    </a:lnTo>
                    <a:lnTo>
                      <a:pt x="287" y="20"/>
                    </a:lnTo>
                    <a:lnTo>
                      <a:pt x="285" y="18"/>
                    </a:lnTo>
                    <a:lnTo>
                      <a:pt x="283" y="15"/>
                    </a:lnTo>
                    <a:lnTo>
                      <a:pt x="280" y="11"/>
                    </a:lnTo>
                    <a:lnTo>
                      <a:pt x="275" y="6"/>
                    </a:lnTo>
                    <a:lnTo>
                      <a:pt x="269" y="3"/>
                    </a:lnTo>
                    <a:lnTo>
                      <a:pt x="261" y="1"/>
                    </a:lnTo>
                    <a:lnTo>
                      <a:pt x="251" y="0"/>
                    </a:lnTo>
                    <a:lnTo>
                      <a:pt x="0" y="282"/>
                    </a:lnTo>
                    <a:close/>
                  </a:path>
                </a:pathLst>
              </a:custGeom>
              <a:solidFill>
                <a:srgbClr val="3099AA"/>
              </a:solidFill>
              <a:ln w="9525">
                <a:noFill/>
                <a:round/>
                <a:headEnd/>
                <a:tailEnd/>
              </a:ln>
            </p:spPr>
            <p:txBody>
              <a:bodyPr/>
              <a:lstStyle/>
              <a:p>
                <a:endParaRPr lang="fr-FR"/>
              </a:p>
            </p:txBody>
          </p:sp>
          <p:sp>
            <p:nvSpPr>
              <p:cNvPr id="273" name="Freeform 303"/>
              <p:cNvSpPr>
                <a:spLocks/>
              </p:cNvSpPr>
              <p:nvPr/>
            </p:nvSpPr>
            <p:spPr bwMode="auto">
              <a:xfrm>
                <a:off x="2402" y="3892"/>
                <a:ext cx="16" cy="15"/>
              </a:xfrm>
              <a:custGeom>
                <a:avLst/>
                <a:gdLst/>
                <a:ahLst/>
                <a:cxnLst>
                  <a:cxn ang="0">
                    <a:pos x="40" y="0"/>
                  </a:cxn>
                  <a:cxn ang="0">
                    <a:pos x="0" y="48"/>
                  </a:cxn>
                  <a:cxn ang="0">
                    <a:pos x="27" y="60"/>
                  </a:cxn>
                  <a:cxn ang="0">
                    <a:pos x="65" y="10"/>
                  </a:cxn>
                  <a:cxn ang="0">
                    <a:pos x="40" y="0"/>
                  </a:cxn>
                </a:cxnLst>
                <a:rect l="0" t="0" r="r" b="b"/>
                <a:pathLst>
                  <a:path w="65" h="60">
                    <a:moveTo>
                      <a:pt x="40" y="0"/>
                    </a:moveTo>
                    <a:lnTo>
                      <a:pt x="0" y="48"/>
                    </a:lnTo>
                    <a:lnTo>
                      <a:pt x="27" y="60"/>
                    </a:lnTo>
                    <a:lnTo>
                      <a:pt x="65" y="10"/>
                    </a:lnTo>
                    <a:lnTo>
                      <a:pt x="40" y="0"/>
                    </a:lnTo>
                    <a:close/>
                  </a:path>
                </a:pathLst>
              </a:custGeom>
              <a:solidFill>
                <a:srgbClr val="3099AA"/>
              </a:solidFill>
              <a:ln w="9525">
                <a:noFill/>
                <a:round/>
                <a:headEnd/>
                <a:tailEnd/>
              </a:ln>
            </p:spPr>
            <p:txBody>
              <a:bodyPr/>
              <a:lstStyle/>
              <a:p>
                <a:endParaRPr lang="fr-FR"/>
              </a:p>
            </p:txBody>
          </p:sp>
          <p:sp>
            <p:nvSpPr>
              <p:cNvPr id="274" name="Freeform 304"/>
              <p:cNvSpPr>
                <a:spLocks/>
              </p:cNvSpPr>
              <p:nvPr/>
            </p:nvSpPr>
            <p:spPr bwMode="auto">
              <a:xfrm>
                <a:off x="2414" y="3898"/>
                <a:ext cx="12" cy="13"/>
              </a:xfrm>
              <a:custGeom>
                <a:avLst/>
                <a:gdLst/>
                <a:ahLst/>
                <a:cxnLst>
                  <a:cxn ang="0">
                    <a:pos x="40" y="0"/>
                  </a:cxn>
                  <a:cxn ang="0">
                    <a:pos x="0" y="48"/>
                  </a:cxn>
                  <a:cxn ang="0">
                    <a:pos x="14" y="55"/>
                  </a:cxn>
                  <a:cxn ang="0">
                    <a:pos x="52" y="5"/>
                  </a:cxn>
                  <a:cxn ang="0">
                    <a:pos x="40" y="0"/>
                  </a:cxn>
                </a:cxnLst>
                <a:rect l="0" t="0" r="r" b="b"/>
                <a:pathLst>
                  <a:path w="52" h="55">
                    <a:moveTo>
                      <a:pt x="40" y="0"/>
                    </a:moveTo>
                    <a:lnTo>
                      <a:pt x="0" y="48"/>
                    </a:lnTo>
                    <a:lnTo>
                      <a:pt x="14" y="55"/>
                    </a:lnTo>
                    <a:lnTo>
                      <a:pt x="52" y="5"/>
                    </a:lnTo>
                    <a:lnTo>
                      <a:pt x="40" y="0"/>
                    </a:lnTo>
                    <a:close/>
                  </a:path>
                </a:pathLst>
              </a:custGeom>
              <a:solidFill>
                <a:srgbClr val="3099AA"/>
              </a:solidFill>
              <a:ln w="9525">
                <a:noFill/>
                <a:round/>
                <a:headEnd/>
                <a:tailEnd/>
              </a:ln>
            </p:spPr>
            <p:txBody>
              <a:bodyPr/>
              <a:lstStyle/>
              <a:p>
                <a:endParaRPr lang="fr-FR"/>
              </a:p>
            </p:txBody>
          </p:sp>
          <p:sp>
            <p:nvSpPr>
              <p:cNvPr id="275" name="Freeform 305"/>
              <p:cNvSpPr>
                <a:spLocks/>
              </p:cNvSpPr>
              <p:nvPr/>
            </p:nvSpPr>
            <p:spPr bwMode="auto">
              <a:xfrm>
                <a:off x="2627" y="3760"/>
                <a:ext cx="13" cy="220"/>
              </a:xfrm>
              <a:custGeom>
                <a:avLst/>
                <a:gdLst/>
                <a:ahLst/>
                <a:cxnLst>
                  <a:cxn ang="0">
                    <a:pos x="36" y="879"/>
                  </a:cxn>
                  <a:cxn ang="0">
                    <a:pos x="51" y="752"/>
                  </a:cxn>
                  <a:cxn ang="0">
                    <a:pos x="18" y="0"/>
                  </a:cxn>
                  <a:cxn ang="0">
                    <a:pos x="0" y="0"/>
                  </a:cxn>
                  <a:cxn ang="0">
                    <a:pos x="36" y="879"/>
                  </a:cxn>
                </a:cxnLst>
                <a:rect l="0" t="0" r="r" b="b"/>
                <a:pathLst>
                  <a:path w="51" h="879">
                    <a:moveTo>
                      <a:pt x="36" y="879"/>
                    </a:moveTo>
                    <a:lnTo>
                      <a:pt x="51" y="752"/>
                    </a:lnTo>
                    <a:lnTo>
                      <a:pt x="18" y="0"/>
                    </a:lnTo>
                    <a:lnTo>
                      <a:pt x="0" y="0"/>
                    </a:lnTo>
                    <a:lnTo>
                      <a:pt x="36" y="879"/>
                    </a:lnTo>
                    <a:close/>
                  </a:path>
                </a:pathLst>
              </a:custGeom>
              <a:solidFill>
                <a:srgbClr val="3099AA"/>
              </a:solidFill>
              <a:ln w="9525">
                <a:noFill/>
                <a:round/>
                <a:headEnd/>
                <a:tailEnd/>
              </a:ln>
            </p:spPr>
            <p:txBody>
              <a:bodyPr/>
              <a:lstStyle/>
              <a:p>
                <a:endParaRPr lang="fr-FR"/>
              </a:p>
            </p:txBody>
          </p:sp>
          <p:sp>
            <p:nvSpPr>
              <p:cNvPr id="276" name="Freeform 306"/>
              <p:cNvSpPr>
                <a:spLocks/>
              </p:cNvSpPr>
              <p:nvPr/>
            </p:nvSpPr>
            <p:spPr bwMode="auto">
              <a:xfrm>
                <a:off x="2460" y="3749"/>
                <a:ext cx="132" cy="153"/>
              </a:xfrm>
              <a:custGeom>
                <a:avLst/>
                <a:gdLst/>
                <a:ahLst/>
                <a:cxnLst>
                  <a:cxn ang="0">
                    <a:pos x="510" y="0"/>
                  </a:cxn>
                  <a:cxn ang="0">
                    <a:pos x="525" y="10"/>
                  </a:cxn>
                  <a:cxn ang="0">
                    <a:pos x="17" y="612"/>
                  </a:cxn>
                  <a:cxn ang="0">
                    <a:pos x="0" y="601"/>
                  </a:cxn>
                  <a:cxn ang="0">
                    <a:pos x="510" y="0"/>
                  </a:cxn>
                </a:cxnLst>
                <a:rect l="0" t="0" r="r" b="b"/>
                <a:pathLst>
                  <a:path w="525" h="612">
                    <a:moveTo>
                      <a:pt x="510" y="0"/>
                    </a:moveTo>
                    <a:lnTo>
                      <a:pt x="525" y="10"/>
                    </a:lnTo>
                    <a:lnTo>
                      <a:pt x="17" y="612"/>
                    </a:lnTo>
                    <a:lnTo>
                      <a:pt x="0" y="601"/>
                    </a:lnTo>
                    <a:lnTo>
                      <a:pt x="510" y="0"/>
                    </a:lnTo>
                    <a:close/>
                  </a:path>
                </a:pathLst>
              </a:custGeom>
              <a:solidFill>
                <a:srgbClr val="3099AA"/>
              </a:solidFill>
              <a:ln w="9525">
                <a:noFill/>
                <a:round/>
                <a:headEnd/>
                <a:tailEnd/>
              </a:ln>
            </p:spPr>
            <p:txBody>
              <a:bodyPr/>
              <a:lstStyle/>
              <a:p>
                <a:endParaRPr lang="fr-FR"/>
              </a:p>
            </p:txBody>
          </p:sp>
        </p:grpSp>
        <p:grpSp>
          <p:nvGrpSpPr>
            <p:cNvPr id="236" name="Group 308"/>
            <p:cNvGrpSpPr>
              <a:grpSpLocks noChangeAspect="1"/>
            </p:cNvGrpSpPr>
            <p:nvPr/>
          </p:nvGrpSpPr>
          <p:grpSpPr bwMode="auto">
            <a:xfrm>
              <a:off x="2109" y="3621"/>
              <a:ext cx="528" cy="346"/>
              <a:chOff x="2109" y="3621"/>
              <a:chExt cx="528" cy="346"/>
            </a:xfrm>
          </p:grpSpPr>
          <p:sp>
            <p:nvSpPr>
              <p:cNvPr id="237" name="AutoShape 307"/>
              <p:cNvSpPr>
                <a:spLocks noChangeAspect="1" noChangeArrowheads="1" noTextEdit="1"/>
              </p:cNvSpPr>
              <p:nvPr/>
            </p:nvSpPr>
            <p:spPr bwMode="auto">
              <a:xfrm>
                <a:off x="2109" y="3621"/>
                <a:ext cx="528" cy="346"/>
              </a:xfrm>
              <a:prstGeom prst="rect">
                <a:avLst/>
              </a:prstGeom>
              <a:noFill/>
              <a:ln w="9525">
                <a:noFill/>
                <a:miter lim="800000"/>
                <a:headEnd/>
                <a:tailEnd/>
              </a:ln>
            </p:spPr>
            <p:txBody>
              <a:bodyPr/>
              <a:lstStyle/>
              <a:p>
                <a:endParaRPr lang="fr-FR"/>
              </a:p>
            </p:txBody>
          </p:sp>
          <p:sp>
            <p:nvSpPr>
              <p:cNvPr id="238" name="Freeform 309"/>
              <p:cNvSpPr>
                <a:spLocks/>
              </p:cNvSpPr>
              <p:nvPr/>
            </p:nvSpPr>
            <p:spPr bwMode="auto">
              <a:xfrm>
                <a:off x="2116" y="3621"/>
                <a:ext cx="521" cy="344"/>
              </a:xfrm>
              <a:custGeom>
                <a:avLst/>
                <a:gdLst/>
                <a:ahLst/>
                <a:cxnLst>
                  <a:cxn ang="0">
                    <a:pos x="49" y="7"/>
                  </a:cxn>
                  <a:cxn ang="0">
                    <a:pos x="67" y="16"/>
                  </a:cxn>
                  <a:cxn ang="0">
                    <a:pos x="91" y="30"/>
                  </a:cxn>
                  <a:cxn ang="0">
                    <a:pos x="122" y="50"/>
                  </a:cxn>
                  <a:cxn ang="0">
                    <a:pos x="160" y="73"/>
                  </a:cxn>
                  <a:cxn ang="0">
                    <a:pos x="205" y="102"/>
                  </a:cxn>
                  <a:cxn ang="0">
                    <a:pos x="257" y="136"/>
                  </a:cxn>
                  <a:cxn ang="0">
                    <a:pos x="316" y="175"/>
                  </a:cxn>
                  <a:cxn ang="0">
                    <a:pos x="380" y="219"/>
                  </a:cxn>
                  <a:cxn ang="0">
                    <a:pos x="451" y="269"/>
                  </a:cxn>
                  <a:cxn ang="0">
                    <a:pos x="530" y="325"/>
                  </a:cxn>
                  <a:cxn ang="0">
                    <a:pos x="615" y="387"/>
                  </a:cxn>
                  <a:cxn ang="0">
                    <a:pos x="700" y="447"/>
                  </a:cxn>
                  <a:cxn ang="0">
                    <a:pos x="782" y="505"/>
                  </a:cxn>
                  <a:cxn ang="0">
                    <a:pos x="861" y="556"/>
                  </a:cxn>
                  <a:cxn ang="0">
                    <a:pos x="937" y="601"/>
                  </a:cxn>
                  <a:cxn ang="0">
                    <a:pos x="1010" y="644"/>
                  </a:cxn>
                  <a:cxn ang="0">
                    <a:pos x="1080" y="683"/>
                  </a:cxn>
                  <a:cxn ang="0">
                    <a:pos x="1146" y="720"/>
                  </a:cxn>
                  <a:cxn ang="0">
                    <a:pos x="1209" y="752"/>
                  </a:cxn>
                  <a:cxn ang="0">
                    <a:pos x="1269" y="782"/>
                  </a:cxn>
                  <a:cxn ang="0">
                    <a:pos x="1324" y="812"/>
                  </a:cxn>
                  <a:cxn ang="0">
                    <a:pos x="1376" y="840"/>
                  </a:cxn>
                  <a:cxn ang="0">
                    <a:pos x="1424" y="867"/>
                  </a:cxn>
                  <a:cxn ang="0">
                    <a:pos x="1564" y="964"/>
                  </a:cxn>
                  <a:cxn ang="0">
                    <a:pos x="1493" y="1024"/>
                  </a:cxn>
                  <a:cxn ang="0">
                    <a:pos x="1474" y="1013"/>
                  </a:cxn>
                  <a:cxn ang="0">
                    <a:pos x="1449" y="996"/>
                  </a:cxn>
                  <a:cxn ang="0">
                    <a:pos x="1418" y="977"/>
                  </a:cxn>
                  <a:cxn ang="0">
                    <a:pos x="1381" y="955"/>
                  </a:cxn>
                  <a:cxn ang="0">
                    <a:pos x="1343" y="928"/>
                  </a:cxn>
                  <a:cxn ang="0">
                    <a:pos x="1302" y="901"/>
                  </a:cxn>
                  <a:cxn ang="0">
                    <a:pos x="1260" y="872"/>
                  </a:cxn>
                  <a:cxn ang="0">
                    <a:pos x="1219" y="845"/>
                  </a:cxn>
                  <a:cxn ang="0">
                    <a:pos x="1179" y="815"/>
                  </a:cxn>
                  <a:cxn ang="0">
                    <a:pos x="1142" y="786"/>
                  </a:cxn>
                  <a:cxn ang="0">
                    <a:pos x="1110" y="760"/>
                  </a:cxn>
                  <a:cxn ang="0">
                    <a:pos x="1078" y="734"/>
                  </a:cxn>
                  <a:cxn ang="0">
                    <a:pos x="1039" y="704"/>
                  </a:cxn>
                  <a:cxn ang="0">
                    <a:pos x="996" y="672"/>
                  </a:cxn>
                  <a:cxn ang="0">
                    <a:pos x="948" y="639"/>
                  </a:cxn>
                  <a:cxn ang="0">
                    <a:pos x="897" y="604"/>
                  </a:cxn>
                  <a:cxn ang="0">
                    <a:pos x="843" y="570"/>
                  </a:cxn>
                  <a:cxn ang="0">
                    <a:pos x="791" y="535"/>
                  </a:cxn>
                  <a:cxn ang="0">
                    <a:pos x="740" y="503"/>
                  </a:cxn>
                  <a:cxn ang="0">
                    <a:pos x="690" y="473"/>
                  </a:cxn>
                  <a:cxn ang="0">
                    <a:pos x="646" y="447"/>
                  </a:cxn>
                  <a:cxn ang="0">
                    <a:pos x="607" y="425"/>
                  </a:cxn>
                  <a:cxn ang="0">
                    <a:pos x="575" y="408"/>
                  </a:cxn>
                  <a:cxn ang="0">
                    <a:pos x="553" y="398"/>
                  </a:cxn>
                  <a:cxn ang="0">
                    <a:pos x="527" y="385"/>
                  </a:cxn>
                  <a:cxn ang="0">
                    <a:pos x="491" y="366"/>
                  </a:cxn>
                  <a:cxn ang="0">
                    <a:pos x="446" y="342"/>
                  </a:cxn>
                  <a:cxn ang="0">
                    <a:pos x="394" y="312"/>
                  </a:cxn>
                  <a:cxn ang="0">
                    <a:pos x="338" y="279"/>
                  </a:cxn>
                  <a:cxn ang="0">
                    <a:pos x="279" y="246"/>
                  </a:cxn>
                  <a:cxn ang="0">
                    <a:pos x="220" y="211"/>
                  </a:cxn>
                  <a:cxn ang="0">
                    <a:pos x="164" y="177"/>
                  </a:cxn>
                  <a:cxn ang="0">
                    <a:pos x="112" y="146"/>
                  </a:cxn>
                  <a:cxn ang="0">
                    <a:pos x="67" y="116"/>
                  </a:cxn>
                  <a:cxn ang="0">
                    <a:pos x="31" y="93"/>
                  </a:cxn>
                  <a:cxn ang="0">
                    <a:pos x="7" y="76"/>
                  </a:cxn>
                  <a:cxn ang="0">
                    <a:pos x="39" y="0"/>
                  </a:cxn>
                </a:cxnLst>
                <a:rect l="0" t="0" r="r" b="b"/>
                <a:pathLst>
                  <a:path w="1564" h="1031">
                    <a:moveTo>
                      <a:pt x="39" y="0"/>
                    </a:moveTo>
                    <a:lnTo>
                      <a:pt x="41" y="1"/>
                    </a:lnTo>
                    <a:lnTo>
                      <a:pt x="44" y="3"/>
                    </a:lnTo>
                    <a:lnTo>
                      <a:pt x="48" y="5"/>
                    </a:lnTo>
                    <a:lnTo>
                      <a:pt x="49" y="7"/>
                    </a:lnTo>
                    <a:lnTo>
                      <a:pt x="53" y="8"/>
                    </a:lnTo>
                    <a:lnTo>
                      <a:pt x="56" y="9"/>
                    </a:lnTo>
                    <a:lnTo>
                      <a:pt x="60" y="12"/>
                    </a:lnTo>
                    <a:lnTo>
                      <a:pt x="64" y="13"/>
                    </a:lnTo>
                    <a:lnTo>
                      <a:pt x="67" y="16"/>
                    </a:lnTo>
                    <a:lnTo>
                      <a:pt x="71" y="18"/>
                    </a:lnTo>
                    <a:lnTo>
                      <a:pt x="77" y="21"/>
                    </a:lnTo>
                    <a:lnTo>
                      <a:pt x="81" y="23"/>
                    </a:lnTo>
                    <a:lnTo>
                      <a:pt x="86" y="26"/>
                    </a:lnTo>
                    <a:lnTo>
                      <a:pt x="91" y="30"/>
                    </a:lnTo>
                    <a:lnTo>
                      <a:pt x="98" y="34"/>
                    </a:lnTo>
                    <a:lnTo>
                      <a:pt x="103" y="37"/>
                    </a:lnTo>
                    <a:lnTo>
                      <a:pt x="109" y="42"/>
                    </a:lnTo>
                    <a:lnTo>
                      <a:pt x="116" y="44"/>
                    </a:lnTo>
                    <a:lnTo>
                      <a:pt x="122" y="50"/>
                    </a:lnTo>
                    <a:lnTo>
                      <a:pt x="129" y="53"/>
                    </a:lnTo>
                    <a:lnTo>
                      <a:pt x="137" y="59"/>
                    </a:lnTo>
                    <a:lnTo>
                      <a:pt x="145" y="63"/>
                    </a:lnTo>
                    <a:lnTo>
                      <a:pt x="152" y="68"/>
                    </a:lnTo>
                    <a:lnTo>
                      <a:pt x="160" y="73"/>
                    </a:lnTo>
                    <a:lnTo>
                      <a:pt x="169" y="78"/>
                    </a:lnTo>
                    <a:lnTo>
                      <a:pt x="177" y="83"/>
                    </a:lnTo>
                    <a:lnTo>
                      <a:pt x="188" y="90"/>
                    </a:lnTo>
                    <a:lnTo>
                      <a:pt x="195" y="95"/>
                    </a:lnTo>
                    <a:lnTo>
                      <a:pt x="205" y="102"/>
                    </a:lnTo>
                    <a:lnTo>
                      <a:pt x="215" y="108"/>
                    </a:lnTo>
                    <a:lnTo>
                      <a:pt x="226" y="115"/>
                    </a:lnTo>
                    <a:lnTo>
                      <a:pt x="235" y="121"/>
                    </a:lnTo>
                    <a:lnTo>
                      <a:pt x="246" y="129"/>
                    </a:lnTo>
                    <a:lnTo>
                      <a:pt x="257" y="136"/>
                    </a:lnTo>
                    <a:lnTo>
                      <a:pt x="269" y="143"/>
                    </a:lnTo>
                    <a:lnTo>
                      <a:pt x="279" y="150"/>
                    </a:lnTo>
                    <a:lnTo>
                      <a:pt x="291" y="158"/>
                    </a:lnTo>
                    <a:lnTo>
                      <a:pt x="303" y="166"/>
                    </a:lnTo>
                    <a:lnTo>
                      <a:pt x="316" y="175"/>
                    </a:lnTo>
                    <a:lnTo>
                      <a:pt x="327" y="183"/>
                    </a:lnTo>
                    <a:lnTo>
                      <a:pt x="340" y="192"/>
                    </a:lnTo>
                    <a:lnTo>
                      <a:pt x="353" y="201"/>
                    </a:lnTo>
                    <a:lnTo>
                      <a:pt x="368" y="210"/>
                    </a:lnTo>
                    <a:lnTo>
                      <a:pt x="380" y="219"/>
                    </a:lnTo>
                    <a:lnTo>
                      <a:pt x="394" y="230"/>
                    </a:lnTo>
                    <a:lnTo>
                      <a:pt x="408" y="239"/>
                    </a:lnTo>
                    <a:lnTo>
                      <a:pt x="423" y="249"/>
                    </a:lnTo>
                    <a:lnTo>
                      <a:pt x="437" y="258"/>
                    </a:lnTo>
                    <a:lnTo>
                      <a:pt x="451" y="269"/>
                    </a:lnTo>
                    <a:lnTo>
                      <a:pt x="466" y="279"/>
                    </a:lnTo>
                    <a:lnTo>
                      <a:pt x="483" y="291"/>
                    </a:lnTo>
                    <a:lnTo>
                      <a:pt x="497" y="303"/>
                    </a:lnTo>
                    <a:lnTo>
                      <a:pt x="513" y="313"/>
                    </a:lnTo>
                    <a:lnTo>
                      <a:pt x="530" y="325"/>
                    </a:lnTo>
                    <a:lnTo>
                      <a:pt x="545" y="336"/>
                    </a:lnTo>
                    <a:lnTo>
                      <a:pt x="562" y="348"/>
                    </a:lnTo>
                    <a:lnTo>
                      <a:pt x="579" y="361"/>
                    </a:lnTo>
                    <a:lnTo>
                      <a:pt x="596" y="374"/>
                    </a:lnTo>
                    <a:lnTo>
                      <a:pt x="615" y="387"/>
                    </a:lnTo>
                    <a:lnTo>
                      <a:pt x="630" y="400"/>
                    </a:lnTo>
                    <a:lnTo>
                      <a:pt x="649" y="412"/>
                    </a:lnTo>
                    <a:lnTo>
                      <a:pt x="666" y="424"/>
                    </a:lnTo>
                    <a:lnTo>
                      <a:pt x="683" y="437"/>
                    </a:lnTo>
                    <a:lnTo>
                      <a:pt x="700" y="447"/>
                    </a:lnTo>
                    <a:lnTo>
                      <a:pt x="715" y="460"/>
                    </a:lnTo>
                    <a:lnTo>
                      <a:pt x="732" y="471"/>
                    </a:lnTo>
                    <a:lnTo>
                      <a:pt x="749" y="482"/>
                    </a:lnTo>
                    <a:lnTo>
                      <a:pt x="766" y="494"/>
                    </a:lnTo>
                    <a:lnTo>
                      <a:pt x="782" y="505"/>
                    </a:lnTo>
                    <a:lnTo>
                      <a:pt x="797" y="514"/>
                    </a:lnTo>
                    <a:lnTo>
                      <a:pt x="814" y="526"/>
                    </a:lnTo>
                    <a:lnTo>
                      <a:pt x="830" y="535"/>
                    </a:lnTo>
                    <a:lnTo>
                      <a:pt x="846" y="546"/>
                    </a:lnTo>
                    <a:lnTo>
                      <a:pt x="861" y="556"/>
                    </a:lnTo>
                    <a:lnTo>
                      <a:pt x="877" y="566"/>
                    </a:lnTo>
                    <a:lnTo>
                      <a:pt x="891" y="575"/>
                    </a:lnTo>
                    <a:lnTo>
                      <a:pt x="907" y="584"/>
                    </a:lnTo>
                    <a:lnTo>
                      <a:pt x="923" y="592"/>
                    </a:lnTo>
                    <a:lnTo>
                      <a:pt x="937" y="601"/>
                    </a:lnTo>
                    <a:lnTo>
                      <a:pt x="952" y="610"/>
                    </a:lnTo>
                    <a:lnTo>
                      <a:pt x="966" y="618"/>
                    </a:lnTo>
                    <a:lnTo>
                      <a:pt x="982" y="627"/>
                    </a:lnTo>
                    <a:lnTo>
                      <a:pt x="996" y="636"/>
                    </a:lnTo>
                    <a:lnTo>
                      <a:pt x="1010" y="644"/>
                    </a:lnTo>
                    <a:lnTo>
                      <a:pt x="1025" y="652"/>
                    </a:lnTo>
                    <a:lnTo>
                      <a:pt x="1038" y="660"/>
                    </a:lnTo>
                    <a:lnTo>
                      <a:pt x="1052" y="668"/>
                    </a:lnTo>
                    <a:lnTo>
                      <a:pt x="1065" y="675"/>
                    </a:lnTo>
                    <a:lnTo>
                      <a:pt x="1080" y="683"/>
                    </a:lnTo>
                    <a:lnTo>
                      <a:pt x="1094" y="691"/>
                    </a:lnTo>
                    <a:lnTo>
                      <a:pt x="1107" y="698"/>
                    </a:lnTo>
                    <a:lnTo>
                      <a:pt x="1120" y="705"/>
                    </a:lnTo>
                    <a:lnTo>
                      <a:pt x="1133" y="712"/>
                    </a:lnTo>
                    <a:lnTo>
                      <a:pt x="1146" y="720"/>
                    </a:lnTo>
                    <a:lnTo>
                      <a:pt x="1159" y="726"/>
                    </a:lnTo>
                    <a:lnTo>
                      <a:pt x="1171" y="733"/>
                    </a:lnTo>
                    <a:lnTo>
                      <a:pt x="1184" y="739"/>
                    </a:lnTo>
                    <a:lnTo>
                      <a:pt x="1196" y="746"/>
                    </a:lnTo>
                    <a:lnTo>
                      <a:pt x="1209" y="752"/>
                    </a:lnTo>
                    <a:lnTo>
                      <a:pt x="1221" y="758"/>
                    </a:lnTo>
                    <a:lnTo>
                      <a:pt x="1234" y="764"/>
                    </a:lnTo>
                    <a:lnTo>
                      <a:pt x="1245" y="771"/>
                    </a:lnTo>
                    <a:lnTo>
                      <a:pt x="1257" y="777"/>
                    </a:lnTo>
                    <a:lnTo>
                      <a:pt x="1269" y="782"/>
                    </a:lnTo>
                    <a:lnTo>
                      <a:pt x="1279" y="789"/>
                    </a:lnTo>
                    <a:lnTo>
                      <a:pt x="1291" y="795"/>
                    </a:lnTo>
                    <a:lnTo>
                      <a:pt x="1303" y="802"/>
                    </a:lnTo>
                    <a:lnTo>
                      <a:pt x="1313" y="807"/>
                    </a:lnTo>
                    <a:lnTo>
                      <a:pt x="1324" y="812"/>
                    </a:lnTo>
                    <a:lnTo>
                      <a:pt x="1335" y="818"/>
                    </a:lnTo>
                    <a:lnTo>
                      <a:pt x="1346" y="824"/>
                    </a:lnTo>
                    <a:lnTo>
                      <a:pt x="1355" y="829"/>
                    </a:lnTo>
                    <a:lnTo>
                      <a:pt x="1366" y="835"/>
                    </a:lnTo>
                    <a:lnTo>
                      <a:pt x="1376" y="840"/>
                    </a:lnTo>
                    <a:lnTo>
                      <a:pt x="1386" y="846"/>
                    </a:lnTo>
                    <a:lnTo>
                      <a:pt x="1396" y="852"/>
                    </a:lnTo>
                    <a:lnTo>
                      <a:pt x="1405" y="857"/>
                    </a:lnTo>
                    <a:lnTo>
                      <a:pt x="1415" y="862"/>
                    </a:lnTo>
                    <a:lnTo>
                      <a:pt x="1424" y="867"/>
                    </a:lnTo>
                    <a:lnTo>
                      <a:pt x="1433" y="874"/>
                    </a:lnTo>
                    <a:lnTo>
                      <a:pt x="1443" y="879"/>
                    </a:lnTo>
                    <a:lnTo>
                      <a:pt x="1452" y="884"/>
                    </a:lnTo>
                    <a:lnTo>
                      <a:pt x="1461" y="891"/>
                    </a:lnTo>
                    <a:lnTo>
                      <a:pt x="1564" y="964"/>
                    </a:lnTo>
                    <a:lnTo>
                      <a:pt x="1507" y="1031"/>
                    </a:lnTo>
                    <a:lnTo>
                      <a:pt x="1504" y="1030"/>
                    </a:lnTo>
                    <a:lnTo>
                      <a:pt x="1501" y="1030"/>
                    </a:lnTo>
                    <a:lnTo>
                      <a:pt x="1499" y="1028"/>
                    </a:lnTo>
                    <a:lnTo>
                      <a:pt x="1493" y="1024"/>
                    </a:lnTo>
                    <a:lnTo>
                      <a:pt x="1490" y="1022"/>
                    </a:lnTo>
                    <a:lnTo>
                      <a:pt x="1487" y="1020"/>
                    </a:lnTo>
                    <a:lnTo>
                      <a:pt x="1483" y="1017"/>
                    </a:lnTo>
                    <a:lnTo>
                      <a:pt x="1479" y="1016"/>
                    </a:lnTo>
                    <a:lnTo>
                      <a:pt x="1474" y="1013"/>
                    </a:lnTo>
                    <a:lnTo>
                      <a:pt x="1470" y="1009"/>
                    </a:lnTo>
                    <a:lnTo>
                      <a:pt x="1465" y="1007"/>
                    </a:lnTo>
                    <a:lnTo>
                      <a:pt x="1460" y="1004"/>
                    </a:lnTo>
                    <a:lnTo>
                      <a:pt x="1454" y="1000"/>
                    </a:lnTo>
                    <a:lnTo>
                      <a:pt x="1449" y="996"/>
                    </a:lnTo>
                    <a:lnTo>
                      <a:pt x="1443" y="992"/>
                    </a:lnTo>
                    <a:lnTo>
                      <a:pt x="1437" y="990"/>
                    </a:lnTo>
                    <a:lnTo>
                      <a:pt x="1431" y="985"/>
                    </a:lnTo>
                    <a:lnTo>
                      <a:pt x="1424" y="981"/>
                    </a:lnTo>
                    <a:lnTo>
                      <a:pt x="1418" y="977"/>
                    </a:lnTo>
                    <a:lnTo>
                      <a:pt x="1411" y="973"/>
                    </a:lnTo>
                    <a:lnTo>
                      <a:pt x="1403" y="969"/>
                    </a:lnTo>
                    <a:lnTo>
                      <a:pt x="1396" y="964"/>
                    </a:lnTo>
                    <a:lnTo>
                      <a:pt x="1389" y="958"/>
                    </a:lnTo>
                    <a:lnTo>
                      <a:pt x="1381" y="955"/>
                    </a:lnTo>
                    <a:lnTo>
                      <a:pt x="1373" y="949"/>
                    </a:lnTo>
                    <a:lnTo>
                      <a:pt x="1367" y="944"/>
                    </a:lnTo>
                    <a:lnTo>
                      <a:pt x="1359" y="939"/>
                    </a:lnTo>
                    <a:lnTo>
                      <a:pt x="1351" y="935"/>
                    </a:lnTo>
                    <a:lnTo>
                      <a:pt x="1343" y="928"/>
                    </a:lnTo>
                    <a:lnTo>
                      <a:pt x="1335" y="923"/>
                    </a:lnTo>
                    <a:lnTo>
                      <a:pt x="1326" y="918"/>
                    </a:lnTo>
                    <a:lnTo>
                      <a:pt x="1318" y="913"/>
                    </a:lnTo>
                    <a:lnTo>
                      <a:pt x="1309" y="906"/>
                    </a:lnTo>
                    <a:lnTo>
                      <a:pt x="1302" y="901"/>
                    </a:lnTo>
                    <a:lnTo>
                      <a:pt x="1294" y="896"/>
                    </a:lnTo>
                    <a:lnTo>
                      <a:pt x="1286" y="891"/>
                    </a:lnTo>
                    <a:lnTo>
                      <a:pt x="1277" y="885"/>
                    </a:lnTo>
                    <a:lnTo>
                      <a:pt x="1269" y="879"/>
                    </a:lnTo>
                    <a:lnTo>
                      <a:pt x="1260" y="872"/>
                    </a:lnTo>
                    <a:lnTo>
                      <a:pt x="1252" y="867"/>
                    </a:lnTo>
                    <a:lnTo>
                      <a:pt x="1243" y="862"/>
                    </a:lnTo>
                    <a:lnTo>
                      <a:pt x="1235" y="855"/>
                    </a:lnTo>
                    <a:lnTo>
                      <a:pt x="1227" y="850"/>
                    </a:lnTo>
                    <a:lnTo>
                      <a:pt x="1219" y="845"/>
                    </a:lnTo>
                    <a:lnTo>
                      <a:pt x="1210" y="838"/>
                    </a:lnTo>
                    <a:lnTo>
                      <a:pt x="1202" y="833"/>
                    </a:lnTo>
                    <a:lnTo>
                      <a:pt x="1194" y="827"/>
                    </a:lnTo>
                    <a:lnTo>
                      <a:pt x="1187" y="822"/>
                    </a:lnTo>
                    <a:lnTo>
                      <a:pt x="1179" y="815"/>
                    </a:lnTo>
                    <a:lnTo>
                      <a:pt x="1171" y="810"/>
                    </a:lnTo>
                    <a:lnTo>
                      <a:pt x="1164" y="805"/>
                    </a:lnTo>
                    <a:lnTo>
                      <a:pt x="1157" y="798"/>
                    </a:lnTo>
                    <a:lnTo>
                      <a:pt x="1150" y="793"/>
                    </a:lnTo>
                    <a:lnTo>
                      <a:pt x="1142" y="786"/>
                    </a:lnTo>
                    <a:lnTo>
                      <a:pt x="1134" y="781"/>
                    </a:lnTo>
                    <a:lnTo>
                      <a:pt x="1129" y="776"/>
                    </a:lnTo>
                    <a:lnTo>
                      <a:pt x="1123" y="771"/>
                    </a:lnTo>
                    <a:lnTo>
                      <a:pt x="1116" y="765"/>
                    </a:lnTo>
                    <a:lnTo>
                      <a:pt x="1110" y="760"/>
                    </a:lnTo>
                    <a:lnTo>
                      <a:pt x="1104" y="756"/>
                    </a:lnTo>
                    <a:lnTo>
                      <a:pt x="1098" y="750"/>
                    </a:lnTo>
                    <a:lnTo>
                      <a:pt x="1091" y="745"/>
                    </a:lnTo>
                    <a:lnTo>
                      <a:pt x="1085" y="739"/>
                    </a:lnTo>
                    <a:lnTo>
                      <a:pt x="1078" y="734"/>
                    </a:lnTo>
                    <a:lnTo>
                      <a:pt x="1072" y="729"/>
                    </a:lnTo>
                    <a:lnTo>
                      <a:pt x="1064" y="722"/>
                    </a:lnTo>
                    <a:lnTo>
                      <a:pt x="1056" y="717"/>
                    </a:lnTo>
                    <a:lnTo>
                      <a:pt x="1048" y="711"/>
                    </a:lnTo>
                    <a:lnTo>
                      <a:pt x="1039" y="704"/>
                    </a:lnTo>
                    <a:lnTo>
                      <a:pt x="1031" y="698"/>
                    </a:lnTo>
                    <a:lnTo>
                      <a:pt x="1022" y="691"/>
                    </a:lnTo>
                    <a:lnTo>
                      <a:pt x="1014" y="685"/>
                    </a:lnTo>
                    <a:lnTo>
                      <a:pt x="1005" y="678"/>
                    </a:lnTo>
                    <a:lnTo>
                      <a:pt x="996" y="672"/>
                    </a:lnTo>
                    <a:lnTo>
                      <a:pt x="987" y="665"/>
                    </a:lnTo>
                    <a:lnTo>
                      <a:pt x="978" y="659"/>
                    </a:lnTo>
                    <a:lnTo>
                      <a:pt x="967" y="652"/>
                    </a:lnTo>
                    <a:lnTo>
                      <a:pt x="958" y="645"/>
                    </a:lnTo>
                    <a:lnTo>
                      <a:pt x="948" y="639"/>
                    </a:lnTo>
                    <a:lnTo>
                      <a:pt x="937" y="631"/>
                    </a:lnTo>
                    <a:lnTo>
                      <a:pt x="927" y="625"/>
                    </a:lnTo>
                    <a:lnTo>
                      <a:pt x="918" y="617"/>
                    </a:lnTo>
                    <a:lnTo>
                      <a:pt x="907" y="610"/>
                    </a:lnTo>
                    <a:lnTo>
                      <a:pt x="897" y="604"/>
                    </a:lnTo>
                    <a:lnTo>
                      <a:pt x="885" y="596"/>
                    </a:lnTo>
                    <a:lnTo>
                      <a:pt x="875" y="589"/>
                    </a:lnTo>
                    <a:lnTo>
                      <a:pt x="864" y="583"/>
                    </a:lnTo>
                    <a:lnTo>
                      <a:pt x="854" y="576"/>
                    </a:lnTo>
                    <a:lnTo>
                      <a:pt x="843" y="570"/>
                    </a:lnTo>
                    <a:lnTo>
                      <a:pt x="833" y="562"/>
                    </a:lnTo>
                    <a:lnTo>
                      <a:pt x="822" y="556"/>
                    </a:lnTo>
                    <a:lnTo>
                      <a:pt x="812" y="549"/>
                    </a:lnTo>
                    <a:lnTo>
                      <a:pt x="800" y="542"/>
                    </a:lnTo>
                    <a:lnTo>
                      <a:pt x="791" y="535"/>
                    </a:lnTo>
                    <a:lnTo>
                      <a:pt x="780" y="528"/>
                    </a:lnTo>
                    <a:lnTo>
                      <a:pt x="770" y="523"/>
                    </a:lnTo>
                    <a:lnTo>
                      <a:pt x="760" y="516"/>
                    </a:lnTo>
                    <a:lnTo>
                      <a:pt x="749" y="510"/>
                    </a:lnTo>
                    <a:lnTo>
                      <a:pt x="740" y="503"/>
                    </a:lnTo>
                    <a:lnTo>
                      <a:pt x="730" y="497"/>
                    </a:lnTo>
                    <a:lnTo>
                      <a:pt x="719" y="490"/>
                    </a:lnTo>
                    <a:lnTo>
                      <a:pt x="709" y="485"/>
                    </a:lnTo>
                    <a:lnTo>
                      <a:pt x="700" y="480"/>
                    </a:lnTo>
                    <a:lnTo>
                      <a:pt x="690" y="473"/>
                    </a:lnTo>
                    <a:lnTo>
                      <a:pt x="681" y="468"/>
                    </a:lnTo>
                    <a:lnTo>
                      <a:pt x="672" y="463"/>
                    </a:lnTo>
                    <a:lnTo>
                      <a:pt x="663" y="458"/>
                    </a:lnTo>
                    <a:lnTo>
                      <a:pt x="655" y="452"/>
                    </a:lnTo>
                    <a:lnTo>
                      <a:pt x="646" y="447"/>
                    </a:lnTo>
                    <a:lnTo>
                      <a:pt x="638" y="442"/>
                    </a:lnTo>
                    <a:lnTo>
                      <a:pt x="629" y="438"/>
                    </a:lnTo>
                    <a:lnTo>
                      <a:pt x="622" y="433"/>
                    </a:lnTo>
                    <a:lnTo>
                      <a:pt x="615" y="429"/>
                    </a:lnTo>
                    <a:lnTo>
                      <a:pt x="607" y="425"/>
                    </a:lnTo>
                    <a:lnTo>
                      <a:pt x="600" y="421"/>
                    </a:lnTo>
                    <a:lnTo>
                      <a:pt x="595" y="419"/>
                    </a:lnTo>
                    <a:lnTo>
                      <a:pt x="587" y="415"/>
                    </a:lnTo>
                    <a:lnTo>
                      <a:pt x="582" y="411"/>
                    </a:lnTo>
                    <a:lnTo>
                      <a:pt x="575" y="408"/>
                    </a:lnTo>
                    <a:lnTo>
                      <a:pt x="570" y="406"/>
                    </a:lnTo>
                    <a:lnTo>
                      <a:pt x="566" y="403"/>
                    </a:lnTo>
                    <a:lnTo>
                      <a:pt x="560" y="402"/>
                    </a:lnTo>
                    <a:lnTo>
                      <a:pt x="556" y="399"/>
                    </a:lnTo>
                    <a:lnTo>
                      <a:pt x="553" y="398"/>
                    </a:lnTo>
                    <a:lnTo>
                      <a:pt x="548" y="395"/>
                    </a:lnTo>
                    <a:lnTo>
                      <a:pt x="544" y="393"/>
                    </a:lnTo>
                    <a:lnTo>
                      <a:pt x="539" y="390"/>
                    </a:lnTo>
                    <a:lnTo>
                      <a:pt x="534" y="389"/>
                    </a:lnTo>
                    <a:lnTo>
                      <a:pt x="527" y="385"/>
                    </a:lnTo>
                    <a:lnTo>
                      <a:pt x="521" y="382"/>
                    </a:lnTo>
                    <a:lnTo>
                      <a:pt x="514" y="378"/>
                    </a:lnTo>
                    <a:lnTo>
                      <a:pt x="508" y="376"/>
                    </a:lnTo>
                    <a:lnTo>
                      <a:pt x="498" y="370"/>
                    </a:lnTo>
                    <a:lnTo>
                      <a:pt x="491" y="366"/>
                    </a:lnTo>
                    <a:lnTo>
                      <a:pt x="483" y="361"/>
                    </a:lnTo>
                    <a:lnTo>
                      <a:pt x="474" y="357"/>
                    </a:lnTo>
                    <a:lnTo>
                      <a:pt x="464" y="351"/>
                    </a:lnTo>
                    <a:lnTo>
                      <a:pt x="455" y="347"/>
                    </a:lnTo>
                    <a:lnTo>
                      <a:pt x="446" y="342"/>
                    </a:lnTo>
                    <a:lnTo>
                      <a:pt x="437" y="336"/>
                    </a:lnTo>
                    <a:lnTo>
                      <a:pt x="427" y="330"/>
                    </a:lnTo>
                    <a:lnTo>
                      <a:pt x="416" y="325"/>
                    </a:lnTo>
                    <a:lnTo>
                      <a:pt x="406" y="318"/>
                    </a:lnTo>
                    <a:lnTo>
                      <a:pt x="394" y="312"/>
                    </a:lnTo>
                    <a:lnTo>
                      <a:pt x="382" y="305"/>
                    </a:lnTo>
                    <a:lnTo>
                      <a:pt x="372" y="300"/>
                    </a:lnTo>
                    <a:lnTo>
                      <a:pt x="360" y="293"/>
                    </a:lnTo>
                    <a:lnTo>
                      <a:pt x="350" y="287"/>
                    </a:lnTo>
                    <a:lnTo>
                      <a:pt x="338" y="279"/>
                    </a:lnTo>
                    <a:lnTo>
                      <a:pt x="326" y="273"/>
                    </a:lnTo>
                    <a:lnTo>
                      <a:pt x="314" y="266"/>
                    </a:lnTo>
                    <a:lnTo>
                      <a:pt x="303" y="260"/>
                    </a:lnTo>
                    <a:lnTo>
                      <a:pt x="291" y="253"/>
                    </a:lnTo>
                    <a:lnTo>
                      <a:pt x="279" y="246"/>
                    </a:lnTo>
                    <a:lnTo>
                      <a:pt x="267" y="239"/>
                    </a:lnTo>
                    <a:lnTo>
                      <a:pt x="256" y="233"/>
                    </a:lnTo>
                    <a:lnTo>
                      <a:pt x="244" y="226"/>
                    </a:lnTo>
                    <a:lnTo>
                      <a:pt x="232" y="218"/>
                    </a:lnTo>
                    <a:lnTo>
                      <a:pt x="220" y="211"/>
                    </a:lnTo>
                    <a:lnTo>
                      <a:pt x="209" y="205"/>
                    </a:lnTo>
                    <a:lnTo>
                      <a:pt x="197" y="198"/>
                    </a:lnTo>
                    <a:lnTo>
                      <a:pt x="186" y="190"/>
                    </a:lnTo>
                    <a:lnTo>
                      <a:pt x="175" y="184"/>
                    </a:lnTo>
                    <a:lnTo>
                      <a:pt x="164" y="177"/>
                    </a:lnTo>
                    <a:lnTo>
                      <a:pt x="154" y="171"/>
                    </a:lnTo>
                    <a:lnTo>
                      <a:pt x="142" y="164"/>
                    </a:lnTo>
                    <a:lnTo>
                      <a:pt x="131" y="158"/>
                    </a:lnTo>
                    <a:lnTo>
                      <a:pt x="122" y="151"/>
                    </a:lnTo>
                    <a:lnTo>
                      <a:pt x="112" y="146"/>
                    </a:lnTo>
                    <a:lnTo>
                      <a:pt x="103" y="140"/>
                    </a:lnTo>
                    <a:lnTo>
                      <a:pt x="94" y="134"/>
                    </a:lnTo>
                    <a:lnTo>
                      <a:pt x="84" y="129"/>
                    </a:lnTo>
                    <a:lnTo>
                      <a:pt x="75" y="123"/>
                    </a:lnTo>
                    <a:lnTo>
                      <a:pt x="67" y="116"/>
                    </a:lnTo>
                    <a:lnTo>
                      <a:pt x="58" y="111"/>
                    </a:lnTo>
                    <a:lnTo>
                      <a:pt x="52" y="107"/>
                    </a:lnTo>
                    <a:lnTo>
                      <a:pt x="44" y="102"/>
                    </a:lnTo>
                    <a:lnTo>
                      <a:pt x="37" y="96"/>
                    </a:lnTo>
                    <a:lnTo>
                      <a:pt x="31" y="93"/>
                    </a:lnTo>
                    <a:lnTo>
                      <a:pt x="27" y="89"/>
                    </a:lnTo>
                    <a:lnTo>
                      <a:pt x="20" y="85"/>
                    </a:lnTo>
                    <a:lnTo>
                      <a:pt x="17" y="81"/>
                    </a:lnTo>
                    <a:lnTo>
                      <a:pt x="11" y="78"/>
                    </a:lnTo>
                    <a:lnTo>
                      <a:pt x="7" y="76"/>
                    </a:lnTo>
                    <a:lnTo>
                      <a:pt x="5" y="72"/>
                    </a:lnTo>
                    <a:lnTo>
                      <a:pt x="2" y="70"/>
                    </a:lnTo>
                    <a:lnTo>
                      <a:pt x="1" y="68"/>
                    </a:lnTo>
                    <a:lnTo>
                      <a:pt x="0" y="67"/>
                    </a:lnTo>
                    <a:lnTo>
                      <a:pt x="39" y="0"/>
                    </a:lnTo>
                    <a:lnTo>
                      <a:pt x="39" y="0"/>
                    </a:lnTo>
                    <a:close/>
                  </a:path>
                </a:pathLst>
              </a:custGeom>
              <a:solidFill>
                <a:srgbClr val="000000"/>
              </a:solidFill>
              <a:ln w="9525">
                <a:noFill/>
                <a:round/>
                <a:headEnd/>
                <a:tailEnd/>
              </a:ln>
            </p:spPr>
            <p:txBody>
              <a:bodyPr/>
              <a:lstStyle/>
              <a:p>
                <a:endParaRPr lang="fr-FR"/>
              </a:p>
            </p:txBody>
          </p:sp>
          <p:sp>
            <p:nvSpPr>
              <p:cNvPr id="239" name="Freeform 310"/>
              <p:cNvSpPr>
                <a:spLocks/>
              </p:cNvSpPr>
              <p:nvPr/>
            </p:nvSpPr>
            <p:spPr bwMode="auto">
              <a:xfrm>
                <a:off x="2109" y="3637"/>
                <a:ext cx="23" cy="326"/>
              </a:xfrm>
              <a:custGeom>
                <a:avLst/>
                <a:gdLst/>
                <a:ahLst/>
                <a:cxnLst>
                  <a:cxn ang="0">
                    <a:pos x="0" y="13"/>
                  </a:cxn>
                  <a:cxn ang="0">
                    <a:pos x="0" y="37"/>
                  </a:cxn>
                  <a:cxn ang="0">
                    <a:pos x="0" y="64"/>
                  </a:cxn>
                  <a:cxn ang="0">
                    <a:pos x="1" y="97"/>
                  </a:cxn>
                  <a:cxn ang="0">
                    <a:pos x="3" y="132"/>
                  </a:cxn>
                  <a:cxn ang="0">
                    <a:pos x="4" y="170"/>
                  </a:cxn>
                  <a:cxn ang="0">
                    <a:pos x="7" y="208"/>
                  </a:cxn>
                  <a:cxn ang="0">
                    <a:pos x="9" y="245"/>
                  </a:cxn>
                  <a:cxn ang="0">
                    <a:pos x="14" y="278"/>
                  </a:cxn>
                  <a:cxn ang="0">
                    <a:pos x="20" y="308"/>
                  </a:cxn>
                  <a:cxn ang="0">
                    <a:pos x="24" y="341"/>
                  </a:cxn>
                  <a:cxn ang="0">
                    <a:pos x="26" y="378"/>
                  </a:cxn>
                  <a:cxn ang="0">
                    <a:pos x="26" y="420"/>
                  </a:cxn>
                  <a:cxn ang="0">
                    <a:pos x="25" y="466"/>
                  </a:cxn>
                  <a:cxn ang="0">
                    <a:pos x="22" y="513"/>
                  </a:cxn>
                  <a:cxn ang="0">
                    <a:pos x="18" y="558"/>
                  </a:cxn>
                  <a:cxn ang="0">
                    <a:pos x="14" y="603"/>
                  </a:cxn>
                  <a:cxn ang="0">
                    <a:pos x="10" y="644"/>
                  </a:cxn>
                  <a:cxn ang="0">
                    <a:pos x="7" y="681"/>
                  </a:cxn>
                  <a:cxn ang="0">
                    <a:pos x="4" y="711"/>
                  </a:cxn>
                  <a:cxn ang="0">
                    <a:pos x="3" y="734"/>
                  </a:cxn>
                  <a:cxn ang="0">
                    <a:pos x="0" y="760"/>
                  </a:cxn>
                  <a:cxn ang="0">
                    <a:pos x="0" y="790"/>
                  </a:cxn>
                  <a:cxn ang="0">
                    <a:pos x="0" y="822"/>
                  </a:cxn>
                  <a:cxn ang="0">
                    <a:pos x="0" y="854"/>
                  </a:cxn>
                  <a:cxn ang="0">
                    <a:pos x="0" y="884"/>
                  </a:cxn>
                  <a:cxn ang="0">
                    <a:pos x="0" y="913"/>
                  </a:cxn>
                  <a:cxn ang="0">
                    <a:pos x="1" y="938"/>
                  </a:cxn>
                  <a:cxn ang="0">
                    <a:pos x="3" y="957"/>
                  </a:cxn>
                  <a:cxn ang="0">
                    <a:pos x="3" y="977"/>
                  </a:cxn>
                  <a:cxn ang="0">
                    <a:pos x="67" y="970"/>
                  </a:cxn>
                  <a:cxn ang="0">
                    <a:pos x="68" y="950"/>
                  </a:cxn>
                  <a:cxn ang="0">
                    <a:pos x="68" y="925"/>
                  </a:cxn>
                  <a:cxn ang="0">
                    <a:pos x="68" y="896"/>
                  </a:cxn>
                  <a:cxn ang="0">
                    <a:pos x="68" y="862"/>
                  </a:cxn>
                  <a:cxn ang="0">
                    <a:pos x="67" y="826"/>
                  </a:cxn>
                  <a:cxn ang="0">
                    <a:pos x="65" y="785"/>
                  </a:cxn>
                  <a:cxn ang="0">
                    <a:pos x="63" y="745"/>
                  </a:cxn>
                  <a:cxn ang="0">
                    <a:pos x="59" y="703"/>
                  </a:cxn>
                  <a:cxn ang="0">
                    <a:pos x="54" y="664"/>
                  </a:cxn>
                  <a:cxn ang="0">
                    <a:pos x="48" y="620"/>
                  </a:cxn>
                  <a:cxn ang="0">
                    <a:pos x="46" y="574"/>
                  </a:cxn>
                  <a:cxn ang="0">
                    <a:pos x="44" y="526"/>
                  </a:cxn>
                  <a:cxn ang="0">
                    <a:pos x="46" y="478"/>
                  </a:cxn>
                  <a:cxn ang="0">
                    <a:pos x="47" y="429"/>
                  </a:cxn>
                  <a:cxn ang="0">
                    <a:pos x="50" y="382"/>
                  </a:cxn>
                  <a:cxn ang="0">
                    <a:pos x="52" y="339"/>
                  </a:cxn>
                  <a:cxn ang="0">
                    <a:pos x="56" y="300"/>
                  </a:cxn>
                  <a:cxn ang="0">
                    <a:pos x="59" y="268"/>
                  </a:cxn>
                  <a:cxn ang="0">
                    <a:pos x="63" y="240"/>
                  </a:cxn>
                  <a:cxn ang="0">
                    <a:pos x="64" y="222"/>
                  </a:cxn>
                  <a:cxn ang="0">
                    <a:pos x="65" y="201"/>
                  </a:cxn>
                  <a:cxn ang="0">
                    <a:pos x="67" y="176"/>
                  </a:cxn>
                  <a:cxn ang="0">
                    <a:pos x="68" y="148"/>
                  </a:cxn>
                  <a:cxn ang="0">
                    <a:pos x="68" y="120"/>
                  </a:cxn>
                  <a:cxn ang="0">
                    <a:pos x="68" y="93"/>
                  </a:cxn>
                  <a:cxn ang="0">
                    <a:pos x="68" y="65"/>
                  </a:cxn>
                  <a:cxn ang="0">
                    <a:pos x="68" y="42"/>
                  </a:cxn>
                  <a:cxn ang="0">
                    <a:pos x="67" y="22"/>
                  </a:cxn>
                  <a:cxn ang="0">
                    <a:pos x="67" y="4"/>
                  </a:cxn>
                </a:cxnLst>
                <a:rect l="0" t="0" r="r" b="b"/>
                <a:pathLst>
                  <a:path w="68" h="978">
                    <a:moveTo>
                      <a:pt x="1" y="0"/>
                    </a:moveTo>
                    <a:lnTo>
                      <a:pt x="0" y="0"/>
                    </a:lnTo>
                    <a:lnTo>
                      <a:pt x="0" y="2"/>
                    </a:lnTo>
                    <a:lnTo>
                      <a:pt x="0" y="5"/>
                    </a:lnTo>
                    <a:lnTo>
                      <a:pt x="0" y="9"/>
                    </a:lnTo>
                    <a:lnTo>
                      <a:pt x="0" y="13"/>
                    </a:lnTo>
                    <a:lnTo>
                      <a:pt x="0" y="20"/>
                    </a:lnTo>
                    <a:lnTo>
                      <a:pt x="0" y="22"/>
                    </a:lnTo>
                    <a:lnTo>
                      <a:pt x="0" y="25"/>
                    </a:lnTo>
                    <a:lnTo>
                      <a:pt x="0" y="29"/>
                    </a:lnTo>
                    <a:lnTo>
                      <a:pt x="0" y="34"/>
                    </a:lnTo>
                    <a:lnTo>
                      <a:pt x="0" y="37"/>
                    </a:lnTo>
                    <a:lnTo>
                      <a:pt x="0" y="41"/>
                    </a:lnTo>
                    <a:lnTo>
                      <a:pt x="0" y="46"/>
                    </a:lnTo>
                    <a:lnTo>
                      <a:pt x="0" y="50"/>
                    </a:lnTo>
                    <a:lnTo>
                      <a:pt x="0" y="54"/>
                    </a:lnTo>
                    <a:lnTo>
                      <a:pt x="0" y="59"/>
                    </a:lnTo>
                    <a:lnTo>
                      <a:pt x="0" y="64"/>
                    </a:lnTo>
                    <a:lnTo>
                      <a:pt x="0" y="69"/>
                    </a:lnTo>
                    <a:lnTo>
                      <a:pt x="0" y="75"/>
                    </a:lnTo>
                    <a:lnTo>
                      <a:pt x="0" y="81"/>
                    </a:lnTo>
                    <a:lnTo>
                      <a:pt x="0" y="86"/>
                    </a:lnTo>
                    <a:lnTo>
                      <a:pt x="1" y="92"/>
                    </a:lnTo>
                    <a:lnTo>
                      <a:pt x="1" y="97"/>
                    </a:lnTo>
                    <a:lnTo>
                      <a:pt x="1" y="103"/>
                    </a:lnTo>
                    <a:lnTo>
                      <a:pt x="1" y="108"/>
                    </a:lnTo>
                    <a:lnTo>
                      <a:pt x="3" y="115"/>
                    </a:lnTo>
                    <a:lnTo>
                      <a:pt x="3" y="120"/>
                    </a:lnTo>
                    <a:lnTo>
                      <a:pt x="3" y="127"/>
                    </a:lnTo>
                    <a:lnTo>
                      <a:pt x="3" y="132"/>
                    </a:lnTo>
                    <a:lnTo>
                      <a:pt x="3" y="138"/>
                    </a:lnTo>
                    <a:lnTo>
                      <a:pt x="3" y="144"/>
                    </a:lnTo>
                    <a:lnTo>
                      <a:pt x="3" y="150"/>
                    </a:lnTo>
                    <a:lnTo>
                      <a:pt x="3" y="157"/>
                    </a:lnTo>
                    <a:lnTo>
                      <a:pt x="4" y="165"/>
                    </a:lnTo>
                    <a:lnTo>
                      <a:pt x="4" y="170"/>
                    </a:lnTo>
                    <a:lnTo>
                      <a:pt x="4" y="176"/>
                    </a:lnTo>
                    <a:lnTo>
                      <a:pt x="5" y="183"/>
                    </a:lnTo>
                    <a:lnTo>
                      <a:pt x="5" y="189"/>
                    </a:lnTo>
                    <a:lnTo>
                      <a:pt x="5" y="196"/>
                    </a:lnTo>
                    <a:lnTo>
                      <a:pt x="5" y="202"/>
                    </a:lnTo>
                    <a:lnTo>
                      <a:pt x="7" y="208"/>
                    </a:lnTo>
                    <a:lnTo>
                      <a:pt x="8" y="214"/>
                    </a:lnTo>
                    <a:lnTo>
                      <a:pt x="8" y="221"/>
                    </a:lnTo>
                    <a:lnTo>
                      <a:pt x="8" y="226"/>
                    </a:lnTo>
                    <a:lnTo>
                      <a:pt x="8" y="232"/>
                    </a:lnTo>
                    <a:lnTo>
                      <a:pt x="9" y="239"/>
                    </a:lnTo>
                    <a:lnTo>
                      <a:pt x="9" y="245"/>
                    </a:lnTo>
                    <a:lnTo>
                      <a:pt x="10" y="251"/>
                    </a:lnTo>
                    <a:lnTo>
                      <a:pt x="10" y="257"/>
                    </a:lnTo>
                    <a:lnTo>
                      <a:pt x="12" y="262"/>
                    </a:lnTo>
                    <a:lnTo>
                      <a:pt x="13" y="268"/>
                    </a:lnTo>
                    <a:lnTo>
                      <a:pt x="13" y="273"/>
                    </a:lnTo>
                    <a:lnTo>
                      <a:pt x="14" y="278"/>
                    </a:lnTo>
                    <a:lnTo>
                      <a:pt x="16" y="283"/>
                    </a:lnTo>
                    <a:lnTo>
                      <a:pt x="16" y="288"/>
                    </a:lnTo>
                    <a:lnTo>
                      <a:pt x="17" y="294"/>
                    </a:lnTo>
                    <a:lnTo>
                      <a:pt x="18" y="299"/>
                    </a:lnTo>
                    <a:lnTo>
                      <a:pt x="20" y="304"/>
                    </a:lnTo>
                    <a:lnTo>
                      <a:pt x="20" y="308"/>
                    </a:lnTo>
                    <a:lnTo>
                      <a:pt x="21" y="313"/>
                    </a:lnTo>
                    <a:lnTo>
                      <a:pt x="22" y="318"/>
                    </a:lnTo>
                    <a:lnTo>
                      <a:pt x="22" y="324"/>
                    </a:lnTo>
                    <a:lnTo>
                      <a:pt x="22" y="329"/>
                    </a:lnTo>
                    <a:lnTo>
                      <a:pt x="24" y="334"/>
                    </a:lnTo>
                    <a:lnTo>
                      <a:pt x="24" y="341"/>
                    </a:lnTo>
                    <a:lnTo>
                      <a:pt x="25" y="347"/>
                    </a:lnTo>
                    <a:lnTo>
                      <a:pt x="25" y="352"/>
                    </a:lnTo>
                    <a:lnTo>
                      <a:pt x="25" y="359"/>
                    </a:lnTo>
                    <a:lnTo>
                      <a:pt x="26" y="365"/>
                    </a:lnTo>
                    <a:lnTo>
                      <a:pt x="26" y="372"/>
                    </a:lnTo>
                    <a:lnTo>
                      <a:pt x="26" y="378"/>
                    </a:lnTo>
                    <a:lnTo>
                      <a:pt x="26" y="385"/>
                    </a:lnTo>
                    <a:lnTo>
                      <a:pt x="26" y="391"/>
                    </a:lnTo>
                    <a:lnTo>
                      <a:pt x="27" y="399"/>
                    </a:lnTo>
                    <a:lnTo>
                      <a:pt x="26" y="406"/>
                    </a:lnTo>
                    <a:lnTo>
                      <a:pt x="26" y="414"/>
                    </a:lnTo>
                    <a:lnTo>
                      <a:pt x="26" y="420"/>
                    </a:lnTo>
                    <a:lnTo>
                      <a:pt x="26" y="428"/>
                    </a:lnTo>
                    <a:lnTo>
                      <a:pt x="26" y="436"/>
                    </a:lnTo>
                    <a:lnTo>
                      <a:pt x="26" y="442"/>
                    </a:lnTo>
                    <a:lnTo>
                      <a:pt x="25" y="450"/>
                    </a:lnTo>
                    <a:lnTo>
                      <a:pt x="25" y="458"/>
                    </a:lnTo>
                    <a:lnTo>
                      <a:pt x="25" y="466"/>
                    </a:lnTo>
                    <a:lnTo>
                      <a:pt x="25" y="474"/>
                    </a:lnTo>
                    <a:lnTo>
                      <a:pt x="24" y="481"/>
                    </a:lnTo>
                    <a:lnTo>
                      <a:pt x="24" y="489"/>
                    </a:lnTo>
                    <a:lnTo>
                      <a:pt x="24" y="497"/>
                    </a:lnTo>
                    <a:lnTo>
                      <a:pt x="22" y="505"/>
                    </a:lnTo>
                    <a:lnTo>
                      <a:pt x="22" y="513"/>
                    </a:lnTo>
                    <a:lnTo>
                      <a:pt x="22" y="522"/>
                    </a:lnTo>
                    <a:lnTo>
                      <a:pt x="21" y="528"/>
                    </a:lnTo>
                    <a:lnTo>
                      <a:pt x="21" y="536"/>
                    </a:lnTo>
                    <a:lnTo>
                      <a:pt x="20" y="544"/>
                    </a:lnTo>
                    <a:lnTo>
                      <a:pt x="20" y="551"/>
                    </a:lnTo>
                    <a:lnTo>
                      <a:pt x="18" y="558"/>
                    </a:lnTo>
                    <a:lnTo>
                      <a:pt x="18" y="566"/>
                    </a:lnTo>
                    <a:lnTo>
                      <a:pt x="17" y="573"/>
                    </a:lnTo>
                    <a:lnTo>
                      <a:pt x="17" y="582"/>
                    </a:lnTo>
                    <a:lnTo>
                      <a:pt x="17" y="588"/>
                    </a:lnTo>
                    <a:lnTo>
                      <a:pt x="16" y="596"/>
                    </a:lnTo>
                    <a:lnTo>
                      <a:pt x="14" y="603"/>
                    </a:lnTo>
                    <a:lnTo>
                      <a:pt x="14" y="611"/>
                    </a:lnTo>
                    <a:lnTo>
                      <a:pt x="13" y="617"/>
                    </a:lnTo>
                    <a:lnTo>
                      <a:pt x="13" y="625"/>
                    </a:lnTo>
                    <a:lnTo>
                      <a:pt x="12" y="631"/>
                    </a:lnTo>
                    <a:lnTo>
                      <a:pt x="12" y="638"/>
                    </a:lnTo>
                    <a:lnTo>
                      <a:pt x="10" y="644"/>
                    </a:lnTo>
                    <a:lnTo>
                      <a:pt x="10" y="651"/>
                    </a:lnTo>
                    <a:lnTo>
                      <a:pt x="9" y="657"/>
                    </a:lnTo>
                    <a:lnTo>
                      <a:pt x="9" y="664"/>
                    </a:lnTo>
                    <a:lnTo>
                      <a:pt x="8" y="669"/>
                    </a:lnTo>
                    <a:lnTo>
                      <a:pt x="8" y="674"/>
                    </a:lnTo>
                    <a:lnTo>
                      <a:pt x="7" y="681"/>
                    </a:lnTo>
                    <a:lnTo>
                      <a:pt x="7" y="686"/>
                    </a:lnTo>
                    <a:lnTo>
                      <a:pt x="5" y="691"/>
                    </a:lnTo>
                    <a:lnTo>
                      <a:pt x="5" y="697"/>
                    </a:lnTo>
                    <a:lnTo>
                      <a:pt x="5" y="702"/>
                    </a:lnTo>
                    <a:lnTo>
                      <a:pt x="5" y="707"/>
                    </a:lnTo>
                    <a:lnTo>
                      <a:pt x="4" y="711"/>
                    </a:lnTo>
                    <a:lnTo>
                      <a:pt x="4" y="715"/>
                    </a:lnTo>
                    <a:lnTo>
                      <a:pt x="4" y="719"/>
                    </a:lnTo>
                    <a:lnTo>
                      <a:pt x="4" y="724"/>
                    </a:lnTo>
                    <a:lnTo>
                      <a:pt x="3" y="727"/>
                    </a:lnTo>
                    <a:lnTo>
                      <a:pt x="3" y="731"/>
                    </a:lnTo>
                    <a:lnTo>
                      <a:pt x="3" y="734"/>
                    </a:lnTo>
                    <a:lnTo>
                      <a:pt x="3" y="738"/>
                    </a:lnTo>
                    <a:lnTo>
                      <a:pt x="1" y="744"/>
                    </a:lnTo>
                    <a:lnTo>
                      <a:pt x="1" y="747"/>
                    </a:lnTo>
                    <a:lnTo>
                      <a:pt x="1" y="751"/>
                    </a:lnTo>
                    <a:lnTo>
                      <a:pt x="1" y="757"/>
                    </a:lnTo>
                    <a:lnTo>
                      <a:pt x="0" y="760"/>
                    </a:lnTo>
                    <a:lnTo>
                      <a:pt x="0" y="766"/>
                    </a:lnTo>
                    <a:lnTo>
                      <a:pt x="0" y="771"/>
                    </a:lnTo>
                    <a:lnTo>
                      <a:pt x="0" y="775"/>
                    </a:lnTo>
                    <a:lnTo>
                      <a:pt x="0" y="780"/>
                    </a:lnTo>
                    <a:lnTo>
                      <a:pt x="0" y="785"/>
                    </a:lnTo>
                    <a:lnTo>
                      <a:pt x="0" y="790"/>
                    </a:lnTo>
                    <a:lnTo>
                      <a:pt x="0" y="796"/>
                    </a:lnTo>
                    <a:lnTo>
                      <a:pt x="0" y="801"/>
                    </a:lnTo>
                    <a:lnTo>
                      <a:pt x="0" y="806"/>
                    </a:lnTo>
                    <a:lnTo>
                      <a:pt x="0" y="811"/>
                    </a:lnTo>
                    <a:lnTo>
                      <a:pt x="0" y="817"/>
                    </a:lnTo>
                    <a:lnTo>
                      <a:pt x="0" y="822"/>
                    </a:lnTo>
                    <a:lnTo>
                      <a:pt x="0" y="827"/>
                    </a:lnTo>
                    <a:lnTo>
                      <a:pt x="0" y="832"/>
                    </a:lnTo>
                    <a:lnTo>
                      <a:pt x="0" y="839"/>
                    </a:lnTo>
                    <a:lnTo>
                      <a:pt x="0" y="843"/>
                    </a:lnTo>
                    <a:lnTo>
                      <a:pt x="0" y="849"/>
                    </a:lnTo>
                    <a:lnTo>
                      <a:pt x="0" y="854"/>
                    </a:lnTo>
                    <a:lnTo>
                      <a:pt x="0" y="860"/>
                    </a:lnTo>
                    <a:lnTo>
                      <a:pt x="0" y="864"/>
                    </a:lnTo>
                    <a:lnTo>
                      <a:pt x="0" y="869"/>
                    </a:lnTo>
                    <a:lnTo>
                      <a:pt x="0" y="875"/>
                    </a:lnTo>
                    <a:lnTo>
                      <a:pt x="0" y="880"/>
                    </a:lnTo>
                    <a:lnTo>
                      <a:pt x="0" y="884"/>
                    </a:lnTo>
                    <a:lnTo>
                      <a:pt x="0" y="890"/>
                    </a:lnTo>
                    <a:lnTo>
                      <a:pt x="0" y="895"/>
                    </a:lnTo>
                    <a:lnTo>
                      <a:pt x="0" y="899"/>
                    </a:lnTo>
                    <a:lnTo>
                      <a:pt x="0" y="904"/>
                    </a:lnTo>
                    <a:lnTo>
                      <a:pt x="0" y="908"/>
                    </a:lnTo>
                    <a:lnTo>
                      <a:pt x="0" y="913"/>
                    </a:lnTo>
                    <a:lnTo>
                      <a:pt x="1" y="918"/>
                    </a:lnTo>
                    <a:lnTo>
                      <a:pt x="1" y="922"/>
                    </a:lnTo>
                    <a:lnTo>
                      <a:pt x="1" y="926"/>
                    </a:lnTo>
                    <a:lnTo>
                      <a:pt x="1" y="930"/>
                    </a:lnTo>
                    <a:lnTo>
                      <a:pt x="1" y="934"/>
                    </a:lnTo>
                    <a:lnTo>
                      <a:pt x="1" y="938"/>
                    </a:lnTo>
                    <a:lnTo>
                      <a:pt x="1" y="942"/>
                    </a:lnTo>
                    <a:lnTo>
                      <a:pt x="1" y="946"/>
                    </a:lnTo>
                    <a:lnTo>
                      <a:pt x="3" y="950"/>
                    </a:lnTo>
                    <a:lnTo>
                      <a:pt x="3" y="952"/>
                    </a:lnTo>
                    <a:lnTo>
                      <a:pt x="3" y="955"/>
                    </a:lnTo>
                    <a:lnTo>
                      <a:pt x="3" y="957"/>
                    </a:lnTo>
                    <a:lnTo>
                      <a:pt x="3" y="961"/>
                    </a:lnTo>
                    <a:lnTo>
                      <a:pt x="3" y="965"/>
                    </a:lnTo>
                    <a:lnTo>
                      <a:pt x="3" y="970"/>
                    </a:lnTo>
                    <a:lnTo>
                      <a:pt x="3" y="973"/>
                    </a:lnTo>
                    <a:lnTo>
                      <a:pt x="3" y="976"/>
                    </a:lnTo>
                    <a:lnTo>
                      <a:pt x="3" y="977"/>
                    </a:lnTo>
                    <a:lnTo>
                      <a:pt x="4" y="978"/>
                    </a:lnTo>
                    <a:lnTo>
                      <a:pt x="67" y="978"/>
                    </a:lnTo>
                    <a:lnTo>
                      <a:pt x="67" y="977"/>
                    </a:lnTo>
                    <a:lnTo>
                      <a:pt x="67" y="976"/>
                    </a:lnTo>
                    <a:lnTo>
                      <a:pt x="67" y="973"/>
                    </a:lnTo>
                    <a:lnTo>
                      <a:pt x="67" y="970"/>
                    </a:lnTo>
                    <a:lnTo>
                      <a:pt x="67" y="965"/>
                    </a:lnTo>
                    <a:lnTo>
                      <a:pt x="67" y="961"/>
                    </a:lnTo>
                    <a:lnTo>
                      <a:pt x="67" y="959"/>
                    </a:lnTo>
                    <a:lnTo>
                      <a:pt x="67" y="955"/>
                    </a:lnTo>
                    <a:lnTo>
                      <a:pt x="67" y="952"/>
                    </a:lnTo>
                    <a:lnTo>
                      <a:pt x="68" y="950"/>
                    </a:lnTo>
                    <a:lnTo>
                      <a:pt x="68" y="946"/>
                    </a:lnTo>
                    <a:lnTo>
                      <a:pt x="68" y="942"/>
                    </a:lnTo>
                    <a:lnTo>
                      <a:pt x="68" y="938"/>
                    </a:lnTo>
                    <a:lnTo>
                      <a:pt x="68" y="934"/>
                    </a:lnTo>
                    <a:lnTo>
                      <a:pt x="68" y="930"/>
                    </a:lnTo>
                    <a:lnTo>
                      <a:pt x="68" y="925"/>
                    </a:lnTo>
                    <a:lnTo>
                      <a:pt x="68" y="921"/>
                    </a:lnTo>
                    <a:lnTo>
                      <a:pt x="68" y="917"/>
                    </a:lnTo>
                    <a:lnTo>
                      <a:pt x="68" y="912"/>
                    </a:lnTo>
                    <a:lnTo>
                      <a:pt x="68" y="907"/>
                    </a:lnTo>
                    <a:lnTo>
                      <a:pt x="68" y="901"/>
                    </a:lnTo>
                    <a:lnTo>
                      <a:pt x="68" y="896"/>
                    </a:lnTo>
                    <a:lnTo>
                      <a:pt x="68" y="891"/>
                    </a:lnTo>
                    <a:lnTo>
                      <a:pt x="68" y="886"/>
                    </a:lnTo>
                    <a:lnTo>
                      <a:pt x="68" y="880"/>
                    </a:lnTo>
                    <a:lnTo>
                      <a:pt x="68" y="875"/>
                    </a:lnTo>
                    <a:lnTo>
                      <a:pt x="68" y="869"/>
                    </a:lnTo>
                    <a:lnTo>
                      <a:pt x="68" y="862"/>
                    </a:lnTo>
                    <a:lnTo>
                      <a:pt x="67" y="857"/>
                    </a:lnTo>
                    <a:lnTo>
                      <a:pt x="67" y="850"/>
                    </a:lnTo>
                    <a:lnTo>
                      <a:pt x="67" y="844"/>
                    </a:lnTo>
                    <a:lnTo>
                      <a:pt x="67" y="837"/>
                    </a:lnTo>
                    <a:lnTo>
                      <a:pt x="67" y="832"/>
                    </a:lnTo>
                    <a:lnTo>
                      <a:pt x="67" y="826"/>
                    </a:lnTo>
                    <a:lnTo>
                      <a:pt x="65" y="818"/>
                    </a:lnTo>
                    <a:lnTo>
                      <a:pt x="65" y="811"/>
                    </a:lnTo>
                    <a:lnTo>
                      <a:pt x="65" y="805"/>
                    </a:lnTo>
                    <a:lnTo>
                      <a:pt x="65" y="800"/>
                    </a:lnTo>
                    <a:lnTo>
                      <a:pt x="65" y="792"/>
                    </a:lnTo>
                    <a:lnTo>
                      <a:pt x="65" y="785"/>
                    </a:lnTo>
                    <a:lnTo>
                      <a:pt x="64" y="779"/>
                    </a:lnTo>
                    <a:lnTo>
                      <a:pt x="64" y="774"/>
                    </a:lnTo>
                    <a:lnTo>
                      <a:pt x="63" y="766"/>
                    </a:lnTo>
                    <a:lnTo>
                      <a:pt x="63" y="759"/>
                    </a:lnTo>
                    <a:lnTo>
                      <a:pt x="63" y="751"/>
                    </a:lnTo>
                    <a:lnTo>
                      <a:pt x="63" y="745"/>
                    </a:lnTo>
                    <a:lnTo>
                      <a:pt x="61" y="738"/>
                    </a:lnTo>
                    <a:lnTo>
                      <a:pt x="61" y="731"/>
                    </a:lnTo>
                    <a:lnTo>
                      <a:pt x="60" y="724"/>
                    </a:lnTo>
                    <a:lnTo>
                      <a:pt x="60" y="717"/>
                    </a:lnTo>
                    <a:lnTo>
                      <a:pt x="59" y="710"/>
                    </a:lnTo>
                    <a:lnTo>
                      <a:pt x="59" y="703"/>
                    </a:lnTo>
                    <a:lnTo>
                      <a:pt x="57" y="697"/>
                    </a:lnTo>
                    <a:lnTo>
                      <a:pt x="56" y="690"/>
                    </a:lnTo>
                    <a:lnTo>
                      <a:pt x="56" y="684"/>
                    </a:lnTo>
                    <a:lnTo>
                      <a:pt x="55" y="676"/>
                    </a:lnTo>
                    <a:lnTo>
                      <a:pt x="54" y="669"/>
                    </a:lnTo>
                    <a:lnTo>
                      <a:pt x="54" y="664"/>
                    </a:lnTo>
                    <a:lnTo>
                      <a:pt x="52" y="655"/>
                    </a:lnTo>
                    <a:lnTo>
                      <a:pt x="51" y="648"/>
                    </a:lnTo>
                    <a:lnTo>
                      <a:pt x="51" y="642"/>
                    </a:lnTo>
                    <a:lnTo>
                      <a:pt x="50" y="634"/>
                    </a:lnTo>
                    <a:lnTo>
                      <a:pt x="48" y="627"/>
                    </a:lnTo>
                    <a:lnTo>
                      <a:pt x="48" y="620"/>
                    </a:lnTo>
                    <a:lnTo>
                      <a:pt x="47" y="612"/>
                    </a:lnTo>
                    <a:lnTo>
                      <a:pt x="47" y="605"/>
                    </a:lnTo>
                    <a:lnTo>
                      <a:pt x="47" y="597"/>
                    </a:lnTo>
                    <a:lnTo>
                      <a:pt x="46" y="590"/>
                    </a:lnTo>
                    <a:lnTo>
                      <a:pt x="46" y="582"/>
                    </a:lnTo>
                    <a:lnTo>
                      <a:pt x="46" y="574"/>
                    </a:lnTo>
                    <a:lnTo>
                      <a:pt x="46" y="566"/>
                    </a:lnTo>
                    <a:lnTo>
                      <a:pt x="46" y="558"/>
                    </a:lnTo>
                    <a:lnTo>
                      <a:pt x="46" y="551"/>
                    </a:lnTo>
                    <a:lnTo>
                      <a:pt x="46" y="543"/>
                    </a:lnTo>
                    <a:lnTo>
                      <a:pt x="44" y="534"/>
                    </a:lnTo>
                    <a:lnTo>
                      <a:pt x="44" y="526"/>
                    </a:lnTo>
                    <a:lnTo>
                      <a:pt x="44" y="518"/>
                    </a:lnTo>
                    <a:lnTo>
                      <a:pt x="44" y="510"/>
                    </a:lnTo>
                    <a:lnTo>
                      <a:pt x="44" y="501"/>
                    </a:lnTo>
                    <a:lnTo>
                      <a:pt x="44" y="493"/>
                    </a:lnTo>
                    <a:lnTo>
                      <a:pt x="44" y="485"/>
                    </a:lnTo>
                    <a:lnTo>
                      <a:pt x="46" y="478"/>
                    </a:lnTo>
                    <a:lnTo>
                      <a:pt x="46" y="468"/>
                    </a:lnTo>
                    <a:lnTo>
                      <a:pt x="46" y="461"/>
                    </a:lnTo>
                    <a:lnTo>
                      <a:pt x="46" y="453"/>
                    </a:lnTo>
                    <a:lnTo>
                      <a:pt x="46" y="445"/>
                    </a:lnTo>
                    <a:lnTo>
                      <a:pt x="46" y="437"/>
                    </a:lnTo>
                    <a:lnTo>
                      <a:pt x="47" y="429"/>
                    </a:lnTo>
                    <a:lnTo>
                      <a:pt x="47" y="421"/>
                    </a:lnTo>
                    <a:lnTo>
                      <a:pt x="48" y="414"/>
                    </a:lnTo>
                    <a:lnTo>
                      <a:pt x="48" y="406"/>
                    </a:lnTo>
                    <a:lnTo>
                      <a:pt x="48" y="398"/>
                    </a:lnTo>
                    <a:lnTo>
                      <a:pt x="48" y="390"/>
                    </a:lnTo>
                    <a:lnTo>
                      <a:pt x="50" y="382"/>
                    </a:lnTo>
                    <a:lnTo>
                      <a:pt x="50" y="375"/>
                    </a:lnTo>
                    <a:lnTo>
                      <a:pt x="50" y="368"/>
                    </a:lnTo>
                    <a:lnTo>
                      <a:pt x="51" y="360"/>
                    </a:lnTo>
                    <a:lnTo>
                      <a:pt x="51" y="354"/>
                    </a:lnTo>
                    <a:lnTo>
                      <a:pt x="51" y="346"/>
                    </a:lnTo>
                    <a:lnTo>
                      <a:pt x="52" y="339"/>
                    </a:lnTo>
                    <a:lnTo>
                      <a:pt x="52" y="333"/>
                    </a:lnTo>
                    <a:lnTo>
                      <a:pt x="54" y="326"/>
                    </a:lnTo>
                    <a:lnTo>
                      <a:pt x="54" y="318"/>
                    </a:lnTo>
                    <a:lnTo>
                      <a:pt x="54" y="312"/>
                    </a:lnTo>
                    <a:lnTo>
                      <a:pt x="55" y="307"/>
                    </a:lnTo>
                    <a:lnTo>
                      <a:pt x="56" y="300"/>
                    </a:lnTo>
                    <a:lnTo>
                      <a:pt x="56" y="295"/>
                    </a:lnTo>
                    <a:lnTo>
                      <a:pt x="56" y="288"/>
                    </a:lnTo>
                    <a:lnTo>
                      <a:pt x="56" y="283"/>
                    </a:lnTo>
                    <a:lnTo>
                      <a:pt x="57" y="278"/>
                    </a:lnTo>
                    <a:lnTo>
                      <a:pt x="57" y="273"/>
                    </a:lnTo>
                    <a:lnTo>
                      <a:pt x="59" y="268"/>
                    </a:lnTo>
                    <a:lnTo>
                      <a:pt x="59" y="262"/>
                    </a:lnTo>
                    <a:lnTo>
                      <a:pt x="60" y="258"/>
                    </a:lnTo>
                    <a:lnTo>
                      <a:pt x="60" y="253"/>
                    </a:lnTo>
                    <a:lnTo>
                      <a:pt x="61" y="249"/>
                    </a:lnTo>
                    <a:lnTo>
                      <a:pt x="61" y="245"/>
                    </a:lnTo>
                    <a:lnTo>
                      <a:pt x="63" y="240"/>
                    </a:lnTo>
                    <a:lnTo>
                      <a:pt x="63" y="236"/>
                    </a:lnTo>
                    <a:lnTo>
                      <a:pt x="63" y="234"/>
                    </a:lnTo>
                    <a:lnTo>
                      <a:pt x="63" y="231"/>
                    </a:lnTo>
                    <a:lnTo>
                      <a:pt x="64" y="228"/>
                    </a:lnTo>
                    <a:lnTo>
                      <a:pt x="64" y="225"/>
                    </a:lnTo>
                    <a:lnTo>
                      <a:pt x="64" y="222"/>
                    </a:lnTo>
                    <a:lnTo>
                      <a:pt x="64" y="218"/>
                    </a:lnTo>
                    <a:lnTo>
                      <a:pt x="65" y="215"/>
                    </a:lnTo>
                    <a:lnTo>
                      <a:pt x="65" y="212"/>
                    </a:lnTo>
                    <a:lnTo>
                      <a:pt x="65" y="208"/>
                    </a:lnTo>
                    <a:lnTo>
                      <a:pt x="65" y="204"/>
                    </a:lnTo>
                    <a:lnTo>
                      <a:pt x="65" y="201"/>
                    </a:lnTo>
                    <a:lnTo>
                      <a:pt x="65" y="196"/>
                    </a:lnTo>
                    <a:lnTo>
                      <a:pt x="65" y="192"/>
                    </a:lnTo>
                    <a:lnTo>
                      <a:pt x="65" y="188"/>
                    </a:lnTo>
                    <a:lnTo>
                      <a:pt x="67" y="184"/>
                    </a:lnTo>
                    <a:lnTo>
                      <a:pt x="67" y="179"/>
                    </a:lnTo>
                    <a:lnTo>
                      <a:pt x="67" y="176"/>
                    </a:lnTo>
                    <a:lnTo>
                      <a:pt x="67" y="171"/>
                    </a:lnTo>
                    <a:lnTo>
                      <a:pt x="68" y="167"/>
                    </a:lnTo>
                    <a:lnTo>
                      <a:pt x="68" y="162"/>
                    </a:lnTo>
                    <a:lnTo>
                      <a:pt x="68" y="157"/>
                    </a:lnTo>
                    <a:lnTo>
                      <a:pt x="68" y="153"/>
                    </a:lnTo>
                    <a:lnTo>
                      <a:pt x="68" y="148"/>
                    </a:lnTo>
                    <a:lnTo>
                      <a:pt x="68" y="144"/>
                    </a:lnTo>
                    <a:lnTo>
                      <a:pt x="68" y="138"/>
                    </a:lnTo>
                    <a:lnTo>
                      <a:pt x="68" y="133"/>
                    </a:lnTo>
                    <a:lnTo>
                      <a:pt x="68" y="129"/>
                    </a:lnTo>
                    <a:lnTo>
                      <a:pt x="68" y="124"/>
                    </a:lnTo>
                    <a:lnTo>
                      <a:pt x="68" y="120"/>
                    </a:lnTo>
                    <a:lnTo>
                      <a:pt x="68" y="115"/>
                    </a:lnTo>
                    <a:lnTo>
                      <a:pt x="68" y="111"/>
                    </a:lnTo>
                    <a:lnTo>
                      <a:pt x="68" y="106"/>
                    </a:lnTo>
                    <a:lnTo>
                      <a:pt x="68" y="101"/>
                    </a:lnTo>
                    <a:lnTo>
                      <a:pt x="68" y="97"/>
                    </a:lnTo>
                    <a:lnTo>
                      <a:pt x="68" y="93"/>
                    </a:lnTo>
                    <a:lnTo>
                      <a:pt x="68" y="88"/>
                    </a:lnTo>
                    <a:lnTo>
                      <a:pt x="68" y="84"/>
                    </a:lnTo>
                    <a:lnTo>
                      <a:pt x="68" y="78"/>
                    </a:lnTo>
                    <a:lnTo>
                      <a:pt x="68" y="75"/>
                    </a:lnTo>
                    <a:lnTo>
                      <a:pt x="68" y="69"/>
                    </a:lnTo>
                    <a:lnTo>
                      <a:pt x="68" y="65"/>
                    </a:lnTo>
                    <a:lnTo>
                      <a:pt x="68" y="60"/>
                    </a:lnTo>
                    <a:lnTo>
                      <a:pt x="68" y="56"/>
                    </a:lnTo>
                    <a:lnTo>
                      <a:pt x="68" y="52"/>
                    </a:lnTo>
                    <a:lnTo>
                      <a:pt x="68" y="48"/>
                    </a:lnTo>
                    <a:lnTo>
                      <a:pt x="68" y="45"/>
                    </a:lnTo>
                    <a:lnTo>
                      <a:pt x="68" y="42"/>
                    </a:lnTo>
                    <a:lnTo>
                      <a:pt x="68" y="38"/>
                    </a:lnTo>
                    <a:lnTo>
                      <a:pt x="68" y="34"/>
                    </a:lnTo>
                    <a:lnTo>
                      <a:pt x="68" y="32"/>
                    </a:lnTo>
                    <a:lnTo>
                      <a:pt x="68" y="29"/>
                    </a:lnTo>
                    <a:lnTo>
                      <a:pt x="67" y="25"/>
                    </a:lnTo>
                    <a:lnTo>
                      <a:pt x="67" y="22"/>
                    </a:lnTo>
                    <a:lnTo>
                      <a:pt x="67" y="20"/>
                    </a:lnTo>
                    <a:lnTo>
                      <a:pt x="67" y="17"/>
                    </a:lnTo>
                    <a:lnTo>
                      <a:pt x="67" y="13"/>
                    </a:lnTo>
                    <a:lnTo>
                      <a:pt x="67" y="9"/>
                    </a:lnTo>
                    <a:lnTo>
                      <a:pt x="67" y="5"/>
                    </a:lnTo>
                    <a:lnTo>
                      <a:pt x="67" y="4"/>
                    </a:lnTo>
                    <a:lnTo>
                      <a:pt x="67" y="3"/>
                    </a:lnTo>
                    <a:lnTo>
                      <a:pt x="1" y="0"/>
                    </a:lnTo>
                    <a:lnTo>
                      <a:pt x="1" y="0"/>
                    </a:lnTo>
                    <a:close/>
                  </a:path>
                </a:pathLst>
              </a:custGeom>
              <a:solidFill>
                <a:srgbClr val="000000"/>
              </a:solidFill>
              <a:ln w="9525">
                <a:noFill/>
                <a:round/>
                <a:headEnd/>
                <a:tailEnd/>
              </a:ln>
            </p:spPr>
            <p:txBody>
              <a:bodyPr/>
              <a:lstStyle/>
              <a:p>
                <a:endParaRPr lang="fr-FR"/>
              </a:p>
            </p:txBody>
          </p:sp>
          <p:sp>
            <p:nvSpPr>
              <p:cNvPr id="240" name="Freeform 311"/>
              <p:cNvSpPr>
                <a:spLocks/>
              </p:cNvSpPr>
              <p:nvPr/>
            </p:nvSpPr>
            <p:spPr bwMode="auto">
              <a:xfrm>
                <a:off x="2116" y="3940"/>
                <a:ext cx="504" cy="27"/>
              </a:xfrm>
              <a:custGeom>
                <a:avLst/>
                <a:gdLst/>
                <a:ahLst/>
                <a:cxnLst>
                  <a:cxn ang="0">
                    <a:pos x="45" y="8"/>
                  </a:cxn>
                  <a:cxn ang="0">
                    <a:pos x="67" y="8"/>
                  </a:cxn>
                  <a:cxn ang="0">
                    <a:pos x="95" y="7"/>
                  </a:cxn>
                  <a:cxn ang="0">
                    <a:pos x="131" y="7"/>
                  </a:cxn>
                  <a:cxn ang="0">
                    <a:pos x="176" y="7"/>
                  </a:cxn>
                  <a:cxn ang="0">
                    <a:pos x="229" y="7"/>
                  </a:cxn>
                  <a:cxn ang="0">
                    <a:pos x="291" y="9"/>
                  </a:cxn>
                  <a:cxn ang="0">
                    <a:pos x="359" y="13"/>
                  </a:cxn>
                  <a:cxn ang="0">
                    <a:pos x="437" y="18"/>
                  </a:cxn>
                  <a:cxn ang="0">
                    <a:pos x="523" y="25"/>
                  </a:cxn>
                  <a:cxn ang="0">
                    <a:pos x="609" y="30"/>
                  </a:cxn>
                  <a:cxn ang="0">
                    <a:pos x="696" y="33"/>
                  </a:cxn>
                  <a:cxn ang="0">
                    <a:pos x="778" y="34"/>
                  </a:cxn>
                  <a:cxn ang="0">
                    <a:pos x="858" y="33"/>
                  </a:cxn>
                  <a:cxn ang="0">
                    <a:pos x="932" y="30"/>
                  </a:cxn>
                  <a:cxn ang="0">
                    <a:pos x="1000" y="26"/>
                  </a:cxn>
                  <a:cxn ang="0">
                    <a:pos x="1061" y="22"/>
                  </a:cxn>
                  <a:cxn ang="0">
                    <a:pos x="1116" y="17"/>
                  </a:cxn>
                  <a:cxn ang="0">
                    <a:pos x="1162" y="13"/>
                  </a:cxn>
                  <a:cxn ang="0">
                    <a:pos x="1196" y="8"/>
                  </a:cxn>
                  <a:cxn ang="0">
                    <a:pos x="1222" y="5"/>
                  </a:cxn>
                  <a:cxn ang="0">
                    <a:pos x="1251" y="3"/>
                  </a:cxn>
                  <a:cxn ang="0">
                    <a:pos x="1282" y="1"/>
                  </a:cxn>
                  <a:cxn ang="0">
                    <a:pos x="1315" y="0"/>
                  </a:cxn>
                  <a:cxn ang="0">
                    <a:pos x="1347" y="0"/>
                  </a:cxn>
                  <a:cxn ang="0">
                    <a:pos x="1379" y="1"/>
                  </a:cxn>
                  <a:cxn ang="0">
                    <a:pos x="1409" y="1"/>
                  </a:cxn>
                  <a:cxn ang="0">
                    <a:pos x="1433" y="1"/>
                  </a:cxn>
                  <a:cxn ang="0">
                    <a:pos x="1453" y="3"/>
                  </a:cxn>
                  <a:cxn ang="0">
                    <a:pos x="1473" y="4"/>
                  </a:cxn>
                  <a:cxn ang="0">
                    <a:pos x="1499" y="73"/>
                  </a:cxn>
                  <a:cxn ang="0">
                    <a:pos x="1475" y="73"/>
                  </a:cxn>
                  <a:cxn ang="0">
                    <a:pos x="1444" y="76"/>
                  </a:cxn>
                  <a:cxn ang="0">
                    <a:pos x="1403" y="76"/>
                  </a:cxn>
                  <a:cxn ang="0">
                    <a:pos x="1359" y="78"/>
                  </a:cxn>
                  <a:cxn ang="0">
                    <a:pos x="1308" y="78"/>
                  </a:cxn>
                  <a:cxn ang="0">
                    <a:pos x="1256" y="78"/>
                  </a:cxn>
                  <a:cxn ang="0">
                    <a:pos x="1204" y="77"/>
                  </a:cxn>
                  <a:cxn ang="0">
                    <a:pos x="1153" y="74"/>
                  </a:cxn>
                  <a:cxn ang="0">
                    <a:pos x="1106" y="71"/>
                  </a:cxn>
                  <a:cxn ang="0">
                    <a:pos x="1059" y="65"/>
                  </a:cxn>
                  <a:cxn ang="0">
                    <a:pos x="1001" y="61"/>
                  </a:cxn>
                  <a:cxn ang="0">
                    <a:pos x="933" y="59"/>
                  </a:cxn>
                  <a:cxn ang="0">
                    <a:pos x="858" y="56"/>
                  </a:cxn>
                  <a:cxn ang="0">
                    <a:pos x="780" y="55"/>
                  </a:cxn>
                  <a:cxn ang="0">
                    <a:pos x="701" y="55"/>
                  </a:cxn>
                  <a:cxn ang="0">
                    <a:pos x="624" y="56"/>
                  </a:cxn>
                  <a:cxn ang="0">
                    <a:pos x="552" y="58"/>
                  </a:cxn>
                  <a:cxn ang="0">
                    <a:pos x="491" y="60"/>
                  </a:cxn>
                  <a:cxn ang="0">
                    <a:pos x="440" y="64"/>
                  </a:cxn>
                  <a:cxn ang="0">
                    <a:pos x="403" y="69"/>
                  </a:cxn>
                  <a:cxn ang="0">
                    <a:pos x="369" y="73"/>
                  </a:cxn>
                  <a:cxn ang="0">
                    <a:pos x="329" y="76"/>
                  </a:cxn>
                  <a:cxn ang="0">
                    <a:pos x="280" y="78"/>
                  </a:cxn>
                  <a:cxn ang="0">
                    <a:pos x="231" y="80"/>
                  </a:cxn>
                  <a:cxn ang="0">
                    <a:pos x="180" y="81"/>
                  </a:cxn>
                  <a:cxn ang="0">
                    <a:pos x="130" y="81"/>
                  </a:cxn>
                  <a:cxn ang="0">
                    <a:pos x="86" y="81"/>
                  </a:cxn>
                  <a:cxn ang="0">
                    <a:pos x="48" y="81"/>
                  </a:cxn>
                  <a:cxn ang="0">
                    <a:pos x="19" y="80"/>
                  </a:cxn>
                  <a:cxn ang="0">
                    <a:pos x="2" y="80"/>
                  </a:cxn>
                </a:cxnLst>
                <a:rect l="0" t="0" r="r" b="b"/>
                <a:pathLst>
                  <a:path w="1512" h="81">
                    <a:moveTo>
                      <a:pt x="34" y="9"/>
                    </a:moveTo>
                    <a:lnTo>
                      <a:pt x="34" y="9"/>
                    </a:lnTo>
                    <a:lnTo>
                      <a:pt x="35" y="9"/>
                    </a:lnTo>
                    <a:lnTo>
                      <a:pt x="36" y="9"/>
                    </a:lnTo>
                    <a:lnTo>
                      <a:pt x="40" y="9"/>
                    </a:lnTo>
                    <a:lnTo>
                      <a:pt x="45" y="8"/>
                    </a:lnTo>
                    <a:lnTo>
                      <a:pt x="51" y="8"/>
                    </a:lnTo>
                    <a:lnTo>
                      <a:pt x="53" y="8"/>
                    </a:lnTo>
                    <a:lnTo>
                      <a:pt x="56" y="8"/>
                    </a:lnTo>
                    <a:lnTo>
                      <a:pt x="60" y="8"/>
                    </a:lnTo>
                    <a:lnTo>
                      <a:pt x="64" y="8"/>
                    </a:lnTo>
                    <a:lnTo>
                      <a:pt x="67" y="8"/>
                    </a:lnTo>
                    <a:lnTo>
                      <a:pt x="71" y="8"/>
                    </a:lnTo>
                    <a:lnTo>
                      <a:pt x="75" y="7"/>
                    </a:lnTo>
                    <a:lnTo>
                      <a:pt x="81" y="7"/>
                    </a:lnTo>
                    <a:lnTo>
                      <a:pt x="84" y="7"/>
                    </a:lnTo>
                    <a:lnTo>
                      <a:pt x="90" y="7"/>
                    </a:lnTo>
                    <a:lnTo>
                      <a:pt x="95" y="7"/>
                    </a:lnTo>
                    <a:lnTo>
                      <a:pt x="101" y="7"/>
                    </a:lnTo>
                    <a:lnTo>
                      <a:pt x="107" y="7"/>
                    </a:lnTo>
                    <a:lnTo>
                      <a:pt x="112" y="7"/>
                    </a:lnTo>
                    <a:lnTo>
                      <a:pt x="118" y="7"/>
                    </a:lnTo>
                    <a:lnTo>
                      <a:pt x="125" y="7"/>
                    </a:lnTo>
                    <a:lnTo>
                      <a:pt x="131" y="7"/>
                    </a:lnTo>
                    <a:lnTo>
                      <a:pt x="138" y="7"/>
                    </a:lnTo>
                    <a:lnTo>
                      <a:pt x="146" y="7"/>
                    </a:lnTo>
                    <a:lnTo>
                      <a:pt x="154" y="7"/>
                    </a:lnTo>
                    <a:lnTo>
                      <a:pt x="160" y="7"/>
                    </a:lnTo>
                    <a:lnTo>
                      <a:pt x="168" y="7"/>
                    </a:lnTo>
                    <a:lnTo>
                      <a:pt x="176" y="7"/>
                    </a:lnTo>
                    <a:lnTo>
                      <a:pt x="185" y="7"/>
                    </a:lnTo>
                    <a:lnTo>
                      <a:pt x="193" y="7"/>
                    </a:lnTo>
                    <a:lnTo>
                      <a:pt x="202" y="7"/>
                    </a:lnTo>
                    <a:lnTo>
                      <a:pt x="210" y="7"/>
                    </a:lnTo>
                    <a:lnTo>
                      <a:pt x="220" y="7"/>
                    </a:lnTo>
                    <a:lnTo>
                      <a:pt x="229" y="7"/>
                    </a:lnTo>
                    <a:lnTo>
                      <a:pt x="239" y="7"/>
                    </a:lnTo>
                    <a:lnTo>
                      <a:pt x="249" y="8"/>
                    </a:lnTo>
                    <a:lnTo>
                      <a:pt x="258" y="8"/>
                    </a:lnTo>
                    <a:lnTo>
                      <a:pt x="269" y="8"/>
                    </a:lnTo>
                    <a:lnTo>
                      <a:pt x="279" y="9"/>
                    </a:lnTo>
                    <a:lnTo>
                      <a:pt x="291" y="9"/>
                    </a:lnTo>
                    <a:lnTo>
                      <a:pt x="301" y="11"/>
                    </a:lnTo>
                    <a:lnTo>
                      <a:pt x="313" y="11"/>
                    </a:lnTo>
                    <a:lnTo>
                      <a:pt x="325" y="11"/>
                    </a:lnTo>
                    <a:lnTo>
                      <a:pt x="336" y="12"/>
                    </a:lnTo>
                    <a:lnTo>
                      <a:pt x="348" y="13"/>
                    </a:lnTo>
                    <a:lnTo>
                      <a:pt x="359" y="13"/>
                    </a:lnTo>
                    <a:lnTo>
                      <a:pt x="372" y="14"/>
                    </a:lnTo>
                    <a:lnTo>
                      <a:pt x="385" y="14"/>
                    </a:lnTo>
                    <a:lnTo>
                      <a:pt x="398" y="16"/>
                    </a:lnTo>
                    <a:lnTo>
                      <a:pt x="411" y="16"/>
                    </a:lnTo>
                    <a:lnTo>
                      <a:pt x="424" y="17"/>
                    </a:lnTo>
                    <a:lnTo>
                      <a:pt x="437" y="18"/>
                    </a:lnTo>
                    <a:lnTo>
                      <a:pt x="451" y="20"/>
                    </a:lnTo>
                    <a:lnTo>
                      <a:pt x="464" y="21"/>
                    </a:lnTo>
                    <a:lnTo>
                      <a:pt x="479" y="21"/>
                    </a:lnTo>
                    <a:lnTo>
                      <a:pt x="493" y="24"/>
                    </a:lnTo>
                    <a:lnTo>
                      <a:pt x="509" y="25"/>
                    </a:lnTo>
                    <a:lnTo>
                      <a:pt x="523" y="25"/>
                    </a:lnTo>
                    <a:lnTo>
                      <a:pt x="538" y="26"/>
                    </a:lnTo>
                    <a:lnTo>
                      <a:pt x="552" y="28"/>
                    </a:lnTo>
                    <a:lnTo>
                      <a:pt x="566" y="29"/>
                    </a:lnTo>
                    <a:lnTo>
                      <a:pt x="581" y="29"/>
                    </a:lnTo>
                    <a:lnTo>
                      <a:pt x="595" y="30"/>
                    </a:lnTo>
                    <a:lnTo>
                      <a:pt x="609" y="30"/>
                    </a:lnTo>
                    <a:lnTo>
                      <a:pt x="625" y="31"/>
                    </a:lnTo>
                    <a:lnTo>
                      <a:pt x="638" y="31"/>
                    </a:lnTo>
                    <a:lnTo>
                      <a:pt x="654" y="33"/>
                    </a:lnTo>
                    <a:lnTo>
                      <a:pt x="667" y="33"/>
                    </a:lnTo>
                    <a:lnTo>
                      <a:pt x="681" y="33"/>
                    </a:lnTo>
                    <a:lnTo>
                      <a:pt x="696" y="33"/>
                    </a:lnTo>
                    <a:lnTo>
                      <a:pt x="710" y="34"/>
                    </a:lnTo>
                    <a:lnTo>
                      <a:pt x="723" y="34"/>
                    </a:lnTo>
                    <a:lnTo>
                      <a:pt x="739" y="35"/>
                    </a:lnTo>
                    <a:lnTo>
                      <a:pt x="752" y="34"/>
                    </a:lnTo>
                    <a:lnTo>
                      <a:pt x="765" y="34"/>
                    </a:lnTo>
                    <a:lnTo>
                      <a:pt x="778" y="34"/>
                    </a:lnTo>
                    <a:lnTo>
                      <a:pt x="792" y="34"/>
                    </a:lnTo>
                    <a:lnTo>
                      <a:pt x="805" y="34"/>
                    </a:lnTo>
                    <a:lnTo>
                      <a:pt x="818" y="34"/>
                    </a:lnTo>
                    <a:lnTo>
                      <a:pt x="833" y="34"/>
                    </a:lnTo>
                    <a:lnTo>
                      <a:pt x="846" y="34"/>
                    </a:lnTo>
                    <a:lnTo>
                      <a:pt x="858" y="33"/>
                    </a:lnTo>
                    <a:lnTo>
                      <a:pt x="871" y="33"/>
                    </a:lnTo>
                    <a:lnTo>
                      <a:pt x="882" y="33"/>
                    </a:lnTo>
                    <a:lnTo>
                      <a:pt x="895" y="33"/>
                    </a:lnTo>
                    <a:lnTo>
                      <a:pt x="908" y="31"/>
                    </a:lnTo>
                    <a:lnTo>
                      <a:pt x="920" y="31"/>
                    </a:lnTo>
                    <a:lnTo>
                      <a:pt x="932" y="30"/>
                    </a:lnTo>
                    <a:lnTo>
                      <a:pt x="945" y="30"/>
                    </a:lnTo>
                    <a:lnTo>
                      <a:pt x="955" y="30"/>
                    </a:lnTo>
                    <a:lnTo>
                      <a:pt x="967" y="29"/>
                    </a:lnTo>
                    <a:lnTo>
                      <a:pt x="978" y="28"/>
                    </a:lnTo>
                    <a:lnTo>
                      <a:pt x="989" y="28"/>
                    </a:lnTo>
                    <a:lnTo>
                      <a:pt x="1000" y="26"/>
                    </a:lnTo>
                    <a:lnTo>
                      <a:pt x="1010" y="26"/>
                    </a:lnTo>
                    <a:lnTo>
                      <a:pt x="1022" y="25"/>
                    </a:lnTo>
                    <a:lnTo>
                      <a:pt x="1033" y="25"/>
                    </a:lnTo>
                    <a:lnTo>
                      <a:pt x="1042" y="24"/>
                    </a:lnTo>
                    <a:lnTo>
                      <a:pt x="1052" y="24"/>
                    </a:lnTo>
                    <a:lnTo>
                      <a:pt x="1061" y="22"/>
                    </a:lnTo>
                    <a:lnTo>
                      <a:pt x="1072" y="21"/>
                    </a:lnTo>
                    <a:lnTo>
                      <a:pt x="1081" y="21"/>
                    </a:lnTo>
                    <a:lnTo>
                      <a:pt x="1090" y="20"/>
                    </a:lnTo>
                    <a:lnTo>
                      <a:pt x="1099" y="18"/>
                    </a:lnTo>
                    <a:lnTo>
                      <a:pt x="1108" y="18"/>
                    </a:lnTo>
                    <a:lnTo>
                      <a:pt x="1116" y="17"/>
                    </a:lnTo>
                    <a:lnTo>
                      <a:pt x="1124" y="17"/>
                    </a:lnTo>
                    <a:lnTo>
                      <a:pt x="1132" y="16"/>
                    </a:lnTo>
                    <a:lnTo>
                      <a:pt x="1140" y="16"/>
                    </a:lnTo>
                    <a:lnTo>
                      <a:pt x="1146" y="14"/>
                    </a:lnTo>
                    <a:lnTo>
                      <a:pt x="1154" y="13"/>
                    </a:lnTo>
                    <a:lnTo>
                      <a:pt x="1162" y="13"/>
                    </a:lnTo>
                    <a:lnTo>
                      <a:pt x="1168" y="12"/>
                    </a:lnTo>
                    <a:lnTo>
                      <a:pt x="1174" y="11"/>
                    </a:lnTo>
                    <a:lnTo>
                      <a:pt x="1180" y="11"/>
                    </a:lnTo>
                    <a:lnTo>
                      <a:pt x="1185" y="9"/>
                    </a:lnTo>
                    <a:lnTo>
                      <a:pt x="1191" y="9"/>
                    </a:lnTo>
                    <a:lnTo>
                      <a:pt x="1196" y="8"/>
                    </a:lnTo>
                    <a:lnTo>
                      <a:pt x="1201" y="8"/>
                    </a:lnTo>
                    <a:lnTo>
                      <a:pt x="1205" y="7"/>
                    </a:lnTo>
                    <a:lnTo>
                      <a:pt x="1210" y="7"/>
                    </a:lnTo>
                    <a:lnTo>
                      <a:pt x="1214" y="7"/>
                    </a:lnTo>
                    <a:lnTo>
                      <a:pt x="1218" y="5"/>
                    </a:lnTo>
                    <a:lnTo>
                      <a:pt x="1222" y="5"/>
                    </a:lnTo>
                    <a:lnTo>
                      <a:pt x="1227" y="4"/>
                    </a:lnTo>
                    <a:lnTo>
                      <a:pt x="1231" y="4"/>
                    </a:lnTo>
                    <a:lnTo>
                      <a:pt x="1236" y="4"/>
                    </a:lnTo>
                    <a:lnTo>
                      <a:pt x="1241" y="3"/>
                    </a:lnTo>
                    <a:lnTo>
                      <a:pt x="1247" y="3"/>
                    </a:lnTo>
                    <a:lnTo>
                      <a:pt x="1251" y="3"/>
                    </a:lnTo>
                    <a:lnTo>
                      <a:pt x="1256" y="1"/>
                    </a:lnTo>
                    <a:lnTo>
                      <a:pt x="1261" y="1"/>
                    </a:lnTo>
                    <a:lnTo>
                      <a:pt x="1266" y="1"/>
                    </a:lnTo>
                    <a:lnTo>
                      <a:pt x="1271" y="1"/>
                    </a:lnTo>
                    <a:lnTo>
                      <a:pt x="1277" y="1"/>
                    </a:lnTo>
                    <a:lnTo>
                      <a:pt x="1282" y="1"/>
                    </a:lnTo>
                    <a:lnTo>
                      <a:pt x="1288" y="1"/>
                    </a:lnTo>
                    <a:lnTo>
                      <a:pt x="1292" y="0"/>
                    </a:lnTo>
                    <a:lnTo>
                      <a:pt x="1298" y="0"/>
                    </a:lnTo>
                    <a:lnTo>
                      <a:pt x="1303" y="0"/>
                    </a:lnTo>
                    <a:lnTo>
                      <a:pt x="1309" y="0"/>
                    </a:lnTo>
                    <a:lnTo>
                      <a:pt x="1315" y="0"/>
                    </a:lnTo>
                    <a:lnTo>
                      <a:pt x="1321" y="0"/>
                    </a:lnTo>
                    <a:lnTo>
                      <a:pt x="1326" y="0"/>
                    </a:lnTo>
                    <a:lnTo>
                      <a:pt x="1332" y="0"/>
                    </a:lnTo>
                    <a:lnTo>
                      <a:pt x="1337" y="0"/>
                    </a:lnTo>
                    <a:lnTo>
                      <a:pt x="1342" y="0"/>
                    </a:lnTo>
                    <a:lnTo>
                      <a:pt x="1347" y="0"/>
                    </a:lnTo>
                    <a:lnTo>
                      <a:pt x="1352" y="0"/>
                    </a:lnTo>
                    <a:lnTo>
                      <a:pt x="1358" y="0"/>
                    </a:lnTo>
                    <a:lnTo>
                      <a:pt x="1364" y="0"/>
                    </a:lnTo>
                    <a:lnTo>
                      <a:pt x="1368" y="0"/>
                    </a:lnTo>
                    <a:lnTo>
                      <a:pt x="1375" y="1"/>
                    </a:lnTo>
                    <a:lnTo>
                      <a:pt x="1379" y="1"/>
                    </a:lnTo>
                    <a:lnTo>
                      <a:pt x="1384" y="1"/>
                    </a:lnTo>
                    <a:lnTo>
                      <a:pt x="1389" y="1"/>
                    </a:lnTo>
                    <a:lnTo>
                      <a:pt x="1394" y="1"/>
                    </a:lnTo>
                    <a:lnTo>
                      <a:pt x="1399" y="1"/>
                    </a:lnTo>
                    <a:lnTo>
                      <a:pt x="1403" y="1"/>
                    </a:lnTo>
                    <a:lnTo>
                      <a:pt x="1409" y="1"/>
                    </a:lnTo>
                    <a:lnTo>
                      <a:pt x="1414" y="1"/>
                    </a:lnTo>
                    <a:lnTo>
                      <a:pt x="1416" y="1"/>
                    </a:lnTo>
                    <a:lnTo>
                      <a:pt x="1422" y="1"/>
                    </a:lnTo>
                    <a:lnTo>
                      <a:pt x="1426" y="1"/>
                    </a:lnTo>
                    <a:lnTo>
                      <a:pt x="1429" y="1"/>
                    </a:lnTo>
                    <a:lnTo>
                      <a:pt x="1433" y="1"/>
                    </a:lnTo>
                    <a:lnTo>
                      <a:pt x="1437" y="3"/>
                    </a:lnTo>
                    <a:lnTo>
                      <a:pt x="1441" y="3"/>
                    </a:lnTo>
                    <a:lnTo>
                      <a:pt x="1445" y="3"/>
                    </a:lnTo>
                    <a:lnTo>
                      <a:pt x="1448" y="3"/>
                    </a:lnTo>
                    <a:lnTo>
                      <a:pt x="1450" y="3"/>
                    </a:lnTo>
                    <a:lnTo>
                      <a:pt x="1453" y="3"/>
                    </a:lnTo>
                    <a:lnTo>
                      <a:pt x="1457" y="3"/>
                    </a:lnTo>
                    <a:lnTo>
                      <a:pt x="1461" y="3"/>
                    </a:lnTo>
                    <a:lnTo>
                      <a:pt x="1466" y="4"/>
                    </a:lnTo>
                    <a:lnTo>
                      <a:pt x="1469" y="4"/>
                    </a:lnTo>
                    <a:lnTo>
                      <a:pt x="1471" y="4"/>
                    </a:lnTo>
                    <a:lnTo>
                      <a:pt x="1473" y="4"/>
                    </a:lnTo>
                    <a:lnTo>
                      <a:pt x="1474" y="4"/>
                    </a:lnTo>
                    <a:lnTo>
                      <a:pt x="1512" y="72"/>
                    </a:lnTo>
                    <a:lnTo>
                      <a:pt x="1509" y="72"/>
                    </a:lnTo>
                    <a:lnTo>
                      <a:pt x="1508" y="72"/>
                    </a:lnTo>
                    <a:lnTo>
                      <a:pt x="1504" y="72"/>
                    </a:lnTo>
                    <a:lnTo>
                      <a:pt x="1499" y="73"/>
                    </a:lnTo>
                    <a:lnTo>
                      <a:pt x="1496" y="73"/>
                    </a:lnTo>
                    <a:lnTo>
                      <a:pt x="1492" y="73"/>
                    </a:lnTo>
                    <a:lnTo>
                      <a:pt x="1490" y="73"/>
                    </a:lnTo>
                    <a:lnTo>
                      <a:pt x="1486" y="73"/>
                    </a:lnTo>
                    <a:lnTo>
                      <a:pt x="1480" y="73"/>
                    </a:lnTo>
                    <a:lnTo>
                      <a:pt x="1475" y="73"/>
                    </a:lnTo>
                    <a:lnTo>
                      <a:pt x="1471" y="73"/>
                    </a:lnTo>
                    <a:lnTo>
                      <a:pt x="1466" y="74"/>
                    </a:lnTo>
                    <a:lnTo>
                      <a:pt x="1461" y="74"/>
                    </a:lnTo>
                    <a:lnTo>
                      <a:pt x="1456" y="74"/>
                    </a:lnTo>
                    <a:lnTo>
                      <a:pt x="1449" y="74"/>
                    </a:lnTo>
                    <a:lnTo>
                      <a:pt x="1444" y="76"/>
                    </a:lnTo>
                    <a:lnTo>
                      <a:pt x="1437" y="76"/>
                    </a:lnTo>
                    <a:lnTo>
                      <a:pt x="1431" y="76"/>
                    </a:lnTo>
                    <a:lnTo>
                      <a:pt x="1424" y="76"/>
                    </a:lnTo>
                    <a:lnTo>
                      <a:pt x="1418" y="76"/>
                    </a:lnTo>
                    <a:lnTo>
                      <a:pt x="1411" y="76"/>
                    </a:lnTo>
                    <a:lnTo>
                      <a:pt x="1403" y="76"/>
                    </a:lnTo>
                    <a:lnTo>
                      <a:pt x="1396" y="77"/>
                    </a:lnTo>
                    <a:lnTo>
                      <a:pt x="1389" y="77"/>
                    </a:lnTo>
                    <a:lnTo>
                      <a:pt x="1381" y="77"/>
                    </a:lnTo>
                    <a:lnTo>
                      <a:pt x="1373" y="77"/>
                    </a:lnTo>
                    <a:lnTo>
                      <a:pt x="1366" y="78"/>
                    </a:lnTo>
                    <a:lnTo>
                      <a:pt x="1359" y="78"/>
                    </a:lnTo>
                    <a:lnTo>
                      <a:pt x="1350" y="78"/>
                    </a:lnTo>
                    <a:lnTo>
                      <a:pt x="1342" y="78"/>
                    </a:lnTo>
                    <a:lnTo>
                      <a:pt x="1333" y="78"/>
                    </a:lnTo>
                    <a:lnTo>
                      <a:pt x="1325" y="78"/>
                    </a:lnTo>
                    <a:lnTo>
                      <a:pt x="1316" y="78"/>
                    </a:lnTo>
                    <a:lnTo>
                      <a:pt x="1308" y="78"/>
                    </a:lnTo>
                    <a:lnTo>
                      <a:pt x="1299" y="78"/>
                    </a:lnTo>
                    <a:lnTo>
                      <a:pt x="1291" y="78"/>
                    </a:lnTo>
                    <a:lnTo>
                      <a:pt x="1282" y="78"/>
                    </a:lnTo>
                    <a:lnTo>
                      <a:pt x="1273" y="78"/>
                    </a:lnTo>
                    <a:lnTo>
                      <a:pt x="1264" y="78"/>
                    </a:lnTo>
                    <a:lnTo>
                      <a:pt x="1256" y="78"/>
                    </a:lnTo>
                    <a:lnTo>
                      <a:pt x="1247" y="78"/>
                    </a:lnTo>
                    <a:lnTo>
                      <a:pt x="1239" y="78"/>
                    </a:lnTo>
                    <a:lnTo>
                      <a:pt x="1228" y="78"/>
                    </a:lnTo>
                    <a:lnTo>
                      <a:pt x="1221" y="78"/>
                    </a:lnTo>
                    <a:lnTo>
                      <a:pt x="1211" y="77"/>
                    </a:lnTo>
                    <a:lnTo>
                      <a:pt x="1204" y="77"/>
                    </a:lnTo>
                    <a:lnTo>
                      <a:pt x="1194" y="76"/>
                    </a:lnTo>
                    <a:lnTo>
                      <a:pt x="1187" y="76"/>
                    </a:lnTo>
                    <a:lnTo>
                      <a:pt x="1177" y="76"/>
                    </a:lnTo>
                    <a:lnTo>
                      <a:pt x="1170" y="76"/>
                    </a:lnTo>
                    <a:lnTo>
                      <a:pt x="1162" y="74"/>
                    </a:lnTo>
                    <a:lnTo>
                      <a:pt x="1153" y="74"/>
                    </a:lnTo>
                    <a:lnTo>
                      <a:pt x="1144" y="73"/>
                    </a:lnTo>
                    <a:lnTo>
                      <a:pt x="1136" y="73"/>
                    </a:lnTo>
                    <a:lnTo>
                      <a:pt x="1128" y="73"/>
                    </a:lnTo>
                    <a:lnTo>
                      <a:pt x="1120" y="72"/>
                    </a:lnTo>
                    <a:lnTo>
                      <a:pt x="1112" y="71"/>
                    </a:lnTo>
                    <a:lnTo>
                      <a:pt x="1106" y="71"/>
                    </a:lnTo>
                    <a:lnTo>
                      <a:pt x="1098" y="71"/>
                    </a:lnTo>
                    <a:lnTo>
                      <a:pt x="1091" y="69"/>
                    </a:lnTo>
                    <a:lnTo>
                      <a:pt x="1083" y="68"/>
                    </a:lnTo>
                    <a:lnTo>
                      <a:pt x="1076" y="67"/>
                    </a:lnTo>
                    <a:lnTo>
                      <a:pt x="1068" y="65"/>
                    </a:lnTo>
                    <a:lnTo>
                      <a:pt x="1059" y="65"/>
                    </a:lnTo>
                    <a:lnTo>
                      <a:pt x="1049" y="64"/>
                    </a:lnTo>
                    <a:lnTo>
                      <a:pt x="1040" y="64"/>
                    </a:lnTo>
                    <a:lnTo>
                      <a:pt x="1031" y="63"/>
                    </a:lnTo>
                    <a:lnTo>
                      <a:pt x="1022" y="63"/>
                    </a:lnTo>
                    <a:lnTo>
                      <a:pt x="1010" y="61"/>
                    </a:lnTo>
                    <a:lnTo>
                      <a:pt x="1001" y="61"/>
                    </a:lnTo>
                    <a:lnTo>
                      <a:pt x="989" y="60"/>
                    </a:lnTo>
                    <a:lnTo>
                      <a:pt x="979" y="60"/>
                    </a:lnTo>
                    <a:lnTo>
                      <a:pt x="967" y="59"/>
                    </a:lnTo>
                    <a:lnTo>
                      <a:pt x="957" y="59"/>
                    </a:lnTo>
                    <a:lnTo>
                      <a:pt x="945" y="59"/>
                    </a:lnTo>
                    <a:lnTo>
                      <a:pt x="933" y="59"/>
                    </a:lnTo>
                    <a:lnTo>
                      <a:pt x="922" y="58"/>
                    </a:lnTo>
                    <a:lnTo>
                      <a:pt x="908" y="58"/>
                    </a:lnTo>
                    <a:lnTo>
                      <a:pt x="895" y="56"/>
                    </a:lnTo>
                    <a:lnTo>
                      <a:pt x="884" y="56"/>
                    </a:lnTo>
                    <a:lnTo>
                      <a:pt x="871" y="56"/>
                    </a:lnTo>
                    <a:lnTo>
                      <a:pt x="858" y="56"/>
                    </a:lnTo>
                    <a:lnTo>
                      <a:pt x="844" y="56"/>
                    </a:lnTo>
                    <a:lnTo>
                      <a:pt x="833" y="56"/>
                    </a:lnTo>
                    <a:lnTo>
                      <a:pt x="820" y="55"/>
                    </a:lnTo>
                    <a:lnTo>
                      <a:pt x="805" y="55"/>
                    </a:lnTo>
                    <a:lnTo>
                      <a:pt x="792" y="55"/>
                    </a:lnTo>
                    <a:lnTo>
                      <a:pt x="780" y="55"/>
                    </a:lnTo>
                    <a:lnTo>
                      <a:pt x="766" y="55"/>
                    </a:lnTo>
                    <a:lnTo>
                      <a:pt x="753" y="55"/>
                    </a:lnTo>
                    <a:lnTo>
                      <a:pt x="740" y="55"/>
                    </a:lnTo>
                    <a:lnTo>
                      <a:pt x="727" y="55"/>
                    </a:lnTo>
                    <a:lnTo>
                      <a:pt x="714" y="55"/>
                    </a:lnTo>
                    <a:lnTo>
                      <a:pt x="701" y="55"/>
                    </a:lnTo>
                    <a:lnTo>
                      <a:pt x="688" y="55"/>
                    </a:lnTo>
                    <a:lnTo>
                      <a:pt x="675" y="55"/>
                    </a:lnTo>
                    <a:lnTo>
                      <a:pt x="662" y="55"/>
                    </a:lnTo>
                    <a:lnTo>
                      <a:pt x="650" y="55"/>
                    </a:lnTo>
                    <a:lnTo>
                      <a:pt x="636" y="56"/>
                    </a:lnTo>
                    <a:lnTo>
                      <a:pt x="624" y="56"/>
                    </a:lnTo>
                    <a:lnTo>
                      <a:pt x="612" y="56"/>
                    </a:lnTo>
                    <a:lnTo>
                      <a:pt x="599" y="56"/>
                    </a:lnTo>
                    <a:lnTo>
                      <a:pt x="587" y="56"/>
                    </a:lnTo>
                    <a:lnTo>
                      <a:pt x="575" y="58"/>
                    </a:lnTo>
                    <a:lnTo>
                      <a:pt x="564" y="58"/>
                    </a:lnTo>
                    <a:lnTo>
                      <a:pt x="552" y="58"/>
                    </a:lnTo>
                    <a:lnTo>
                      <a:pt x="542" y="59"/>
                    </a:lnTo>
                    <a:lnTo>
                      <a:pt x="531" y="59"/>
                    </a:lnTo>
                    <a:lnTo>
                      <a:pt x="519" y="59"/>
                    </a:lnTo>
                    <a:lnTo>
                      <a:pt x="510" y="59"/>
                    </a:lnTo>
                    <a:lnTo>
                      <a:pt x="500" y="60"/>
                    </a:lnTo>
                    <a:lnTo>
                      <a:pt x="491" y="60"/>
                    </a:lnTo>
                    <a:lnTo>
                      <a:pt x="480" y="61"/>
                    </a:lnTo>
                    <a:lnTo>
                      <a:pt x="471" y="61"/>
                    </a:lnTo>
                    <a:lnTo>
                      <a:pt x="463" y="61"/>
                    </a:lnTo>
                    <a:lnTo>
                      <a:pt x="455" y="63"/>
                    </a:lnTo>
                    <a:lnTo>
                      <a:pt x="446" y="63"/>
                    </a:lnTo>
                    <a:lnTo>
                      <a:pt x="440" y="64"/>
                    </a:lnTo>
                    <a:lnTo>
                      <a:pt x="432" y="64"/>
                    </a:lnTo>
                    <a:lnTo>
                      <a:pt x="425" y="65"/>
                    </a:lnTo>
                    <a:lnTo>
                      <a:pt x="419" y="67"/>
                    </a:lnTo>
                    <a:lnTo>
                      <a:pt x="414" y="67"/>
                    </a:lnTo>
                    <a:lnTo>
                      <a:pt x="408" y="68"/>
                    </a:lnTo>
                    <a:lnTo>
                      <a:pt x="403" y="69"/>
                    </a:lnTo>
                    <a:lnTo>
                      <a:pt x="398" y="71"/>
                    </a:lnTo>
                    <a:lnTo>
                      <a:pt x="393" y="71"/>
                    </a:lnTo>
                    <a:lnTo>
                      <a:pt x="387" y="71"/>
                    </a:lnTo>
                    <a:lnTo>
                      <a:pt x="382" y="72"/>
                    </a:lnTo>
                    <a:lnTo>
                      <a:pt x="376" y="73"/>
                    </a:lnTo>
                    <a:lnTo>
                      <a:pt x="369" y="73"/>
                    </a:lnTo>
                    <a:lnTo>
                      <a:pt x="363" y="73"/>
                    </a:lnTo>
                    <a:lnTo>
                      <a:pt x="356" y="74"/>
                    </a:lnTo>
                    <a:lnTo>
                      <a:pt x="350" y="74"/>
                    </a:lnTo>
                    <a:lnTo>
                      <a:pt x="342" y="76"/>
                    </a:lnTo>
                    <a:lnTo>
                      <a:pt x="335" y="76"/>
                    </a:lnTo>
                    <a:lnTo>
                      <a:pt x="329" y="76"/>
                    </a:lnTo>
                    <a:lnTo>
                      <a:pt x="321" y="77"/>
                    </a:lnTo>
                    <a:lnTo>
                      <a:pt x="313" y="77"/>
                    </a:lnTo>
                    <a:lnTo>
                      <a:pt x="305" y="78"/>
                    </a:lnTo>
                    <a:lnTo>
                      <a:pt x="297" y="78"/>
                    </a:lnTo>
                    <a:lnTo>
                      <a:pt x="289" y="78"/>
                    </a:lnTo>
                    <a:lnTo>
                      <a:pt x="280" y="78"/>
                    </a:lnTo>
                    <a:lnTo>
                      <a:pt x="273" y="78"/>
                    </a:lnTo>
                    <a:lnTo>
                      <a:pt x="265" y="78"/>
                    </a:lnTo>
                    <a:lnTo>
                      <a:pt x="256" y="78"/>
                    </a:lnTo>
                    <a:lnTo>
                      <a:pt x="248" y="80"/>
                    </a:lnTo>
                    <a:lnTo>
                      <a:pt x="239" y="80"/>
                    </a:lnTo>
                    <a:lnTo>
                      <a:pt x="231" y="80"/>
                    </a:lnTo>
                    <a:lnTo>
                      <a:pt x="222" y="80"/>
                    </a:lnTo>
                    <a:lnTo>
                      <a:pt x="214" y="80"/>
                    </a:lnTo>
                    <a:lnTo>
                      <a:pt x="205" y="80"/>
                    </a:lnTo>
                    <a:lnTo>
                      <a:pt x="197" y="81"/>
                    </a:lnTo>
                    <a:lnTo>
                      <a:pt x="188" y="81"/>
                    </a:lnTo>
                    <a:lnTo>
                      <a:pt x="180" y="81"/>
                    </a:lnTo>
                    <a:lnTo>
                      <a:pt x="172" y="81"/>
                    </a:lnTo>
                    <a:lnTo>
                      <a:pt x="164" y="81"/>
                    </a:lnTo>
                    <a:lnTo>
                      <a:pt x="155" y="81"/>
                    </a:lnTo>
                    <a:lnTo>
                      <a:pt x="147" y="81"/>
                    </a:lnTo>
                    <a:lnTo>
                      <a:pt x="138" y="81"/>
                    </a:lnTo>
                    <a:lnTo>
                      <a:pt x="130" y="81"/>
                    </a:lnTo>
                    <a:lnTo>
                      <a:pt x="122" y="81"/>
                    </a:lnTo>
                    <a:lnTo>
                      <a:pt x="115" y="81"/>
                    </a:lnTo>
                    <a:lnTo>
                      <a:pt x="107" y="81"/>
                    </a:lnTo>
                    <a:lnTo>
                      <a:pt x="100" y="81"/>
                    </a:lnTo>
                    <a:lnTo>
                      <a:pt x="92" y="81"/>
                    </a:lnTo>
                    <a:lnTo>
                      <a:pt x="86" y="81"/>
                    </a:lnTo>
                    <a:lnTo>
                      <a:pt x="79" y="81"/>
                    </a:lnTo>
                    <a:lnTo>
                      <a:pt x="73" y="81"/>
                    </a:lnTo>
                    <a:lnTo>
                      <a:pt x="66" y="81"/>
                    </a:lnTo>
                    <a:lnTo>
                      <a:pt x="60" y="81"/>
                    </a:lnTo>
                    <a:lnTo>
                      <a:pt x="53" y="81"/>
                    </a:lnTo>
                    <a:lnTo>
                      <a:pt x="48" y="81"/>
                    </a:lnTo>
                    <a:lnTo>
                      <a:pt x="43" y="80"/>
                    </a:lnTo>
                    <a:lnTo>
                      <a:pt x="36" y="80"/>
                    </a:lnTo>
                    <a:lnTo>
                      <a:pt x="32" y="80"/>
                    </a:lnTo>
                    <a:lnTo>
                      <a:pt x="28" y="80"/>
                    </a:lnTo>
                    <a:lnTo>
                      <a:pt x="23" y="80"/>
                    </a:lnTo>
                    <a:lnTo>
                      <a:pt x="19" y="80"/>
                    </a:lnTo>
                    <a:lnTo>
                      <a:pt x="15" y="80"/>
                    </a:lnTo>
                    <a:lnTo>
                      <a:pt x="13" y="80"/>
                    </a:lnTo>
                    <a:lnTo>
                      <a:pt x="9" y="80"/>
                    </a:lnTo>
                    <a:lnTo>
                      <a:pt x="6" y="80"/>
                    </a:lnTo>
                    <a:lnTo>
                      <a:pt x="5" y="80"/>
                    </a:lnTo>
                    <a:lnTo>
                      <a:pt x="2" y="80"/>
                    </a:lnTo>
                    <a:lnTo>
                      <a:pt x="0" y="80"/>
                    </a:lnTo>
                    <a:lnTo>
                      <a:pt x="0" y="80"/>
                    </a:lnTo>
                    <a:lnTo>
                      <a:pt x="34" y="9"/>
                    </a:lnTo>
                    <a:lnTo>
                      <a:pt x="34" y="9"/>
                    </a:lnTo>
                    <a:close/>
                  </a:path>
                </a:pathLst>
              </a:custGeom>
              <a:solidFill>
                <a:srgbClr val="000000"/>
              </a:solidFill>
              <a:ln w="9525">
                <a:noFill/>
                <a:round/>
                <a:headEnd/>
                <a:tailEnd/>
              </a:ln>
            </p:spPr>
            <p:txBody>
              <a:bodyPr/>
              <a:lstStyle/>
              <a:p>
                <a:endParaRPr lang="fr-FR"/>
              </a:p>
            </p:txBody>
          </p:sp>
          <p:sp>
            <p:nvSpPr>
              <p:cNvPr id="241" name="Freeform 312"/>
              <p:cNvSpPr>
                <a:spLocks/>
              </p:cNvSpPr>
              <p:nvPr/>
            </p:nvSpPr>
            <p:spPr bwMode="auto">
              <a:xfrm>
                <a:off x="2151" y="3908"/>
                <a:ext cx="25" cy="50"/>
              </a:xfrm>
              <a:custGeom>
                <a:avLst/>
                <a:gdLst/>
                <a:ahLst/>
                <a:cxnLst>
                  <a:cxn ang="0">
                    <a:pos x="2" y="1"/>
                  </a:cxn>
                  <a:cxn ang="0">
                    <a:pos x="2" y="5"/>
                  </a:cxn>
                  <a:cxn ang="0">
                    <a:pos x="2" y="13"/>
                  </a:cxn>
                  <a:cxn ang="0">
                    <a:pos x="3" y="19"/>
                  </a:cxn>
                  <a:cxn ang="0">
                    <a:pos x="6" y="24"/>
                  </a:cxn>
                  <a:cxn ang="0">
                    <a:pos x="8" y="32"/>
                  </a:cxn>
                  <a:cxn ang="0">
                    <a:pos x="13" y="39"/>
                  </a:cxn>
                  <a:cxn ang="0">
                    <a:pos x="19" y="45"/>
                  </a:cxn>
                  <a:cxn ang="0">
                    <a:pos x="21" y="52"/>
                  </a:cxn>
                  <a:cxn ang="0">
                    <a:pos x="25" y="60"/>
                  </a:cxn>
                  <a:cxn ang="0">
                    <a:pos x="28" y="66"/>
                  </a:cxn>
                  <a:cxn ang="0">
                    <a:pos x="29" y="73"/>
                  </a:cxn>
                  <a:cxn ang="0">
                    <a:pos x="29" y="79"/>
                  </a:cxn>
                  <a:cxn ang="0">
                    <a:pos x="28" y="87"/>
                  </a:cxn>
                  <a:cxn ang="0">
                    <a:pos x="24" y="95"/>
                  </a:cxn>
                  <a:cxn ang="0">
                    <a:pos x="19" y="103"/>
                  </a:cxn>
                  <a:cxn ang="0">
                    <a:pos x="15" y="110"/>
                  </a:cxn>
                  <a:cxn ang="0">
                    <a:pos x="11" y="118"/>
                  </a:cxn>
                  <a:cxn ang="0">
                    <a:pos x="7" y="126"/>
                  </a:cxn>
                  <a:cxn ang="0">
                    <a:pos x="4" y="133"/>
                  </a:cxn>
                  <a:cxn ang="0">
                    <a:pos x="2" y="140"/>
                  </a:cxn>
                  <a:cxn ang="0">
                    <a:pos x="0" y="147"/>
                  </a:cxn>
                  <a:cxn ang="0">
                    <a:pos x="73" y="150"/>
                  </a:cxn>
                  <a:cxn ang="0">
                    <a:pos x="71" y="144"/>
                  </a:cxn>
                  <a:cxn ang="0">
                    <a:pos x="70" y="138"/>
                  </a:cxn>
                  <a:cxn ang="0">
                    <a:pos x="68" y="131"/>
                  </a:cxn>
                  <a:cxn ang="0">
                    <a:pos x="67" y="124"/>
                  </a:cxn>
                  <a:cxn ang="0">
                    <a:pos x="64" y="114"/>
                  </a:cxn>
                  <a:cxn ang="0">
                    <a:pos x="62" y="107"/>
                  </a:cxn>
                  <a:cxn ang="0">
                    <a:pos x="59" y="100"/>
                  </a:cxn>
                  <a:cxn ang="0">
                    <a:pos x="55" y="91"/>
                  </a:cxn>
                  <a:cxn ang="0">
                    <a:pos x="54" y="84"/>
                  </a:cxn>
                  <a:cxn ang="0">
                    <a:pos x="53" y="77"/>
                  </a:cxn>
                  <a:cxn ang="0">
                    <a:pos x="54" y="70"/>
                  </a:cxn>
                  <a:cxn ang="0">
                    <a:pos x="55" y="62"/>
                  </a:cxn>
                  <a:cxn ang="0">
                    <a:pos x="58" y="56"/>
                  </a:cxn>
                  <a:cxn ang="0">
                    <a:pos x="60" y="49"/>
                  </a:cxn>
                  <a:cxn ang="0">
                    <a:pos x="66" y="43"/>
                  </a:cxn>
                  <a:cxn ang="0">
                    <a:pos x="68" y="35"/>
                  </a:cxn>
                  <a:cxn ang="0">
                    <a:pos x="71" y="28"/>
                  </a:cxn>
                  <a:cxn ang="0">
                    <a:pos x="72" y="22"/>
                  </a:cxn>
                  <a:cxn ang="0">
                    <a:pos x="75" y="15"/>
                  </a:cxn>
                  <a:cxn ang="0">
                    <a:pos x="75" y="6"/>
                  </a:cxn>
                  <a:cxn ang="0">
                    <a:pos x="75" y="2"/>
                  </a:cxn>
                  <a:cxn ang="0">
                    <a:pos x="3" y="0"/>
                  </a:cxn>
                </a:cxnLst>
                <a:rect l="0" t="0" r="r" b="b"/>
                <a:pathLst>
                  <a:path w="75" h="151">
                    <a:moveTo>
                      <a:pt x="3" y="0"/>
                    </a:moveTo>
                    <a:lnTo>
                      <a:pt x="2" y="1"/>
                    </a:lnTo>
                    <a:lnTo>
                      <a:pt x="2" y="2"/>
                    </a:lnTo>
                    <a:lnTo>
                      <a:pt x="2" y="5"/>
                    </a:lnTo>
                    <a:lnTo>
                      <a:pt x="2" y="10"/>
                    </a:lnTo>
                    <a:lnTo>
                      <a:pt x="2" y="13"/>
                    </a:lnTo>
                    <a:lnTo>
                      <a:pt x="2" y="15"/>
                    </a:lnTo>
                    <a:lnTo>
                      <a:pt x="3" y="19"/>
                    </a:lnTo>
                    <a:lnTo>
                      <a:pt x="4" y="22"/>
                    </a:lnTo>
                    <a:lnTo>
                      <a:pt x="6" y="24"/>
                    </a:lnTo>
                    <a:lnTo>
                      <a:pt x="7" y="28"/>
                    </a:lnTo>
                    <a:lnTo>
                      <a:pt x="8" y="32"/>
                    </a:lnTo>
                    <a:lnTo>
                      <a:pt x="12" y="36"/>
                    </a:lnTo>
                    <a:lnTo>
                      <a:pt x="13" y="39"/>
                    </a:lnTo>
                    <a:lnTo>
                      <a:pt x="16" y="41"/>
                    </a:lnTo>
                    <a:lnTo>
                      <a:pt x="19" y="45"/>
                    </a:lnTo>
                    <a:lnTo>
                      <a:pt x="20" y="49"/>
                    </a:lnTo>
                    <a:lnTo>
                      <a:pt x="21" y="52"/>
                    </a:lnTo>
                    <a:lnTo>
                      <a:pt x="24" y="56"/>
                    </a:lnTo>
                    <a:lnTo>
                      <a:pt x="25" y="60"/>
                    </a:lnTo>
                    <a:lnTo>
                      <a:pt x="28" y="62"/>
                    </a:lnTo>
                    <a:lnTo>
                      <a:pt x="28" y="66"/>
                    </a:lnTo>
                    <a:lnTo>
                      <a:pt x="29" y="69"/>
                    </a:lnTo>
                    <a:lnTo>
                      <a:pt x="29" y="73"/>
                    </a:lnTo>
                    <a:lnTo>
                      <a:pt x="29" y="77"/>
                    </a:lnTo>
                    <a:lnTo>
                      <a:pt x="29" y="79"/>
                    </a:lnTo>
                    <a:lnTo>
                      <a:pt x="28" y="83"/>
                    </a:lnTo>
                    <a:lnTo>
                      <a:pt x="28" y="87"/>
                    </a:lnTo>
                    <a:lnTo>
                      <a:pt x="26" y="91"/>
                    </a:lnTo>
                    <a:lnTo>
                      <a:pt x="24" y="95"/>
                    </a:lnTo>
                    <a:lnTo>
                      <a:pt x="21" y="100"/>
                    </a:lnTo>
                    <a:lnTo>
                      <a:pt x="19" y="103"/>
                    </a:lnTo>
                    <a:lnTo>
                      <a:pt x="17" y="108"/>
                    </a:lnTo>
                    <a:lnTo>
                      <a:pt x="15" y="110"/>
                    </a:lnTo>
                    <a:lnTo>
                      <a:pt x="13" y="114"/>
                    </a:lnTo>
                    <a:lnTo>
                      <a:pt x="11" y="118"/>
                    </a:lnTo>
                    <a:lnTo>
                      <a:pt x="10" y="122"/>
                    </a:lnTo>
                    <a:lnTo>
                      <a:pt x="7" y="126"/>
                    </a:lnTo>
                    <a:lnTo>
                      <a:pt x="6" y="129"/>
                    </a:lnTo>
                    <a:lnTo>
                      <a:pt x="4" y="133"/>
                    </a:lnTo>
                    <a:lnTo>
                      <a:pt x="3" y="137"/>
                    </a:lnTo>
                    <a:lnTo>
                      <a:pt x="2" y="140"/>
                    </a:lnTo>
                    <a:lnTo>
                      <a:pt x="2" y="143"/>
                    </a:lnTo>
                    <a:lnTo>
                      <a:pt x="0" y="147"/>
                    </a:lnTo>
                    <a:lnTo>
                      <a:pt x="2" y="151"/>
                    </a:lnTo>
                    <a:lnTo>
                      <a:pt x="73" y="150"/>
                    </a:lnTo>
                    <a:lnTo>
                      <a:pt x="72" y="148"/>
                    </a:lnTo>
                    <a:lnTo>
                      <a:pt x="71" y="144"/>
                    </a:lnTo>
                    <a:lnTo>
                      <a:pt x="71" y="140"/>
                    </a:lnTo>
                    <a:lnTo>
                      <a:pt x="70" y="138"/>
                    </a:lnTo>
                    <a:lnTo>
                      <a:pt x="70" y="134"/>
                    </a:lnTo>
                    <a:lnTo>
                      <a:pt x="68" y="131"/>
                    </a:lnTo>
                    <a:lnTo>
                      <a:pt x="68" y="127"/>
                    </a:lnTo>
                    <a:lnTo>
                      <a:pt x="67" y="124"/>
                    </a:lnTo>
                    <a:lnTo>
                      <a:pt x="66" y="118"/>
                    </a:lnTo>
                    <a:lnTo>
                      <a:pt x="64" y="114"/>
                    </a:lnTo>
                    <a:lnTo>
                      <a:pt x="63" y="110"/>
                    </a:lnTo>
                    <a:lnTo>
                      <a:pt x="62" y="107"/>
                    </a:lnTo>
                    <a:lnTo>
                      <a:pt x="60" y="103"/>
                    </a:lnTo>
                    <a:lnTo>
                      <a:pt x="59" y="100"/>
                    </a:lnTo>
                    <a:lnTo>
                      <a:pt x="57" y="95"/>
                    </a:lnTo>
                    <a:lnTo>
                      <a:pt x="55" y="91"/>
                    </a:lnTo>
                    <a:lnTo>
                      <a:pt x="54" y="87"/>
                    </a:lnTo>
                    <a:lnTo>
                      <a:pt x="54" y="84"/>
                    </a:lnTo>
                    <a:lnTo>
                      <a:pt x="53" y="81"/>
                    </a:lnTo>
                    <a:lnTo>
                      <a:pt x="53" y="77"/>
                    </a:lnTo>
                    <a:lnTo>
                      <a:pt x="53" y="73"/>
                    </a:lnTo>
                    <a:lnTo>
                      <a:pt x="54" y="70"/>
                    </a:lnTo>
                    <a:lnTo>
                      <a:pt x="54" y="66"/>
                    </a:lnTo>
                    <a:lnTo>
                      <a:pt x="55" y="62"/>
                    </a:lnTo>
                    <a:lnTo>
                      <a:pt x="57" y="60"/>
                    </a:lnTo>
                    <a:lnTo>
                      <a:pt x="58" y="56"/>
                    </a:lnTo>
                    <a:lnTo>
                      <a:pt x="59" y="52"/>
                    </a:lnTo>
                    <a:lnTo>
                      <a:pt x="60" y="49"/>
                    </a:lnTo>
                    <a:lnTo>
                      <a:pt x="63" y="45"/>
                    </a:lnTo>
                    <a:lnTo>
                      <a:pt x="66" y="43"/>
                    </a:lnTo>
                    <a:lnTo>
                      <a:pt x="67" y="39"/>
                    </a:lnTo>
                    <a:lnTo>
                      <a:pt x="68" y="35"/>
                    </a:lnTo>
                    <a:lnTo>
                      <a:pt x="70" y="31"/>
                    </a:lnTo>
                    <a:lnTo>
                      <a:pt x="71" y="28"/>
                    </a:lnTo>
                    <a:lnTo>
                      <a:pt x="71" y="24"/>
                    </a:lnTo>
                    <a:lnTo>
                      <a:pt x="72" y="22"/>
                    </a:lnTo>
                    <a:lnTo>
                      <a:pt x="73" y="19"/>
                    </a:lnTo>
                    <a:lnTo>
                      <a:pt x="75" y="15"/>
                    </a:lnTo>
                    <a:lnTo>
                      <a:pt x="75" y="10"/>
                    </a:lnTo>
                    <a:lnTo>
                      <a:pt x="75" y="6"/>
                    </a:lnTo>
                    <a:lnTo>
                      <a:pt x="75" y="4"/>
                    </a:lnTo>
                    <a:lnTo>
                      <a:pt x="75" y="2"/>
                    </a:lnTo>
                    <a:lnTo>
                      <a:pt x="3" y="0"/>
                    </a:lnTo>
                    <a:lnTo>
                      <a:pt x="3" y="0"/>
                    </a:lnTo>
                    <a:close/>
                  </a:path>
                </a:pathLst>
              </a:custGeom>
              <a:solidFill>
                <a:srgbClr val="000000"/>
              </a:solidFill>
              <a:ln w="9525">
                <a:noFill/>
                <a:round/>
                <a:headEnd/>
                <a:tailEnd/>
              </a:ln>
            </p:spPr>
            <p:txBody>
              <a:bodyPr/>
              <a:lstStyle/>
              <a:p>
                <a:endParaRPr lang="fr-FR"/>
              </a:p>
            </p:txBody>
          </p:sp>
          <p:sp>
            <p:nvSpPr>
              <p:cNvPr id="242" name="Freeform 313"/>
              <p:cNvSpPr>
                <a:spLocks/>
              </p:cNvSpPr>
              <p:nvPr/>
            </p:nvSpPr>
            <p:spPr bwMode="auto">
              <a:xfrm>
                <a:off x="2209" y="3910"/>
                <a:ext cx="25" cy="50"/>
              </a:xfrm>
              <a:custGeom>
                <a:avLst/>
                <a:gdLst/>
                <a:ahLst/>
                <a:cxnLst>
                  <a:cxn ang="0">
                    <a:pos x="0" y="0"/>
                  </a:cxn>
                  <a:cxn ang="0">
                    <a:pos x="0" y="7"/>
                  </a:cxn>
                  <a:cxn ang="0">
                    <a:pos x="0" y="13"/>
                  </a:cxn>
                  <a:cxn ang="0">
                    <a:pos x="2" y="20"/>
                  </a:cxn>
                  <a:cxn ang="0">
                    <a:pos x="6" y="26"/>
                  </a:cxn>
                  <a:cxn ang="0">
                    <a:pos x="8" y="33"/>
                  </a:cxn>
                  <a:cxn ang="0">
                    <a:pos x="13" y="39"/>
                  </a:cxn>
                  <a:cxn ang="0">
                    <a:pos x="19" y="46"/>
                  </a:cxn>
                  <a:cxn ang="0">
                    <a:pos x="21" y="54"/>
                  </a:cxn>
                  <a:cxn ang="0">
                    <a:pos x="25" y="59"/>
                  </a:cxn>
                  <a:cxn ang="0">
                    <a:pos x="28" y="67"/>
                  </a:cxn>
                  <a:cxn ang="0">
                    <a:pos x="29" y="73"/>
                  </a:cxn>
                  <a:cxn ang="0">
                    <a:pos x="29" y="80"/>
                  </a:cxn>
                  <a:cxn ang="0">
                    <a:pos x="26" y="88"/>
                  </a:cxn>
                  <a:cxn ang="0">
                    <a:pos x="24" y="97"/>
                  </a:cxn>
                  <a:cxn ang="0">
                    <a:pos x="19" y="103"/>
                  </a:cxn>
                  <a:cxn ang="0">
                    <a:pos x="15" y="111"/>
                  </a:cxn>
                  <a:cxn ang="0">
                    <a:pos x="9" y="119"/>
                  </a:cxn>
                  <a:cxn ang="0">
                    <a:pos x="7" y="125"/>
                  </a:cxn>
                  <a:cxn ang="0">
                    <a:pos x="3" y="133"/>
                  </a:cxn>
                  <a:cxn ang="0">
                    <a:pos x="0" y="140"/>
                  </a:cxn>
                  <a:cxn ang="0">
                    <a:pos x="0" y="148"/>
                  </a:cxn>
                  <a:cxn ang="0">
                    <a:pos x="72" y="150"/>
                  </a:cxn>
                  <a:cxn ang="0">
                    <a:pos x="71" y="145"/>
                  </a:cxn>
                  <a:cxn ang="0">
                    <a:pos x="70" y="138"/>
                  </a:cxn>
                  <a:cxn ang="0">
                    <a:pos x="68" y="132"/>
                  </a:cxn>
                  <a:cxn ang="0">
                    <a:pos x="66" y="123"/>
                  </a:cxn>
                  <a:cxn ang="0">
                    <a:pos x="63" y="115"/>
                  </a:cxn>
                  <a:cxn ang="0">
                    <a:pos x="60" y="107"/>
                  </a:cxn>
                  <a:cxn ang="0">
                    <a:pos x="58" y="99"/>
                  </a:cxn>
                  <a:cxn ang="0">
                    <a:pos x="54" y="93"/>
                  </a:cxn>
                  <a:cxn ang="0">
                    <a:pos x="53" y="85"/>
                  </a:cxn>
                  <a:cxn ang="0">
                    <a:pos x="53" y="77"/>
                  </a:cxn>
                  <a:cxn ang="0">
                    <a:pos x="53" y="71"/>
                  </a:cxn>
                  <a:cxn ang="0">
                    <a:pos x="54" y="63"/>
                  </a:cxn>
                  <a:cxn ang="0">
                    <a:pos x="56" y="56"/>
                  </a:cxn>
                  <a:cxn ang="0">
                    <a:pos x="59" y="50"/>
                  </a:cxn>
                  <a:cxn ang="0">
                    <a:pos x="64" y="43"/>
                  </a:cxn>
                  <a:cxn ang="0">
                    <a:pos x="68" y="35"/>
                  </a:cxn>
                  <a:cxn ang="0">
                    <a:pos x="71" y="29"/>
                  </a:cxn>
                  <a:cxn ang="0">
                    <a:pos x="72" y="22"/>
                  </a:cxn>
                  <a:cxn ang="0">
                    <a:pos x="73" y="16"/>
                  </a:cxn>
                  <a:cxn ang="0">
                    <a:pos x="73" y="7"/>
                  </a:cxn>
                  <a:cxn ang="0">
                    <a:pos x="75" y="3"/>
                  </a:cxn>
                  <a:cxn ang="0">
                    <a:pos x="2" y="0"/>
                  </a:cxn>
                </a:cxnLst>
                <a:rect l="0" t="0" r="r" b="b"/>
                <a:pathLst>
                  <a:path w="75" h="151">
                    <a:moveTo>
                      <a:pt x="2" y="0"/>
                    </a:moveTo>
                    <a:lnTo>
                      <a:pt x="0" y="0"/>
                    </a:lnTo>
                    <a:lnTo>
                      <a:pt x="0" y="3"/>
                    </a:lnTo>
                    <a:lnTo>
                      <a:pt x="0" y="7"/>
                    </a:lnTo>
                    <a:lnTo>
                      <a:pt x="0" y="12"/>
                    </a:lnTo>
                    <a:lnTo>
                      <a:pt x="0" y="13"/>
                    </a:lnTo>
                    <a:lnTo>
                      <a:pt x="2" y="16"/>
                    </a:lnTo>
                    <a:lnTo>
                      <a:pt x="2" y="20"/>
                    </a:lnTo>
                    <a:lnTo>
                      <a:pt x="4" y="22"/>
                    </a:lnTo>
                    <a:lnTo>
                      <a:pt x="6" y="26"/>
                    </a:lnTo>
                    <a:lnTo>
                      <a:pt x="7" y="29"/>
                    </a:lnTo>
                    <a:lnTo>
                      <a:pt x="8" y="33"/>
                    </a:lnTo>
                    <a:lnTo>
                      <a:pt x="12" y="37"/>
                    </a:lnTo>
                    <a:lnTo>
                      <a:pt x="13" y="39"/>
                    </a:lnTo>
                    <a:lnTo>
                      <a:pt x="16" y="43"/>
                    </a:lnTo>
                    <a:lnTo>
                      <a:pt x="19" y="46"/>
                    </a:lnTo>
                    <a:lnTo>
                      <a:pt x="20" y="50"/>
                    </a:lnTo>
                    <a:lnTo>
                      <a:pt x="21" y="54"/>
                    </a:lnTo>
                    <a:lnTo>
                      <a:pt x="24" y="56"/>
                    </a:lnTo>
                    <a:lnTo>
                      <a:pt x="25" y="59"/>
                    </a:lnTo>
                    <a:lnTo>
                      <a:pt x="26" y="63"/>
                    </a:lnTo>
                    <a:lnTo>
                      <a:pt x="28" y="67"/>
                    </a:lnTo>
                    <a:lnTo>
                      <a:pt x="29" y="69"/>
                    </a:lnTo>
                    <a:lnTo>
                      <a:pt x="29" y="73"/>
                    </a:lnTo>
                    <a:lnTo>
                      <a:pt x="29" y="76"/>
                    </a:lnTo>
                    <a:lnTo>
                      <a:pt x="29" y="80"/>
                    </a:lnTo>
                    <a:lnTo>
                      <a:pt x="28" y="84"/>
                    </a:lnTo>
                    <a:lnTo>
                      <a:pt x="26" y="88"/>
                    </a:lnTo>
                    <a:lnTo>
                      <a:pt x="26" y="93"/>
                    </a:lnTo>
                    <a:lnTo>
                      <a:pt x="24" y="97"/>
                    </a:lnTo>
                    <a:lnTo>
                      <a:pt x="21" y="99"/>
                    </a:lnTo>
                    <a:lnTo>
                      <a:pt x="19" y="103"/>
                    </a:lnTo>
                    <a:lnTo>
                      <a:pt x="17" y="108"/>
                    </a:lnTo>
                    <a:lnTo>
                      <a:pt x="15" y="111"/>
                    </a:lnTo>
                    <a:lnTo>
                      <a:pt x="12" y="115"/>
                    </a:lnTo>
                    <a:lnTo>
                      <a:pt x="9" y="119"/>
                    </a:lnTo>
                    <a:lnTo>
                      <a:pt x="8" y="123"/>
                    </a:lnTo>
                    <a:lnTo>
                      <a:pt x="7" y="125"/>
                    </a:lnTo>
                    <a:lnTo>
                      <a:pt x="4" y="129"/>
                    </a:lnTo>
                    <a:lnTo>
                      <a:pt x="3" y="133"/>
                    </a:lnTo>
                    <a:lnTo>
                      <a:pt x="2" y="137"/>
                    </a:lnTo>
                    <a:lnTo>
                      <a:pt x="0" y="140"/>
                    </a:lnTo>
                    <a:lnTo>
                      <a:pt x="0" y="144"/>
                    </a:lnTo>
                    <a:lnTo>
                      <a:pt x="0" y="148"/>
                    </a:lnTo>
                    <a:lnTo>
                      <a:pt x="0" y="151"/>
                    </a:lnTo>
                    <a:lnTo>
                      <a:pt x="72" y="150"/>
                    </a:lnTo>
                    <a:lnTo>
                      <a:pt x="71" y="149"/>
                    </a:lnTo>
                    <a:lnTo>
                      <a:pt x="71" y="145"/>
                    </a:lnTo>
                    <a:lnTo>
                      <a:pt x="70" y="141"/>
                    </a:lnTo>
                    <a:lnTo>
                      <a:pt x="70" y="138"/>
                    </a:lnTo>
                    <a:lnTo>
                      <a:pt x="68" y="134"/>
                    </a:lnTo>
                    <a:lnTo>
                      <a:pt x="68" y="132"/>
                    </a:lnTo>
                    <a:lnTo>
                      <a:pt x="67" y="128"/>
                    </a:lnTo>
                    <a:lnTo>
                      <a:pt x="66" y="123"/>
                    </a:lnTo>
                    <a:lnTo>
                      <a:pt x="64" y="119"/>
                    </a:lnTo>
                    <a:lnTo>
                      <a:pt x="63" y="115"/>
                    </a:lnTo>
                    <a:lnTo>
                      <a:pt x="62" y="111"/>
                    </a:lnTo>
                    <a:lnTo>
                      <a:pt x="60" y="107"/>
                    </a:lnTo>
                    <a:lnTo>
                      <a:pt x="59" y="103"/>
                    </a:lnTo>
                    <a:lnTo>
                      <a:pt x="58" y="99"/>
                    </a:lnTo>
                    <a:lnTo>
                      <a:pt x="55" y="95"/>
                    </a:lnTo>
                    <a:lnTo>
                      <a:pt x="54" y="93"/>
                    </a:lnTo>
                    <a:lnTo>
                      <a:pt x="53" y="88"/>
                    </a:lnTo>
                    <a:lnTo>
                      <a:pt x="53" y="85"/>
                    </a:lnTo>
                    <a:lnTo>
                      <a:pt x="53" y="81"/>
                    </a:lnTo>
                    <a:lnTo>
                      <a:pt x="53" y="77"/>
                    </a:lnTo>
                    <a:lnTo>
                      <a:pt x="53" y="73"/>
                    </a:lnTo>
                    <a:lnTo>
                      <a:pt x="53" y="71"/>
                    </a:lnTo>
                    <a:lnTo>
                      <a:pt x="53" y="67"/>
                    </a:lnTo>
                    <a:lnTo>
                      <a:pt x="54" y="63"/>
                    </a:lnTo>
                    <a:lnTo>
                      <a:pt x="55" y="59"/>
                    </a:lnTo>
                    <a:lnTo>
                      <a:pt x="56" y="56"/>
                    </a:lnTo>
                    <a:lnTo>
                      <a:pt x="58" y="52"/>
                    </a:lnTo>
                    <a:lnTo>
                      <a:pt x="59" y="50"/>
                    </a:lnTo>
                    <a:lnTo>
                      <a:pt x="62" y="46"/>
                    </a:lnTo>
                    <a:lnTo>
                      <a:pt x="64" y="43"/>
                    </a:lnTo>
                    <a:lnTo>
                      <a:pt x="66" y="39"/>
                    </a:lnTo>
                    <a:lnTo>
                      <a:pt x="68" y="35"/>
                    </a:lnTo>
                    <a:lnTo>
                      <a:pt x="68" y="31"/>
                    </a:lnTo>
                    <a:lnTo>
                      <a:pt x="71" y="29"/>
                    </a:lnTo>
                    <a:lnTo>
                      <a:pt x="71" y="25"/>
                    </a:lnTo>
                    <a:lnTo>
                      <a:pt x="72" y="22"/>
                    </a:lnTo>
                    <a:lnTo>
                      <a:pt x="72" y="18"/>
                    </a:lnTo>
                    <a:lnTo>
                      <a:pt x="73" y="16"/>
                    </a:lnTo>
                    <a:lnTo>
                      <a:pt x="73" y="11"/>
                    </a:lnTo>
                    <a:lnTo>
                      <a:pt x="73" y="7"/>
                    </a:lnTo>
                    <a:lnTo>
                      <a:pt x="73" y="4"/>
                    </a:lnTo>
                    <a:lnTo>
                      <a:pt x="75" y="3"/>
                    </a:lnTo>
                    <a:lnTo>
                      <a:pt x="2" y="0"/>
                    </a:lnTo>
                    <a:lnTo>
                      <a:pt x="2" y="0"/>
                    </a:lnTo>
                    <a:close/>
                  </a:path>
                </a:pathLst>
              </a:custGeom>
              <a:solidFill>
                <a:srgbClr val="000000"/>
              </a:solidFill>
              <a:ln w="9525">
                <a:noFill/>
                <a:round/>
                <a:headEnd/>
                <a:tailEnd/>
              </a:ln>
            </p:spPr>
            <p:txBody>
              <a:bodyPr/>
              <a:lstStyle/>
              <a:p>
                <a:endParaRPr lang="fr-FR"/>
              </a:p>
            </p:txBody>
          </p:sp>
          <p:sp>
            <p:nvSpPr>
              <p:cNvPr id="243" name="Freeform 314"/>
              <p:cNvSpPr>
                <a:spLocks/>
              </p:cNvSpPr>
              <p:nvPr/>
            </p:nvSpPr>
            <p:spPr bwMode="auto">
              <a:xfrm>
                <a:off x="2267" y="3912"/>
                <a:ext cx="25" cy="50"/>
              </a:xfrm>
              <a:custGeom>
                <a:avLst/>
                <a:gdLst/>
                <a:ahLst/>
                <a:cxnLst>
                  <a:cxn ang="0">
                    <a:pos x="0" y="1"/>
                  </a:cxn>
                  <a:cxn ang="0">
                    <a:pos x="0" y="6"/>
                  </a:cxn>
                  <a:cxn ang="0">
                    <a:pos x="0" y="13"/>
                  </a:cxn>
                  <a:cxn ang="0">
                    <a:pos x="2" y="19"/>
                  </a:cxn>
                  <a:cxn ang="0">
                    <a:pos x="3" y="26"/>
                  </a:cxn>
                  <a:cxn ang="0">
                    <a:pos x="8" y="32"/>
                  </a:cxn>
                  <a:cxn ang="0">
                    <a:pos x="12" y="39"/>
                  </a:cxn>
                  <a:cxn ang="0">
                    <a:pos x="16" y="45"/>
                  </a:cxn>
                  <a:cxn ang="0">
                    <a:pos x="20" y="52"/>
                  </a:cxn>
                  <a:cxn ang="0">
                    <a:pos x="25" y="58"/>
                  </a:cxn>
                  <a:cxn ang="0">
                    <a:pos x="26" y="66"/>
                  </a:cxn>
                  <a:cxn ang="0">
                    <a:pos x="29" y="71"/>
                  </a:cxn>
                  <a:cxn ang="0">
                    <a:pos x="29" y="79"/>
                  </a:cxn>
                  <a:cxn ang="0">
                    <a:pos x="26" y="87"/>
                  </a:cxn>
                  <a:cxn ang="0">
                    <a:pos x="21" y="96"/>
                  </a:cxn>
                  <a:cxn ang="0">
                    <a:pos x="17" y="103"/>
                  </a:cxn>
                  <a:cxn ang="0">
                    <a:pos x="13" y="111"/>
                  </a:cxn>
                  <a:cxn ang="0">
                    <a:pos x="8" y="118"/>
                  </a:cxn>
                  <a:cxn ang="0">
                    <a:pos x="6" y="125"/>
                  </a:cxn>
                  <a:cxn ang="0">
                    <a:pos x="3" y="133"/>
                  </a:cxn>
                  <a:cxn ang="0">
                    <a:pos x="0" y="139"/>
                  </a:cxn>
                  <a:cxn ang="0">
                    <a:pos x="0" y="147"/>
                  </a:cxn>
                  <a:cxn ang="0">
                    <a:pos x="71" y="150"/>
                  </a:cxn>
                  <a:cxn ang="0">
                    <a:pos x="70" y="144"/>
                  </a:cxn>
                  <a:cxn ang="0">
                    <a:pos x="67" y="138"/>
                  </a:cxn>
                  <a:cxn ang="0">
                    <a:pos x="67" y="131"/>
                  </a:cxn>
                  <a:cxn ang="0">
                    <a:pos x="64" y="122"/>
                  </a:cxn>
                  <a:cxn ang="0">
                    <a:pos x="62" y="114"/>
                  </a:cxn>
                  <a:cxn ang="0">
                    <a:pos x="59" y="107"/>
                  </a:cxn>
                  <a:cxn ang="0">
                    <a:pos x="56" y="99"/>
                  </a:cxn>
                  <a:cxn ang="0">
                    <a:pos x="53" y="92"/>
                  </a:cxn>
                  <a:cxn ang="0">
                    <a:pos x="51" y="84"/>
                  </a:cxn>
                  <a:cxn ang="0">
                    <a:pos x="51" y="77"/>
                  </a:cxn>
                  <a:cxn ang="0">
                    <a:pos x="51" y="70"/>
                  </a:cxn>
                  <a:cxn ang="0">
                    <a:pos x="53" y="62"/>
                  </a:cxn>
                  <a:cxn ang="0">
                    <a:pos x="55" y="56"/>
                  </a:cxn>
                  <a:cxn ang="0">
                    <a:pos x="58" y="49"/>
                  </a:cxn>
                  <a:cxn ang="0">
                    <a:pos x="63" y="43"/>
                  </a:cxn>
                  <a:cxn ang="0">
                    <a:pos x="66" y="35"/>
                  </a:cxn>
                  <a:cxn ang="0">
                    <a:pos x="70" y="28"/>
                  </a:cxn>
                  <a:cxn ang="0">
                    <a:pos x="71" y="22"/>
                  </a:cxn>
                  <a:cxn ang="0">
                    <a:pos x="72" y="15"/>
                  </a:cxn>
                  <a:cxn ang="0">
                    <a:pos x="72" y="6"/>
                  </a:cxn>
                  <a:cxn ang="0">
                    <a:pos x="73" y="2"/>
                  </a:cxn>
                  <a:cxn ang="0">
                    <a:pos x="0" y="0"/>
                  </a:cxn>
                </a:cxnLst>
                <a:rect l="0" t="0" r="r" b="b"/>
                <a:pathLst>
                  <a:path w="73" h="150">
                    <a:moveTo>
                      <a:pt x="0" y="0"/>
                    </a:moveTo>
                    <a:lnTo>
                      <a:pt x="0" y="1"/>
                    </a:lnTo>
                    <a:lnTo>
                      <a:pt x="0" y="2"/>
                    </a:lnTo>
                    <a:lnTo>
                      <a:pt x="0" y="6"/>
                    </a:lnTo>
                    <a:lnTo>
                      <a:pt x="0" y="11"/>
                    </a:lnTo>
                    <a:lnTo>
                      <a:pt x="0" y="13"/>
                    </a:lnTo>
                    <a:lnTo>
                      <a:pt x="0" y="15"/>
                    </a:lnTo>
                    <a:lnTo>
                      <a:pt x="2" y="19"/>
                    </a:lnTo>
                    <a:lnTo>
                      <a:pt x="3" y="22"/>
                    </a:lnTo>
                    <a:lnTo>
                      <a:pt x="3" y="26"/>
                    </a:lnTo>
                    <a:lnTo>
                      <a:pt x="6" y="28"/>
                    </a:lnTo>
                    <a:lnTo>
                      <a:pt x="8" y="32"/>
                    </a:lnTo>
                    <a:lnTo>
                      <a:pt x="11" y="36"/>
                    </a:lnTo>
                    <a:lnTo>
                      <a:pt x="12" y="39"/>
                    </a:lnTo>
                    <a:lnTo>
                      <a:pt x="15" y="43"/>
                    </a:lnTo>
                    <a:lnTo>
                      <a:pt x="16" y="45"/>
                    </a:lnTo>
                    <a:lnTo>
                      <a:pt x="19" y="49"/>
                    </a:lnTo>
                    <a:lnTo>
                      <a:pt x="20" y="52"/>
                    </a:lnTo>
                    <a:lnTo>
                      <a:pt x="23" y="56"/>
                    </a:lnTo>
                    <a:lnTo>
                      <a:pt x="25" y="58"/>
                    </a:lnTo>
                    <a:lnTo>
                      <a:pt x="26" y="62"/>
                    </a:lnTo>
                    <a:lnTo>
                      <a:pt x="26" y="66"/>
                    </a:lnTo>
                    <a:lnTo>
                      <a:pt x="29" y="69"/>
                    </a:lnTo>
                    <a:lnTo>
                      <a:pt x="29" y="71"/>
                    </a:lnTo>
                    <a:lnTo>
                      <a:pt x="29" y="75"/>
                    </a:lnTo>
                    <a:lnTo>
                      <a:pt x="29" y="79"/>
                    </a:lnTo>
                    <a:lnTo>
                      <a:pt x="28" y="84"/>
                    </a:lnTo>
                    <a:lnTo>
                      <a:pt x="26" y="87"/>
                    </a:lnTo>
                    <a:lnTo>
                      <a:pt x="25" y="92"/>
                    </a:lnTo>
                    <a:lnTo>
                      <a:pt x="21" y="96"/>
                    </a:lnTo>
                    <a:lnTo>
                      <a:pt x="20" y="99"/>
                    </a:lnTo>
                    <a:lnTo>
                      <a:pt x="17" y="103"/>
                    </a:lnTo>
                    <a:lnTo>
                      <a:pt x="16" y="107"/>
                    </a:lnTo>
                    <a:lnTo>
                      <a:pt x="13" y="111"/>
                    </a:lnTo>
                    <a:lnTo>
                      <a:pt x="11" y="114"/>
                    </a:lnTo>
                    <a:lnTo>
                      <a:pt x="8" y="118"/>
                    </a:lnTo>
                    <a:lnTo>
                      <a:pt x="8" y="122"/>
                    </a:lnTo>
                    <a:lnTo>
                      <a:pt x="6" y="125"/>
                    </a:lnTo>
                    <a:lnTo>
                      <a:pt x="3" y="129"/>
                    </a:lnTo>
                    <a:lnTo>
                      <a:pt x="3" y="133"/>
                    </a:lnTo>
                    <a:lnTo>
                      <a:pt x="0" y="137"/>
                    </a:lnTo>
                    <a:lnTo>
                      <a:pt x="0" y="139"/>
                    </a:lnTo>
                    <a:lnTo>
                      <a:pt x="0" y="143"/>
                    </a:lnTo>
                    <a:lnTo>
                      <a:pt x="0" y="147"/>
                    </a:lnTo>
                    <a:lnTo>
                      <a:pt x="0" y="150"/>
                    </a:lnTo>
                    <a:lnTo>
                      <a:pt x="71" y="150"/>
                    </a:lnTo>
                    <a:lnTo>
                      <a:pt x="70" y="147"/>
                    </a:lnTo>
                    <a:lnTo>
                      <a:pt x="70" y="144"/>
                    </a:lnTo>
                    <a:lnTo>
                      <a:pt x="68" y="141"/>
                    </a:lnTo>
                    <a:lnTo>
                      <a:pt x="67" y="138"/>
                    </a:lnTo>
                    <a:lnTo>
                      <a:pt x="67" y="134"/>
                    </a:lnTo>
                    <a:lnTo>
                      <a:pt x="67" y="131"/>
                    </a:lnTo>
                    <a:lnTo>
                      <a:pt x="66" y="127"/>
                    </a:lnTo>
                    <a:lnTo>
                      <a:pt x="64" y="122"/>
                    </a:lnTo>
                    <a:lnTo>
                      <a:pt x="63" y="118"/>
                    </a:lnTo>
                    <a:lnTo>
                      <a:pt x="62" y="114"/>
                    </a:lnTo>
                    <a:lnTo>
                      <a:pt x="60" y="111"/>
                    </a:lnTo>
                    <a:lnTo>
                      <a:pt x="59" y="107"/>
                    </a:lnTo>
                    <a:lnTo>
                      <a:pt x="58" y="103"/>
                    </a:lnTo>
                    <a:lnTo>
                      <a:pt x="56" y="99"/>
                    </a:lnTo>
                    <a:lnTo>
                      <a:pt x="54" y="96"/>
                    </a:lnTo>
                    <a:lnTo>
                      <a:pt x="53" y="92"/>
                    </a:lnTo>
                    <a:lnTo>
                      <a:pt x="51" y="88"/>
                    </a:lnTo>
                    <a:lnTo>
                      <a:pt x="51" y="84"/>
                    </a:lnTo>
                    <a:lnTo>
                      <a:pt x="51" y="81"/>
                    </a:lnTo>
                    <a:lnTo>
                      <a:pt x="51" y="77"/>
                    </a:lnTo>
                    <a:lnTo>
                      <a:pt x="51" y="73"/>
                    </a:lnTo>
                    <a:lnTo>
                      <a:pt x="51" y="70"/>
                    </a:lnTo>
                    <a:lnTo>
                      <a:pt x="51" y="66"/>
                    </a:lnTo>
                    <a:lnTo>
                      <a:pt x="53" y="62"/>
                    </a:lnTo>
                    <a:lnTo>
                      <a:pt x="54" y="58"/>
                    </a:lnTo>
                    <a:lnTo>
                      <a:pt x="55" y="56"/>
                    </a:lnTo>
                    <a:lnTo>
                      <a:pt x="56" y="52"/>
                    </a:lnTo>
                    <a:lnTo>
                      <a:pt x="58" y="49"/>
                    </a:lnTo>
                    <a:lnTo>
                      <a:pt x="60" y="45"/>
                    </a:lnTo>
                    <a:lnTo>
                      <a:pt x="63" y="43"/>
                    </a:lnTo>
                    <a:lnTo>
                      <a:pt x="64" y="39"/>
                    </a:lnTo>
                    <a:lnTo>
                      <a:pt x="66" y="35"/>
                    </a:lnTo>
                    <a:lnTo>
                      <a:pt x="67" y="31"/>
                    </a:lnTo>
                    <a:lnTo>
                      <a:pt x="70" y="28"/>
                    </a:lnTo>
                    <a:lnTo>
                      <a:pt x="70" y="24"/>
                    </a:lnTo>
                    <a:lnTo>
                      <a:pt x="71" y="22"/>
                    </a:lnTo>
                    <a:lnTo>
                      <a:pt x="71" y="18"/>
                    </a:lnTo>
                    <a:lnTo>
                      <a:pt x="72" y="15"/>
                    </a:lnTo>
                    <a:lnTo>
                      <a:pt x="72" y="10"/>
                    </a:lnTo>
                    <a:lnTo>
                      <a:pt x="72" y="6"/>
                    </a:lnTo>
                    <a:lnTo>
                      <a:pt x="72" y="4"/>
                    </a:lnTo>
                    <a:lnTo>
                      <a:pt x="73" y="2"/>
                    </a:lnTo>
                    <a:lnTo>
                      <a:pt x="0" y="0"/>
                    </a:lnTo>
                    <a:lnTo>
                      <a:pt x="0" y="0"/>
                    </a:lnTo>
                    <a:close/>
                  </a:path>
                </a:pathLst>
              </a:custGeom>
              <a:solidFill>
                <a:srgbClr val="000000"/>
              </a:solidFill>
              <a:ln w="9525">
                <a:noFill/>
                <a:round/>
                <a:headEnd/>
                <a:tailEnd/>
              </a:ln>
            </p:spPr>
            <p:txBody>
              <a:bodyPr/>
              <a:lstStyle/>
              <a:p>
                <a:endParaRPr lang="fr-FR"/>
              </a:p>
            </p:txBody>
          </p:sp>
          <p:sp>
            <p:nvSpPr>
              <p:cNvPr id="244" name="Freeform 315"/>
              <p:cNvSpPr>
                <a:spLocks/>
              </p:cNvSpPr>
              <p:nvPr/>
            </p:nvSpPr>
            <p:spPr bwMode="auto">
              <a:xfrm>
                <a:off x="2329" y="3912"/>
                <a:ext cx="26" cy="50"/>
              </a:xfrm>
              <a:custGeom>
                <a:avLst/>
                <a:gdLst/>
                <a:ahLst/>
                <a:cxnLst>
                  <a:cxn ang="0">
                    <a:pos x="2" y="2"/>
                  </a:cxn>
                  <a:cxn ang="0">
                    <a:pos x="1" y="7"/>
                  </a:cxn>
                  <a:cxn ang="0">
                    <a:pos x="2" y="13"/>
                  </a:cxn>
                  <a:cxn ang="0">
                    <a:pos x="2" y="20"/>
                  </a:cxn>
                  <a:cxn ang="0">
                    <a:pos x="6" y="26"/>
                  </a:cxn>
                  <a:cxn ang="0">
                    <a:pos x="9" y="33"/>
                  </a:cxn>
                  <a:cxn ang="0">
                    <a:pos x="14" y="40"/>
                  </a:cxn>
                  <a:cxn ang="0">
                    <a:pos x="18" y="46"/>
                  </a:cxn>
                  <a:cxn ang="0">
                    <a:pos x="22" y="54"/>
                  </a:cxn>
                  <a:cxn ang="0">
                    <a:pos x="26" y="59"/>
                  </a:cxn>
                  <a:cxn ang="0">
                    <a:pos x="28" y="67"/>
                  </a:cxn>
                  <a:cxn ang="0">
                    <a:pos x="30" y="73"/>
                  </a:cxn>
                  <a:cxn ang="0">
                    <a:pos x="30" y="80"/>
                  </a:cxn>
                  <a:cxn ang="0">
                    <a:pos x="27" y="89"/>
                  </a:cxn>
                  <a:cxn ang="0">
                    <a:pos x="23" y="97"/>
                  </a:cxn>
                  <a:cxn ang="0">
                    <a:pos x="19" y="103"/>
                  </a:cxn>
                  <a:cxn ang="0">
                    <a:pos x="15" y="111"/>
                  </a:cxn>
                  <a:cxn ang="0">
                    <a:pos x="12" y="119"/>
                  </a:cxn>
                  <a:cxn ang="0">
                    <a:pos x="8" y="127"/>
                  </a:cxn>
                  <a:cxn ang="0">
                    <a:pos x="4" y="133"/>
                  </a:cxn>
                  <a:cxn ang="0">
                    <a:pos x="1" y="141"/>
                  </a:cxn>
                  <a:cxn ang="0">
                    <a:pos x="0" y="148"/>
                  </a:cxn>
                  <a:cxn ang="0">
                    <a:pos x="73" y="150"/>
                  </a:cxn>
                  <a:cxn ang="0">
                    <a:pos x="72" y="145"/>
                  </a:cxn>
                  <a:cxn ang="0">
                    <a:pos x="69" y="139"/>
                  </a:cxn>
                  <a:cxn ang="0">
                    <a:pos x="69" y="132"/>
                  </a:cxn>
                  <a:cxn ang="0">
                    <a:pos x="66" y="123"/>
                  </a:cxn>
                  <a:cxn ang="0">
                    <a:pos x="64" y="115"/>
                  </a:cxn>
                  <a:cxn ang="0">
                    <a:pos x="61" y="107"/>
                  </a:cxn>
                  <a:cxn ang="0">
                    <a:pos x="59" y="101"/>
                  </a:cxn>
                  <a:cxn ang="0">
                    <a:pos x="55" y="93"/>
                  </a:cxn>
                  <a:cxn ang="0">
                    <a:pos x="53" y="85"/>
                  </a:cxn>
                  <a:cxn ang="0">
                    <a:pos x="52" y="77"/>
                  </a:cxn>
                  <a:cxn ang="0">
                    <a:pos x="53" y="71"/>
                  </a:cxn>
                  <a:cxn ang="0">
                    <a:pos x="55" y="63"/>
                  </a:cxn>
                  <a:cxn ang="0">
                    <a:pos x="57" y="56"/>
                  </a:cxn>
                  <a:cxn ang="0">
                    <a:pos x="60" y="50"/>
                  </a:cxn>
                  <a:cxn ang="0">
                    <a:pos x="65" y="43"/>
                  </a:cxn>
                  <a:cxn ang="0">
                    <a:pos x="68" y="36"/>
                  </a:cxn>
                  <a:cxn ang="0">
                    <a:pos x="70" y="29"/>
                  </a:cxn>
                  <a:cxn ang="0">
                    <a:pos x="73" y="23"/>
                  </a:cxn>
                  <a:cxn ang="0">
                    <a:pos x="74" y="16"/>
                  </a:cxn>
                  <a:cxn ang="0">
                    <a:pos x="74" y="7"/>
                  </a:cxn>
                  <a:cxn ang="0">
                    <a:pos x="76" y="4"/>
                  </a:cxn>
                  <a:cxn ang="0">
                    <a:pos x="2" y="0"/>
                  </a:cxn>
                </a:cxnLst>
                <a:rect l="0" t="0" r="r" b="b"/>
                <a:pathLst>
                  <a:path w="76" h="152">
                    <a:moveTo>
                      <a:pt x="2" y="0"/>
                    </a:moveTo>
                    <a:lnTo>
                      <a:pt x="2" y="2"/>
                    </a:lnTo>
                    <a:lnTo>
                      <a:pt x="2" y="4"/>
                    </a:lnTo>
                    <a:lnTo>
                      <a:pt x="1" y="7"/>
                    </a:lnTo>
                    <a:lnTo>
                      <a:pt x="2" y="12"/>
                    </a:lnTo>
                    <a:lnTo>
                      <a:pt x="2" y="13"/>
                    </a:lnTo>
                    <a:lnTo>
                      <a:pt x="2" y="16"/>
                    </a:lnTo>
                    <a:lnTo>
                      <a:pt x="2" y="20"/>
                    </a:lnTo>
                    <a:lnTo>
                      <a:pt x="4" y="23"/>
                    </a:lnTo>
                    <a:lnTo>
                      <a:pt x="6" y="26"/>
                    </a:lnTo>
                    <a:lnTo>
                      <a:pt x="8" y="29"/>
                    </a:lnTo>
                    <a:lnTo>
                      <a:pt x="9" y="33"/>
                    </a:lnTo>
                    <a:lnTo>
                      <a:pt x="12" y="37"/>
                    </a:lnTo>
                    <a:lnTo>
                      <a:pt x="14" y="40"/>
                    </a:lnTo>
                    <a:lnTo>
                      <a:pt x="17" y="43"/>
                    </a:lnTo>
                    <a:lnTo>
                      <a:pt x="18" y="46"/>
                    </a:lnTo>
                    <a:lnTo>
                      <a:pt x="21" y="50"/>
                    </a:lnTo>
                    <a:lnTo>
                      <a:pt x="22" y="54"/>
                    </a:lnTo>
                    <a:lnTo>
                      <a:pt x="25" y="56"/>
                    </a:lnTo>
                    <a:lnTo>
                      <a:pt x="26" y="59"/>
                    </a:lnTo>
                    <a:lnTo>
                      <a:pt x="27" y="63"/>
                    </a:lnTo>
                    <a:lnTo>
                      <a:pt x="28" y="67"/>
                    </a:lnTo>
                    <a:lnTo>
                      <a:pt x="30" y="70"/>
                    </a:lnTo>
                    <a:lnTo>
                      <a:pt x="30" y="73"/>
                    </a:lnTo>
                    <a:lnTo>
                      <a:pt x="30" y="77"/>
                    </a:lnTo>
                    <a:lnTo>
                      <a:pt x="30" y="80"/>
                    </a:lnTo>
                    <a:lnTo>
                      <a:pt x="28" y="84"/>
                    </a:lnTo>
                    <a:lnTo>
                      <a:pt x="27" y="89"/>
                    </a:lnTo>
                    <a:lnTo>
                      <a:pt x="26" y="93"/>
                    </a:lnTo>
                    <a:lnTo>
                      <a:pt x="23" y="97"/>
                    </a:lnTo>
                    <a:lnTo>
                      <a:pt x="22" y="101"/>
                    </a:lnTo>
                    <a:lnTo>
                      <a:pt x="19" y="103"/>
                    </a:lnTo>
                    <a:lnTo>
                      <a:pt x="18" y="109"/>
                    </a:lnTo>
                    <a:lnTo>
                      <a:pt x="15" y="111"/>
                    </a:lnTo>
                    <a:lnTo>
                      <a:pt x="13" y="115"/>
                    </a:lnTo>
                    <a:lnTo>
                      <a:pt x="12" y="119"/>
                    </a:lnTo>
                    <a:lnTo>
                      <a:pt x="9" y="123"/>
                    </a:lnTo>
                    <a:lnTo>
                      <a:pt x="8" y="127"/>
                    </a:lnTo>
                    <a:lnTo>
                      <a:pt x="6" y="129"/>
                    </a:lnTo>
                    <a:lnTo>
                      <a:pt x="4" y="133"/>
                    </a:lnTo>
                    <a:lnTo>
                      <a:pt x="2" y="137"/>
                    </a:lnTo>
                    <a:lnTo>
                      <a:pt x="1" y="141"/>
                    </a:lnTo>
                    <a:lnTo>
                      <a:pt x="1" y="144"/>
                    </a:lnTo>
                    <a:lnTo>
                      <a:pt x="0" y="148"/>
                    </a:lnTo>
                    <a:lnTo>
                      <a:pt x="1" y="152"/>
                    </a:lnTo>
                    <a:lnTo>
                      <a:pt x="73" y="150"/>
                    </a:lnTo>
                    <a:lnTo>
                      <a:pt x="72" y="149"/>
                    </a:lnTo>
                    <a:lnTo>
                      <a:pt x="72" y="145"/>
                    </a:lnTo>
                    <a:lnTo>
                      <a:pt x="70" y="141"/>
                    </a:lnTo>
                    <a:lnTo>
                      <a:pt x="69" y="139"/>
                    </a:lnTo>
                    <a:lnTo>
                      <a:pt x="69" y="135"/>
                    </a:lnTo>
                    <a:lnTo>
                      <a:pt x="69" y="132"/>
                    </a:lnTo>
                    <a:lnTo>
                      <a:pt x="68" y="128"/>
                    </a:lnTo>
                    <a:lnTo>
                      <a:pt x="66" y="123"/>
                    </a:lnTo>
                    <a:lnTo>
                      <a:pt x="65" y="119"/>
                    </a:lnTo>
                    <a:lnTo>
                      <a:pt x="64" y="115"/>
                    </a:lnTo>
                    <a:lnTo>
                      <a:pt x="62" y="111"/>
                    </a:lnTo>
                    <a:lnTo>
                      <a:pt x="61" y="107"/>
                    </a:lnTo>
                    <a:lnTo>
                      <a:pt x="60" y="103"/>
                    </a:lnTo>
                    <a:lnTo>
                      <a:pt x="59" y="101"/>
                    </a:lnTo>
                    <a:lnTo>
                      <a:pt x="56" y="96"/>
                    </a:lnTo>
                    <a:lnTo>
                      <a:pt x="55" y="93"/>
                    </a:lnTo>
                    <a:lnTo>
                      <a:pt x="53" y="89"/>
                    </a:lnTo>
                    <a:lnTo>
                      <a:pt x="53" y="85"/>
                    </a:lnTo>
                    <a:lnTo>
                      <a:pt x="52" y="81"/>
                    </a:lnTo>
                    <a:lnTo>
                      <a:pt x="52" y="77"/>
                    </a:lnTo>
                    <a:lnTo>
                      <a:pt x="52" y="73"/>
                    </a:lnTo>
                    <a:lnTo>
                      <a:pt x="53" y="71"/>
                    </a:lnTo>
                    <a:lnTo>
                      <a:pt x="53" y="67"/>
                    </a:lnTo>
                    <a:lnTo>
                      <a:pt x="55" y="63"/>
                    </a:lnTo>
                    <a:lnTo>
                      <a:pt x="55" y="59"/>
                    </a:lnTo>
                    <a:lnTo>
                      <a:pt x="57" y="56"/>
                    </a:lnTo>
                    <a:lnTo>
                      <a:pt x="59" y="53"/>
                    </a:lnTo>
                    <a:lnTo>
                      <a:pt x="60" y="50"/>
                    </a:lnTo>
                    <a:lnTo>
                      <a:pt x="62" y="46"/>
                    </a:lnTo>
                    <a:lnTo>
                      <a:pt x="65" y="43"/>
                    </a:lnTo>
                    <a:lnTo>
                      <a:pt x="66" y="40"/>
                    </a:lnTo>
                    <a:lnTo>
                      <a:pt x="68" y="36"/>
                    </a:lnTo>
                    <a:lnTo>
                      <a:pt x="69" y="32"/>
                    </a:lnTo>
                    <a:lnTo>
                      <a:pt x="70" y="29"/>
                    </a:lnTo>
                    <a:lnTo>
                      <a:pt x="72" y="25"/>
                    </a:lnTo>
                    <a:lnTo>
                      <a:pt x="73" y="23"/>
                    </a:lnTo>
                    <a:lnTo>
                      <a:pt x="73" y="19"/>
                    </a:lnTo>
                    <a:lnTo>
                      <a:pt x="74" y="16"/>
                    </a:lnTo>
                    <a:lnTo>
                      <a:pt x="74" y="11"/>
                    </a:lnTo>
                    <a:lnTo>
                      <a:pt x="74" y="7"/>
                    </a:lnTo>
                    <a:lnTo>
                      <a:pt x="74" y="4"/>
                    </a:lnTo>
                    <a:lnTo>
                      <a:pt x="76" y="4"/>
                    </a:lnTo>
                    <a:lnTo>
                      <a:pt x="2" y="0"/>
                    </a:lnTo>
                    <a:lnTo>
                      <a:pt x="2" y="0"/>
                    </a:lnTo>
                    <a:close/>
                  </a:path>
                </a:pathLst>
              </a:custGeom>
              <a:solidFill>
                <a:srgbClr val="000000"/>
              </a:solidFill>
              <a:ln w="9525">
                <a:noFill/>
                <a:round/>
                <a:headEnd/>
                <a:tailEnd/>
              </a:ln>
            </p:spPr>
            <p:txBody>
              <a:bodyPr/>
              <a:lstStyle/>
              <a:p>
                <a:endParaRPr lang="fr-FR"/>
              </a:p>
            </p:txBody>
          </p:sp>
          <p:sp>
            <p:nvSpPr>
              <p:cNvPr id="245" name="Freeform 316"/>
              <p:cNvSpPr>
                <a:spLocks/>
              </p:cNvSpPr>
              <p:nvPr/>
            </p:nvSpPr>
            <p:spPr bwMode="auto">
              <a:xfrm>
                <a:off x="2388" y="3915"/>
                <a:ext cx="24" cy="50"/>
              </a:xfrm>
              <a:custGeom>
                <a:avLst/>
                <a:gdLst/>
                <a:ahLst/>
                <a:cxnLst>
                  <a:cxn ang="0">
                    <a:pos x="1" y="0"/>
                  </a:cxn>
                  <a:cxn ang="0">
                    <a:pos x="1" y="5"/>
                  </a:cxn>
                  <a:cxn ang="0">
                    <a:pos x="1" y="12"/>
                  </a:cxn>
                  <a:cxn ang="0">
                    <a:pos x="2" y="18"/>
                  </a:cxn>
                  <a:cxn ang="0">
                    <a:pos x="5" y="25"/>
                  </a:cxn>
                  <a:cxn ang="0">
                    <a:pos x="9" y="31"/>
                  </a:cxn>
                  <a:cxn ang="0">
                    <a:pos x="14" y="38"/>
                  </a:cxn>
                  <a:cxn ang="0">
                    <a:pos x="18" y="44"/>
                  </a:cxn>
                  <a:cxn ang="0">
                    <a:pos x="22" y="51"/>
                  </a:cxn>
                  <a:cxn ang="0">
                    <a:pos x="26" y="57"/>
                  </a:cxn>
                  <a:cxn ang="0">
                    <a:pos x="28" y="64"/>
                  </a:cxn>
                  <a:cxn ang="0">
                    <a:pos x="28" y="70"/>
                  </a:cxn>
                  <a:cxn ang="0">
                    <a:pos x="28" y="78"/>
                  </a:cxn>
                  <a:cxn ang="0">
                    <a:pos x="27" y="86"/>
                  </a:cxn>
                  <a:cxn ang="0">
                    <a:pos x="23" y="94"/>
                  </a:cxn>
                  <a:cxn ang="0">
                    <a:pos x="19" y="102"/>
                  </a:cxn>
                  <a:cxn ang="0">
                    <a:pos x="14" y="109"/>
                  </a:cxn>
                  <a:cxn ang="0">
                    <a:pos x="10" y="117"/>
                  </a:cxn>
                  <a:cxn ang="0">
                    <a:pos x="6" y="124"/>
                  </a:cxn>
                  <a:cxn ang="0">
                    <a:pos x="2" y="132"/>
                  </a:cxn>
                  <a:cxn ang="0">
                    <a:pos x="1" y="138"/>
                  </a:cxn>
                  <a:cxn ang="0">
                    <a:pos x="0" y="146"/>
                  </a:cxn>
                  <a:cxn ang="0">
                    <a:pos x="72" y="147"/>
                  </a:cxn>
                  <a:cxn ang="0">
                    <a:pos x="70" y="142"/>
                  </a:cxn>
                  <a:cxn ang="0">
                    <a:pos x="69" y="137"/>
                  </a:cxn>
                  <a:cxn ang="0">
                    <a:pos x="68" y="130"/>
                  </a:cxn>
                  <a:cxn ang="0">
                    <a:pos x="65" y="121"/>
                  </a:cxn>
                  <a:cxn ang="0">
                    <a:pos x="62" y="113"/>
                  </a:cxn>
                  <a:cxn ang="0">
                    <a:pos x="60" y="105"/>
                  </a:cxn>
                  <a:cxn ang="0">
                    <a:pos x="57" y="98"/>
                  </a:cxn>
                  <a:cxn ang="0">
                    <a:pos x="55" y="90"/>
                  </a:cxn>
                  <a:cxn ang="0">
                    <a:pos x="52" y="83"/>
                  </a:cxn>
                  <a:cxn ang="0">
                    <a:pos x="52" y="75"/>
                  </a:cxn>
                  <a:cxn ang="0">
                    <a:pos x="52" y="69"/>
                  </a:cxn>
                  <a:cxn ang="0">
                    <a:pos x="53" y="61"/>
                  </a:cxn>
                  <a:cxn ang="0">
                    <a:pos x="56" y="55"/>
                  </a:cxn>
                  <a:cxn ang="0">
                    <a:pos x="60" y="48"/>
                  </a:cxn>
                  <a:cxn ang="0">
                    <a:pos x="64" y="42"/>
                  </a:cxn>
                  <a:cxn ang="0">
                    <a:pos x="68" y="34"/>
                  </a:cxn>
                  <a:cxn ang="0">
                    <a:pos x="70" y="27"/>
                  </a:cxn>
                  <a:cxn ang="0">
                    <a:pos x="72" y="21"/>
                  </a:cxn>
                  <a:cxn ang="0">
                    <a:pos x="73" y="14"/>
                  </a:cxn>
                  <a:cxn ang="0">
                    <a:pos x="74" y="5"/>
                  </a:cxn>
                  <a:cxn ang="0">
                    <a:pos x="74" y="2"/>
                  </a:cxn>
                  <a:cxn ang="0">
                    <a:pos x="2" y="0"/>
                  </a:cxn>
                </a:cxnLst>
                <a:rect l="0" t="0" r="r" b="b"/>
                <a:pathLst>
                  <a:path w="74" h="150">
                    <a:moveTo>
                      <a:pt x="2" y="0"/>
                    </a:moveTo>
                    <a:lnTo>
                      <a:pt x="1" y="0"/>
                    </a:lnTo>
                    <a:lnTo>
                      <a:pt x="1" y="2"/>
                    </a:lnTo>
                    <a:lnTo>
                      <a:pt x="1" y="5"/>
                    </a:lnTo>
                    <a:lnTo>
                      <a:pt x="1" y="10"/>
                    </a:lnTo>
                    <a:lnTo>
                      <a:pt x="1" y="12"/>
                    </a:lnTo>
                    <a:lnTo>
                      <a:pt x="2" y="14"/>
                    </a:lnTo>
                    <a:lnTo>
                      <a:pt x="2" y="18"/>
                    </a:lnTo>
                    <a:lnTo>
                      <a:pt x="4" y="21"/>
                    </a:lnTo>
                    <a:lnTo>
                      <a:pt x="5" y="25"/>
                    </a:lnTo>
                    <a:lnTo>
                      <a:pt x="6" y="27"/>
                    </a:lnTo>
                    <a:lnTo>
                      <a:pt x="9" y="31"/>
                    </a:lnTo>
                    <a:lnTo>
                      <a:pt x="11" y="35"/>
                    </a:lnTo>
                    <a:lnTo>
                      <a:pt x="14" y="38"/>
                    </a:lnTo>
                    <a:lnTo>
                      <a:pt x="15" y="42"/>
                    </a:lnTo>
                    <a:lnTo>
                      <a:pt x="18" y="44"/>
                    </a:lnTo>
                    <a:lnTo>
                      <a:pt x="21" y="48"/>
                    </a:lnTo>
                    <a:lnTo>
                      <a:pt x="22" y="51"/>
                    </a:lnTo>
                    <a:lnTo>
                      <a:pt x="25" y="55"/>
                    </a:lnTo>
                    <a:lnTo>
                      <a:pt x="26" y="57"/>
                    </a:lnTo>
                    <a:lnTo>
                      <a:pt x="27" y="61"/>
                    </a:lnTo>
                    <a:lnTo>
                      <a:pt x="28" y="64"/>
                    </a:lnTo>
                    <a:lnTo>
                      <a:pt x="28" y="68"/>
                    </a:lnTo>
                    <a:lnTo>
                      <a:pt x="28" y="70"/>
                    </a:lnTo>
                    <a:lnTo>
                      <a:pt x="30" y="75"/>
                    </a:lnTo>
                    <a:lnTo>
                      <a:pt x="28" y="78"/>
                    </a:lnTo>
                    <a:lnTo>
                      <a:pt x="28" y="82"/>
                    </a:lnTo>
                    <a:lnTo>
                      <a:pt x="27" y="86"/>
                    </a:lnTo>
                    <a:lnTo>
                      <a:pt x="26" y="90"/>
                    </a:lnTo>
                    <a:lnTo>
                      <a:pt x="23" y="94"/>
                    </a:lnTo>
                    <a:lnTo>
                      <a:pt x="21" y="98"/>
                    </a:lnTo>
                    <a:lnTo>
                      <a:pt x="19" y="102"/>
                    </a:lnTo>
                    <a:lnTo>
                      <a:pt x="17" y="105"/>
                    </a:lnTo>
                    <a:lnTo>
                      <a:pt x="14" y="109"/>
                    </a:lnTo>
                    <a:lnTo>
                      <a:pt x="11" y="113"/>
                    </a:lnTo>
                    <a:lnTo>
                      <a:pt x="10" y="117"/>
                    </a:lnTo>
                    <a:lnTo>
                      <a:pt x="9" y="121"/>
                    </a:lnTo>
                    <a:lnTo>
                      <a:pt x="6" y="124"/>
                    </a:lnTo>
                    <a:lnTo>
                      <a:pt x="5" y="128"/>
                    </a:lnTo>
                    <a:lnTo>
                      <a:pt x="2" y="132"/>
                    </a:lnTo>
                    <a:lnTo>
                      <a:pt x="2" y="135"/>
                    </a:lnTo>
                    <a:lnTo>
                      <a:pt x="1" y="138"/>
                    </a:lnTo>
                    <a:lnTo>
                      <a:pt x="0" y="142"/>
                    </a:lnTo>
                    <a:lnTo>
                      <a:pt x="0" y="146"/>
                    </a:lnTo>
                    <a:lnTo>
                      <a:pt x="1" y="150"/>
                    </a:lnTo>
                    <a:lnTo>
                      <a:pt x="72" y="147"/>
                    </a:lnTo>
                    <a:lnTo>
                      <a:pt x="72" y="146"/>
                    </a:lnTo>
                    <a:lnTo>
                      <a:pt x="70" y="142"/>
                    </a:lnTo>
                    <a:lnTo>
                      <a:pt x="69" y="139"/>
                    </a:lnTo>
                    <a:lnTo>
                      <a:pt x="69" y="137"/>
                    </a:lnTo>
                    <a:lnTo>
                      <a:pt x="68" y="133"/>
                    </a:lnTo>
                    <a:lnTo>
                      <a:pt x="68" y="130"/>
                    </a:lnTo>
                    <a:lnTo>
                      <a:pt x="66" y="125"/>
                    </a:lnTo>
                    <a:lnTo>
                      <a:pt x="65" y="121"/>
                    </a:lnTo>
                    <a:lnTo>
                      <a:pt x="64" y="117"/>
                    </a:lnTo>
                    <a:lnTo>
                      <a:pt x="62" y="113"/>
                    </a:lnTo>
                    <a:lnTo>
                      <a:pt x="61" y="109"/>
                    </a:lnTo>
                    <a:lnTo>
                      <a:pt x="60" y="105"/>
                    </a:lnTo>
                    <a:lnTo>
                      <a:pt x="59" y="102"/>
                    </a:lnTo>
                    <a:lnTo>
                      <a:pt x="57" y="98"/>
                    </a:lnTo>
                    <a:lnTo>
                      <a:pt x="55" y="94"/>
                    </a:lnTo>
                    <a:lnTo>
                      <a:pt x="55" y="90"/>
                    </a:lnTo>
                    <a:lnTo>
                      <a:pt x="52" y="87"/>
                    </a:lnTo>
                    <a:lnTo>
                      <a:pt x="52" y="83"/>
                    </a:lnTo>
                    <a:lnTo>
                      <a:pt x="52" y="79"/>
                    </a:lnTo>
                    <a:lnTo>
                      <a:pt x="52" y="75"/>
                    </a:lnTo>
                    <a:lnTo>
                      <a:pt x="52" y="72"/>
                    </a:lnTo>
                    <a:lnTo>
                      <a:pt x="52" y="69"/>
                    </a:lnTo>
                    <a:lnTo>
                      <a:pt x="52" y="65"/>
                    </a:lnTo>
                    <a:lnTo>
                      <a:pt x="53" y="61"/>
                    </a:lnTo>
                    <a:lnTo>
                      <a:pt x="55" y="57"/>
                    </a:lnTo>
                    <a:lnTo>
                      <a:pt x="56" y="55"/>
                    </a:lnTo>
                    <a:lnTo>
                      <a:pt x="57" y="51"/>
                    </a:lnTo>
                    <a:lnTo>
                      <a:pt x="60" y="48"/>
                    </a:lnTo>
                    <a:lnTo>
                      <a:pt x="61" y="44"/>
                    </a:lnTo>
                    <a:lnTo>
                      <a:pt x="64" y="42"/>
                    </a:lnTo>
                    <a:lnTo>
                      <a:pt x="66" y="38"/>
                    </a:lnTo>
                    <a:lnTo>
                      <a:pt x="68" y="34"/>
                    </a:lnTo>
                    <a:lnTo>
                      <a:pt x="69" y="31"/>
                    </a:lnTo>
                    <a:lnTo>
                      <a:pt x="70" y="27"/>
                    </a:lnTo>
                    <a:lnTo>
                      <a:pt x="70" y="23"/>
                    </a:lnTo>
                    <a:lnTo>
                      <a:pt x="72" y="21"/>
                    </a:lnTo>
                    <a:lnTo>
                      <a:pt x="72" y="17"/>
                    </a:lnTo>
                    <a:lnTo>
                      <a:pt x="73" y="14"/>
                    </a:lnTo>
                    <a:lnTo>
                      <a:pt x="73" y="9"/>
                    </a:lnTo>
                    <a:lnTo>
                      <a:pt x="74" y="5"/>
                    </a:lnTo>
                    <a:lnTo>
                      <a:pt x="74" y="2"/>
                    </a:lnTo>
                    <a:lnTo>
                      <a:pt x="74" y="2"/>
                    </a:lnTo>
                    <a:lnTo>
                      <a:pt x="2" y="0"/>
                    </a:lnTo>
                    <a:lnTo>
                      <a:pt x="2" y="0"/>
                    </a:lnTo>
                    <a:close/>
                  </a:path>
                </a:pathLst>
              </a:custGeom>
              <a:solidFill>
                <a:srgbClr val="000000"/>
              </a:solidFill>
              <a:ln w="9525">
                <a:noFill/>
                <a:round/>
                <a:headEnd/>
                <a:tailEnd/>
              </a:ln>
            </p:spPr>
            <p:txBody>
              <a:bodyPr/>
              <a:lstStyle/>
              <a:p>
                <a:endParaRPr lang="fr-FR"/>
              </a:p>
            </p:txBody>
          </p:sp>
          <p:sp>
            <p:nvSpPr>
              <p:cNvPr id="246" name="Freeform 317"/>
              <p:cNvSpPr>
                <a:spLocks/>
              </p:cNvSpPr>
              <p:nvPr/>
            </p:nvSpPr>
            <p:spPr bwMode="auto">
              <a:xfrm>
                <a:off x="2447" y="3913"/>
                <a:ext cx="25" cy="50"/>
              </a:xfrm>
              <a:custGeom>
                <a:avLst/>
                <a:gdLst/>
                <a:ahLst/>
                <a:cxnLst>
                  <a:cxn ang="0">
                    <a:pos x="2" y="0"/>
                  </a:cxn>
                  <a:cxn ang="0">
                    <a:pos x="0" y="6"/>
                  </a:cxn>
                  <a:cxn ang="0">
                    <a:pos x="2" y="12"/>
                  </a:cxn>
                  <a:cxn ang="0">
                    <a:pos x="3" y="19"/>
                  </a:cxn>
                  <a:cxn ang="0">
                    <a:pos x="4" y="25"/>
                  </a:cxn>
                  <a:cxn ang="0">
                    <a:pos x="8" y="32"/>
                  </a:cxn>
                  <a:cxn ang="0">
                    <a:pos x="13" y="38"/>
                  </a:cxn>
                  <a:cxn ang="0">
                    <a:pos x="17" y="45"/>
                  </a:cxn>
                  <a:cxn ang="0">
                    <a:pos x="21" y="52"/>
                  </a:cxn>
                  <a:cxn ang="0">
                    <a:pos x="25" y="59"/>
                  </a:cxn>
                  <a:cxn ang="0">
                    <a:pos x="28" y="66"/>
                  </a:cxn>
                  <a:cxn ang="0">
                    <a:pos x="29" y="72"/>
                  </a:cxn>
                  <a:cxn ang="0">
                    <a:pos x="29" y="79"/>
                  </a:cxn>
                  <a:cxn ang="0">
                    <a:pos x="26" y="88"/>
                  </a:cxn>
                  <a:cxn ang="0">
                    <a:pos x="23" y="95"/>
                  </a:cxn>
                  <a:cxn ang="0">
                    <a:pos x="19" y="102"/>
                  </a:cxn>
                  <a:cxn ang="0">
                    <a:pos x="15" y="110"/>
                  </a:cxn>
                  <a:cxn ang="0">
                    <a:pos x="9" y="118"/>
                  </a:cxn>
                  <a:cxn ang="0">
                    <a:pos x="6" y="125"/>
                  </a:cxn>
                  <a:cxn ang="0">
                    <a:pos x="3" y="132"/>
                  </a:cxn>
                  <a:cxn ang="0">
                    <a:pos x="0" y="140"/>
                  </a:cxn>
                  <a:cxn ang="0">
                    <a:pos x="0" y="146"/>
                  </a:cxn>
                  <a:cxn ang="0">
                    <a:pos x="72" y="149"/>
                  </a:cxn>
                  <a:cxn ang="0">
                    <a:pos x="70" y="144"/>
                  </a:cxn>
                  <a:cxn ang="0">
                    <a:pos x="68" y="137"/>
                  </a:cxn>
                  <a:cxn ang="0">
                    <a:pos x="67" y="131"/>
                  </a:cxn>
                  <a:cxn ang="0">
                    <a:pos x="64" y="123"/>
                  </a:cxn>
                  <a:cxn ang="0">
                    <a:pos x="63" y="114"/>
                  </a:cxn>
                  <a:cxn ang="0">
                    <a:pos x="59" y="106"/>
                  </a:cxn>
                  <a:cxn ang="0">
                    <a:pos x="56" y="99"/>
                  </a:cxn>
                  <a:cxn ang="0">
                    <a:pos x="54" y="92"/>
                  </a:cxn>
                  <a:cxn ang="0">
                    <a:pos x="51" y="85"/>
                  </a:cxn>
                  <a:cxn ang="0">
                    <a:pos x="51" y="76"/>
                  </a:cxn>
                  <a:cxn ang="0">
                    <a:pos x="51" y="69"/>
                  </a:cxn>
                  <a:cxn ang="0">
                    <a:pos x="53" y="62"/>
                  </a:cxn>
                  <a:cxn ang="0">
                    <a:pos x="55" y="55"/>
                  </a:cxn>
                  <a:cxn ang="0">
                    <a:pos x="58" y="49"/>
                  </a:cxn>
                  <a:cxn ang="0">
                    <a:pos x="63" y="42"/>
                  </a:cxn>
                  <a:cxn ang="0">
                    <a:pos x="66" y="34"/>
                  </a:cxn>
                  <a:cxn ang="0">
                    <a:pos x="70" y="28"/>
                  </a:cxn>
                  <a:cxn ang="0">
                    <a:pos x="72" y="21"/>
                  </a:cxn>
                  <a:cxn ang="0">
                    <a:pos x="73" y="15"/>
                  </a:cxn>
                  <a:cxn ang="0">
                    <a:pos x="73" y="6"/>
                  </a:cxn>
                  <a:cxn ang="0">
                    <a:pos x="75" y="3"/>
                  </a:cxn>
                  <a:cxn ang="0">
                    <a:pos x="3" y="0"/>
                  </a:cxn>
                </a:cxnLst>
                <a:rect l="0" t="0" r="r" b="b"/>
                <a:pathLst>
                  <a:path w="75" h="150">
                    <a:moveTo>
                      <a:pt x="3" y="0"/>
                    </a:moveTo>
                    <a:lnTo>
                      <a:pt x="2" y="0"/>
                    </a:lnTo>
                    <a:lnTo>
                      <a:pt x="2" y="3"/>
                    </a:lnTo>
                    <a:lnTo>
                      <a:pt x="0" y="6"/>
                    </a:lnTo>
                    <a:lnTo>
                      <a:pt x="2" y="11"/>
                    </a:lnTo>
                    <a:lnTo>
                      <a:pt x="2" y="12"/>
                    </a:lnTo>
                    <a:lnTo>
                      <a:pt x="3" y="15"/>
                    </a:lnTo>
                    <a:lnTo>
                      <a:pt x="3" y="19"/>
                    </a:lnTo>
                    <a:lnTo>
                      <a:pt x="3" y="21"/>
                    </a:lnTo>
                    <a:lnTo>
                      <a:pt x="4" y="25"/>
                    </a:lnTo>
                    <a:lnTo>
                      <a:pt x="6" y="28"/>
                    </a:lnTo>
                    <a:lnTo>
                      <a:pt x="8" y="32"/>
                    </a:lnTo>
                    <a:lnTo>
                      <a:pt x="11" y="36"/>
                    </a:lnTo>
                    <a:lnTo>
                      <a:pt x="13" y="38"/>
                    </a:lnTo>
                    <a:lnTo>
                      <a:pt x="15" y="42"/>
                    </a:lnTo>
                    <a:lnTo>
                      <a:pt x="17" y="45"/>
                    </a:lnTo>
                    <a:lnTo>
                      <a:pt x="20" y="49"/>
                    </a:lnTo>
                    <a:lnTo>
                      <a:pt x="21" y="52"/>
                    </a:lnTo>
                    <a:lnTo>
                      <a:pt x="24" y="55"/>
                    </a:lnTo>
                    <a:lnTo>
                      <a:pt x="25" y="59"/>
                    </a:lnTo>
                    <a:lnTo>
                      <a:pt x="26" y="62"/>
                    </a:lnTo>
                    <a:lnTo>
                      <a:pt x="28" y="66"/>
                    </a:lnTo>
                    <a:lnTo>
                      <a:pt x="29" y="68"/>
                    </a:lnTo>
                    <a:lnTo>
                      <a:pt x="29" y="72"/>
                    </a:lnTo>
                    <a:lnTo>
                      <a:pt x="29" y="76"/>
                    </a:lnTo>
                    <a:lnTo>
                      <a:pt x="29" y="79"/>
                    </a:lnTo>
                    <a:lnTo>
                      <a:pt x="28" y="84"/>
                    </a:lnTo>
                    <a:lnTo>
                      <a:pt x="26" y="88"/>
                    </a:lnTo>
                    <a:lnTo>
                      <a:pt x="25" y="92"/>
                    </a:lnTo>
                    <a:lnTo>
                      <a:pt x="23" y="95"/>
                    </a:lnTo>
                    <a:lnTo>
                      <a:pt x="21" y="99"/>
                    </a:lnTo>
                    <a:lnTo>
                      <a:pt x="19" y="102"/>
                    </a:lnTo>
                    <a:lnTo>
                      <a:pt x="17" y="107"/>
                    </a:lnTo>
                    <a:lnTo>
                      <a:pt x="15" y="110"/>
                    </a:lnTo>
                    <a:lnTo>
                      <a:pt x="12" y="114"/>
                    </a:lnTo>
                    <a:lnTo>
                      <a:pt x="9" y="118"/>
                    </a:lnTo>
                    <a:lnTo>
                      <a:pt x="8" y="122"/>
                    </a:lnTo>
                    <a:lnTo>
                      <a:pt x="6" y="125"/>
                    </a:lnTo>
                    <a:lnTo>
                      <a:pt x="4" y="128"/>
                    </a:lnTo>
                    <a:lnTo>
                      <a:pt x="3" y="132"/>
                    </a:lnTo>
                    <a:lnTo>
                      <a:pt x="3" y="136"/>
                    </a:lnTo>
                    <a:lnTo>
                      <a:pt x="0" y="140"/>
                    </a:lnTo>
                    <a:lnTo>
                      <a:pt x="0" y="142"/>
                    </a:lnTo>
                    <a:lnTo>
                      <a:pt x="0" y="146"/>
                    </a:lnTo>
                    <a:lnTo>
                      <a:pt x="0" y="150"/>
                    </a:lnTo>
                    <a:lnTo>
                      <a:pt x="72" y="149"/>
                    </a:lnTo>
                    <a:lnTo>
                      <a:pt x="71" y="148"/>
                    </a:lnTo>
                    <a:lnTo>
                      <a:pt x="70" y="144"/>
                    </a:lnTo>
                    <a:lnTo>
                      <a:pt x="68" y="140"/>
                    </a:lnTo>
                    <a:lnTo>
                      <a:pt x="68" y="137"/>
                    </a:lnTo>
                    <a:lnTo>
                      <a:pt x="67" y="133"/>
                    </a:lnTo>
                    <a:lnTo>
                      <a:pt x="67" y="131"/>
                    </a:lnTo>
                    <a:lnTo>
                      <a:pt x="66" y="127"/>
                    </a:lnTo>
                    <a:lnTo>
                      <a:pt x="64" y="123"/>
                    </a:lnTo>
                    <a:lnTo>
                      <a:pt x="63" y="118"/>
                    </a:lnTo>
                    <a:lnTo>
                      <a:pt x="63" y="114"/>
                    </a:lnTo>
                    <a:lnTo>
                      <a:pt x="60" y="110"/>
                    </a:lnTo>
                    <a:lnTo>
                      <a:pt x="59" y="106"/>
                    </a:lnTo>
                    <a:lnTo>
                      <a:pt x="58" y="102"/>
                    </a:lnTo>
                    <a:lnTo>
                      <a:pt x="56" y="99"/>
                    </a:lnTo>
                    <a:lnTo>
                      <a:pt x="54" y="95"/>
                    </a:lnTo>
                    <a:lnTo>
                      <a:pt x="54" y="92"/>
                    </a:lnTo>
                    <a:lnTo>
                      <a:pt x="51" y="88"/>
                    </a:lnTo>
                    <a:lnTo>
                      <a:pt x="51" y="85"/>
                    </a:lnTo>
                    <a:lnTo>
                      <a:pt x="51" y="80"/>
                    </a:lnTo>
                    <a:lnTo>
                      <a:pt x="51" y="76"/>
                    </a:lnTo>
                    <a:lnTo>
                      <a:pt x="51" y="73"/>
                    </a:lnTo>
                    <a:lnTo>
                      <a:pt x="51" y="69"/>
                    </a:lnTo>
                    <a:lnTo>
                      <a:pt x="51" y="66"/>
                    </a:lnTo>
                    <a:lnTo>
                      <a:pt x="53" y="62"/>
                    </a:lnTo>
                    <a:lnTo>
                      <a:pt x="54" y="59"/>
                    </a:lnTo>
                    <a:lnTo>
                      <a:pt x="55" y="55"/>
                    </a:lnTo>
                    <a:lnTo>
                      <a:pt x="56" y="51"/>
                    </a:lnTo>
                    <a:lnTo>
                      <a:pt x="58" y="49"/>
                    </a:lnTo>
                    <a:lnTo>
                      <a:pt x="60" y="45"/>
                    </a:lnTo>
                    <a:lnTo>
                      <a:pt x="63" y="42"/>
                    </a:lnTo>
                    <a:lnTo>
                      <a:pt x="64" y="38"/>
                    </a:lnTo>
                    <a:lnTo>
                      <a:pt x="66" y="34"/>
                    </a:lnTo>
                    <a:lnTo>
                      <a:pt x="68" y="32"/>
                    </a:lnTo>
                    <a:lnTo>
                      <a:pt x="70" y="28"/>
                    </a:lnTo>
                    <a:lnTo>
                      <a:pt x="70" y="24"/>
                    </a:lnTo>
                    <a:lnTo>
                      <a:pt x="72" y="21"/>
                    </a:lnTo>
                    <a:lnTo>
                      <a:pt x="72" y="19"/>
                    </a:lnTo>
                    <a:lnTo>
                      <a:pt x="73" y="15"/>
                    </a:lnTo>
                    <a:lnTo>
                      <a:pt x="73" y="9"/>
                    </a:lnTo>
                    <a:lnTo>
                      <a:pt x="73" y="6"/>
                    </a:lnTo>
                    <a:lnTo>
                      <a:pt x="73" y="3"/>
                    </a:lnTo>
                    <a:lnTo>
                      <a:pt x="75" y="3"/>
                    </a:lnTo>
                    <a:lnTo>
                      <a:pt x="3" y="0"/>
                    </a:lnTo>
                    <a:lnTo>
                      <a:pt x="3" y="0"/>
                    </a:lnTo>
                    <a:close/>
                  </a:path>
                </a:pathLst>
              </a:custGeom>
              <a:solidFill>
                <a:srgbClr val="000000"/>
              </a:solidFill>
              <a:ln w="9525">
                <a:noFill/>
                <a:round/>
                <a:headEnd/>
                <a:tailEnd/>
              </a:ln>
            </p:spPr>
            <p:txBody>
              <a:bodyPr/>
              <a:lstStyle/>
              <a:p>
                <a:endParaRPr lang="fr-FR"/>
              </a:p>
            </p:txBody>
          </p:sp>
          <p:sp>
            <p:nvSpPr>
              <p:cNvPr id="247" name="Freeform 318"/>
              <p:cNvSpPr>
                <a:spLocks/>
              </p:cNvSpPr>
              <p:nvPr/>
            </p:nvSpPr>
            <p:spPr bwMode="auto">
              <a:xfrm>
                <a:off x="2178" y="3757"/>
                <a:ext cx="223" cy="139"/>
              </a:xfrm>
              <a:custGeom>
                <a:avLst/>
                <a:gdLst/>
                <a:ahLst/>
                <a:cxnLst>
                  <a:cxn ang="0">
                    <a:pos x="2" y="22"/>
                  </a:cxn>
                  <a:cxn ang="0">
                    <a:pos x="2" y="43"/>
                  </a:cxn>
                  <a:cxn ang="0">
                    <a:pos x="0" y="69"/>
                  </a:cxn>
                  <a:cxn ang="0">
                    <a:pos x="0" y="100"/>
                  </a:cxn>
                  <a:cxn ang="0">
                    <a:pos x="2" y="132"/>
                  </a:cxn>
                  <a:cxn ang="0">
                    <a:pos x="3" y="164"/>
                  </a:cxn>
                  <a:cxn ang="0">
                    <a:pos x="6" y="194"/>
                  </a:cxn>
                  <a:cxn ang="0">
                    <a:pos x="11" y="219"/>
                  </a:cxn>
                  <a:cxn ang="0">
                    <a:pos x="17" y="245"/>
                  </a:cxn>
                  <a:cxn ang="0">
                    <a:pos x="21" y="266"/>
                  </a:cxn>
                  <a:cxn ang="0">
                    <a:pos x="23" y="288"/>
                  </a:cxn>
                  <a:cxn ang="0">
                    <a:pos x="24" y="310"/>
                  </a:cxn>
                  <a:cxn ang="0">
                    <a:pos x="25" y="336"/>
                  </a:cxn>
                  <a:cxn ang="0">
                    <a:pos x="34" y="370"/>
                  </a:cxn>
                  <a:cxn ang="0">
                    <a:pos x="56" y="390"/>
                  </a:cxn>
                  <a:cxn ang="0">
                    <a:pos x="81" y="392"/>
                  </a:cxn>
                  <a:cxn ang="0">
                    <a:pos x="109" y="394"/>
                  </a:cxn>
                  <a:cxn ang="0">
                    <a:pos x="143" y="394"/>
                  </a:cxn>
                  <a:cxn ang="0">
                    <a:pos x="182" y="392"/>
                  </a:cxn>
                  <a:cxn ang="0">
                    <a:pos x="226" y="392"/>
                  </a:cxn>
                  <a:cxn ang="0">
                    <a:pos x="275" y="392"/>
                  </a:cxn>
                  <a:cxn ang="0">
                    <a:pos x="327" y="395"/>
                  </a:cxn>
                  <a:cxn ang="0">
                    <a:pos x="384" y="399"/>
                  </a:cxn>
                  <a:cxn ang="0">
                    <a:pos x="444" y="405"/>
                  </a:cxn>
                  <a:cxn ang="0">
                    <a:pos x="499" y="412"/>
                  </a:cxn>
                  <a:cxn ang="0">
                    <a:pos x="545" y="416"/>
                  </a:cxn>
                  <a:cxn ang="0">
                    <a:pos x="580" y="416"/>
                  </a:cxn>
                  <a:cxn ang="0">
                    <a:pos x="610" y="416"/>
                  </a:cxn>
                  <a:cxn ang="0">
                    <a:pos x="632" y="415"/>
                  </a:cxn>
                  <a:cxn ang="0">
                    <a:pos x="662" y="409"/>
                  </a:cxn>
                  <a:cxn ang="0">
                    <a:pos x="661" y="331"/>
                  </a:cxn>
                  <a:cxn ang="0">
                    <a:pos x="632" y="334"/>
                  </a:cxn>
                  <a:cxn ang="0">
                    <a:pos x="605" y="335"/>
                  </a:cxn>
                  <a:cxn ang="0">
                    <a:pos x="575" y="339"/>
                  </a:cxn>
                  <a:cxn ang="0">
                    <a:pos x="538" y="342"/>
                  </a:cxn>
                  <a:cxn ang="0">
                    <a:pos x="502" y="347"/>
                  </a:cxn>
                  <a:cxn ang="0">
                    <a:pos x="467" y="352"/>
                  </a:cxn>
                  <a:cxn ang="0">
                    <a:pos x="434" y="358"/>
                  </a:cxn>
                  <a:cxn ang="0">
                    <a:pos x="403" y="364"/>
                  </a:cxn>
                  <a:cxn ang="0">
                    <a:pos x="363" y="368"/>
                  </a:cxn>
                  <a:cxn ang="0">
                    <a:pos x="316" y="370"/>
                  </a:cxn>
                  <a:cxn ang="0">
                    <a:pos x="265" y="370"/>
                  </a:cxn>
                  <a:cxn ang="0">
                    <a:pos x="213" y="368"/>
                  </a:cxn>
                  <a:cxn ang="0">
                    <a:pos x="162" y="365"/>
                  </a:cxn>
                  <a:cxn ang="0">
                    <a:pos x="118" y="362"/>
                  </a:cxn>
                  <a:cxn ang="0">
                    <a:pos x="84" y="361"/>
                  </a:cxn>
                  <a:cxn ang="0">
                    <a:pos x="60" y="360"/>
                  </a:cxn>
                  <a:cxn ang="0">
                    <a:pos x="58" y="345"/>
                  </a:cxn>
                  <a:cxn ang="0">
                    <a:pos x="56" y="315"/>
                  </a:cxn>
                  <a:cxn ang="0">
                    <a:pos x="55" y="293"/>
                  </a:cxn>
                  <a:cxn ang="0">
                    <a:pos x="56" y="271"/>
                  </a:cxn>
                  <a:cxn ang="0">
                    <a:pos x="59" y="248"/>
                  </a:cxn>
                  <a:cxn ang="0">
                    <a:pos x="62" y="224"/>
                  </a:cxn>
                  <a:cxn ang="0">
                    <a:pos x="68" y="199"/>
                  </a:cxn>
                  <a:cxn ang="0">
                    <a:pos x="71" y="173"/>
                  </a:cxn>
                  <a:cxn ang="0">
                    <a:pos x="72" y="145"/>
                  </a:cxn>
                  <a:cxn ang="0">
                    <a:pos x="71" y="113"/>
                  </a:cxn>
                  <a:cxn ang="0">
                    <a:pos x="70" y="85"/>
                  </a:cxn>
                  <a:cxn ang="0">
                    <a:pos x="66" y="57"/>
                  </a:cxn>
                  <a:cxn ang="0">
                    <a:pos x="62" y="32"/>
                  </a:cxn>
                  <a:cxn ang="0">
                    <a:pos x="58" y="9"/>
                  </a:cxn>
                </a:cxnLst>
                <a:rect l="0" t="0" r="r" b="b"/>
                <a:pathLst>
                  <a:path w="669" h="417">
                    <a:moveTo>
                      <a:pt x="4" y="8"/>
                    </a:moveTo>
                    <a:lnTo>
                      <a:pt x="3" y="8"/>
                    </a:lnTo>
                    <a:lnTo>
                      <a:pt x="3" y="9"/>
                    </a:lnTo>
                    <a:lnTo>
                      <a:pt x="3" y="12"/>
                    </a:lnTo>
                    <a:lnTo>
                      <a:pt x="3" y="14"/>
                    </a:lnTo>
                    <a:lnTo>
                      <a:pt x="2" y="17"/>
                    </a:lnTo>
                    <a:lnTo>
                      <a:pt x="2" y="22"/>
                    </a:lnTo>
                    <a:lnTo>
                      <a:pt x="2" y="25"/>
                    </a:lnTo>
                    <a:lnTo>
                      <a:pt x="2" y="27"/>
                    </a:lnTo>
                    <a:lnTo>
                      <a:pt x="2" y="30"/>
                    </a:lnTo>
                    <a:lnTo>
                      <a:pt x="2" y="34"/>
                    </a:lnTo>
                    <a:lnTo>
                      <a:pt x="2" y="36"/>
                    </a:lnTo>
                    <a:lnTo>
                      <a:pt x="2" y="39"/>
                    </a:lnTo>
                    <a:lnTo>
                      <a:pt x="2" y="43"/>
                    </a:lnTo>
                    <a:lnTo>
                      <a:pt x="2" y="45"/>
                    </a:lnTo>
                    <a:lnTo>
                      <a:pt x="2" y="49"/>
                    </a:lnTo>
                    <a:lnTo>
                      <a:pt x="2" y="53"/>
                    </a:lnTo>
                    <a:lnTo>
                      <a:pt x="2" y="57"/>
                    </a:lnTo>
                    <a:lnTo>
                      <a:pt x="2" y="61"/>
                    </a:lnTo>
                    <a:lnTo>
                      <a:pt x="0" y="65"/>
                    </a:lnTo>
                    <a:lnTo>
                      <a:pt x="0" y="69"/>
                    </a:lnTo>
                    <a:lnTo>
                      <a:pt x="0" y="73"/>
                    </a:lnTo>
                    <a:lnTo>
                      <a:pt x="0" y="78"/>
                    </a:lnTo>
                    <a:lnTo>
                      <a:pt x="0" y="82"/>
                    </a:lnTo>
                    <a:lnTo>
                      <a:pt x="0" y="86"/>
                    </a:lnTo>
                    <a:lnTo>
                      <a:pt x="0" y="91"/>
                    </a:lnTo>
                    <a:lnTo>
                      <a:pt x="0" y="95"/>
                    </a:lnTo>
                    <a:lnTo>
                      <a:pt x="0" y="100"/>
                    </a:lnTo>
                    <a:lnTo>
                      <a:pt x="0" y="104"/>
                    </a:lnTo>
                    <a:lnTo>
                      <a:pt x="0" y="108"/>
                    </a:lnTo>
                    <a:lnTo>
                      <a:pt x="0" y="113"/>
                    </a:lnTo>
                    <a:lnTo>
                      <a:pt x="0" y="117"/>
                    </a:lnTo>
                    <a:lnTo>
                      <a:pt x="0" y="122"/>
                    </a:lnTo>
                    <a:lnTo>
                      <a:pt x="0" y="128"/>
                    </a:lnTo>
                    <a:lnTo>
                      <a:pt x="2" y="132"/>
                    </a:lnTo>
                    <a:lnTo>
                      <a:pt x="2" y="137"/>
                    </a:lnTo>
                    <a:lnTo>
                      <a:pt x="2" y="142"/>
                    </a:lnTo>
                    <a:lnTo>
                      <a:pt x="2" y="146"/>
                    </a:lnTo>
                    <a:lnTo>
                      <a:pt x="2" y="151"/>
                    </a:lnTo>
                    <a:lnTo>
                      <a:pt x="2" y="155"/>
                    </a:lnTo>
                    <a:lnTo>
                      <a:pt x="2" y="160"/>
                    </a:lnTo>
                    <a:lnTo>
                      <a:pt x="3" y="164"/>
                    </a:lnTo>
                    <a:lnTo>
                      <a:pt x="3" y="169"/>
                    </a:lnTo>
                    <a:lnTo>
                      <a:pt x="3" y="173"/>
                    </a:lnTo>
                    <a:lnTo>
                      <a:pt x="3" y="177"/>
                    </a:lnTo>
                    <a:lnTo>
                      <a:pt x="4" y="181"/>
                    </a:lnTo>
                    <a:lnTo>
                      <a:pt x="4" y="185"/>
                    </a:lnTo>
                    <a:lnTo>
                      <a:pt x="4" y="189"/>
                    </a:lnTo>
                    <a:lnTo>
                      <a:pt x="6" y="194"/>
                    </a:lnTo>
                    <a:lnTo>
                      <a:pt x="6" y="197"/>
                    </a:lnTo>
                    <a:lnTo>
                      <a:pt x="7" y="202"/>
                    </a:lnTo>
                    <a:lnTo>
                      <a:pt x="7" y="205"/>
                    </a:lnTo>
                    <a:lnTo>
                      <a:pt x="8" y="208"/>
                    </a:lnTo>
                    <a:lnTo>
                      <a:pt x="8" y="211"/>
                    </a:lnTo>
                    <a:lnTo>
                      <a:pt x="9" y="215"/>
                    </a:lnTo>
                    <a:lnTo>
                      <a:pt x="11" y="219"/>
                    </a:lnTo>
                    <a:lnTo>
                      <a:pt x="12" y="223"/>
                    </a:lnTo>
                    <a:lnTo>
                      <a:pt x="12" y="225"/>
                    </a:lnTo>
                    <a:lnTo>
                      <a:pt x="13" y="229"/>
                    </a:lnTo>
                    <a:lnTo>
                      <a:pt x="15" y="233"/>
                    </a:lnTo>
                    <a:lnTo>
                      <a:pt x="16" y="240"/>
                    </a:lnTo>
                    <a:lnTo>
                      <a:pt x="17" y="242"/>
                    </a:lnTo>
                    <a:lnTo>
                      <a:pt x="17" y="245"/>
                    </a:lnTo>
                    <a:lnTo>
                      <a:pt x="19" y="248"/>
                    </a:lnTo>
                    <a:lnTo>
                      <a:pt x="19" y="252"/>
                    </a:lnTo>
                    <a:lnTo>
                      <a:pt x="19" y="254"/>
                    </a:lnTo>
                    <a:lnTo>
                      <a:pt x="20" y="257"/>
                    </a:lnTo>
                    <a:lnTo>
                      <a:pt x="20" y="261"/>
                    </a:lnTo>
                    <a:lnTo>
                      <a:pt x="21" y="263"/>
                    </a:lnTo>
                    <a:lnTo>
                      <a:pt x="21" y="266"/>
                    </a:lnTo>
                    <a:lnTo>
                      <a:pt x="21" y="270"/>
                    </a:lnTo>
                    <a:lnTo>
                      <a:pt x="23" y="272"/>
                    </a:lnTo>
                    <a:lnTo>
                      <a:pt x="23" y="276"/>
                    </a:lnTo>
                    <a:lnTo>
                      <a:pt x="23" y="279"/>
                    </a:lnTo>
                    <a:lnTo>
                      <a:pt x="23" y="282"/>
                    </a:lnTo>
                    <a:lnTo>
                      <a:pt x="23" y="285"/>
                    </a:lnTo>
                    <a:lnTo>
                      <a:pt x="23" y="288"/>
                    </a:lnTo>
                    <a:lnTo>
                      <a:pt x="23" y="291"/>
                    </a:lnTo>
                    <a:lnTo>
                      <a:pt x="23" y="295"/>
                    </a:lnTo>
                    <a:lnTo>
                      <a:pt x="23" y="297"/>
                    </a:lnTo>
                    <a:lnTo>
                      <a:pt x="24" y="301"/>
                    </a:lnTo>
                    <a:lnTo>
                      <a:pt x="24" y="304"/>
                    </a:lnTo>
                    <a:lnTo>
                      <a:pt x="24" y="308"/>
                    </a:lnTo>
                    <a:lnTo>
                      <a:pt x="24" y="310"/>
                    </a:lnTo>
                    <a:lnTo>
                      <a:pt x="24" y="313"/>
                    </a:lnTo>
                    <a:lnTo>
                      <a:pt x="24" y="317"/>
                    </a:lnTo>
                    <a:lnTo>
                      <a:pt x="24" y="319"/>
                    </a:lnTo>
                    <a:lnTo>
                      <a:pt x="24" y="323"/>
                    </a:lnTo>
                    <a:lnTo>
                      <a:pt x="25" y="326"/>
                    </a:lnTo>
                    <a:lnTo>
                      <a:pt x="25" y="331"/>
                    </a:lnTo>
                    <a:lnTo>
                      <a:pt x="25" y="336"/>
                    </a:lnTo>
                    <a:lnTo>
                      <a:pt x="25" y="342"/>
                    </a:lnTo>
                    <a:lnTo>
                      <a:pt x="26" y="348"/>
                    </a:lnTo>
                    <a:lnTo>
                      <a:pt x="28" y="353"/>
                    </a:lnTo>
                    <a:lnTo>
                      <a:pt x="28" y="357"/>
                    </a:lnTo>
                    <a:lnTo>
                      <a:pt x="30" y="362"/>
                    </a:lnTo>
                    <a:lnTo>
                      <a:pt x="32" y="368"/>
                    </a:lnTo>
                    <a:lnTo>
                      <a:pt x="34" y="370"/>
                    </a:lnTo>
                    <a:lnTo>
                      <a:pt x="36" y="374"/>
                    </a:lnTo>
                    <a:lnTo>
                      <a:pt x="37" y="378"/>
                    </a:lnTo>
                    <a:lnTo>
                      <a:pt x="41" y="381"/>
                    </a:lnTo>
                    <a:lnTo>
                      <a:pt x="45" y="383"/>
                    </a:lnTo>
                    <a:lnTo>
                      <a:pt x="49" y="386"/>
                    </a:lnTo>
                    <a:lnTo>
                      <a:pt x="51" y="388"/>
                    </a:lnTo>
                    <a:lnTo>
                      <a:pt x="56" y="390"/>
                    </a:lnTo>
                    <a:lnTo>
                      <a:pt x="60" y="391"/>
                    </a:lnTo>
                    <a:lnTo>
                      <a:pt x="66" y="391"/>
                    </a:lnTo>
                    <a:lnTo>
                      <a:pt x="70" y="391"/>
                    </a:lnTo>
                    <a:lnTo>
                      <a:pt x="72" y="392"/>
                    </a:lnTo>
                    <a:lnTo>
                      <a:pt x="75" y="392"/>
                    </a:lnTo>
                    <a:lnTo>
                      <a:pt x="79" y="392"/>
                    </a:lnTo>
                    <a:lnTo>
                      <a:pt x="81" y="392"/>
                    </a:lnTo>
                    <a:lnTo>
                      <a:pt x="85" y="392"/>
                    </a:lnTo>
                    <a:lnTo>
                      <a:pt x="89" y="392"/>
                    </a:lnTo>
                    <a:lnTo>
                      <a:pt x="92" y="394"/>
                    </a:lnTo>
                    <a:lnTo>
                      <a:pt x="96" y="394"/>
                    </a:lnTo>
                    <a:lnTo>
                      <a:pt x="101" y="394"/>
                    </a:lnTo>
                    <a:lnTo>
                      <a:pt x="105" y="394"/>
                    </a:lnTo>
                    <a:lnTo>
                      <a:pt x="109" y="394"/>
                    </a:lnTo>
                    <a:lnTo>
                      <a:pt x="114" y="394"/>
                    </a:lnTo>
                    <a:lnTo>
                      <a:pt x="118" y="394"/>
                    </a:lnTo>
                    <a:lnTo>
                      <a:pt x="123" y="394"/>
                    </a:lnTo>
                    <a:lnTo>
                      <a:pt x="128" y="394"/>
                    </a:lnTo>
                    <a:lnTo>
                      <a:pt x="134" y="394"/>
                    </a:lnTo>
                    <a:lnTo>
                      <a:pt x="137" y="394"/>
                    </a:lnTo>
                    <a:lnTo>
                      <a:pt x="143" y="394"/>
                    </a:lnTo>
                    <a:lnTo>
                      <a:pt x="148" y="394"/>
                    </a:lnTo>
                    <a:lnTo>
                      <a:pt x="153" y="392"/>
                    </a:lnTo>
                    <a:lnTo>
                      <a:pt x="158" y="392"/>
                    </a:lnTo>
                    <a:lnTo>
                      <a:pt x="165" y="392"/>
                    </a:lnTo>
                    <a:lnTo>
                      <a:pt x="170" y="392"/>
                    </a:lnTo>
                    <a:lnTo>
                      <a:pt x="177" y="392"/>
                    </a:lnTo>
                    <a:lnTo>
                      <a:pt x="182" y="392"/>
                    </a:lnTo>
                    <a:lnTo>
                      <a:pt x="188" y="392"/>
                    </a:lnTo>
                    <a:lnTo>
                      <a:pt x="195" y="392"/>
                    </a:lnTo>
                    <a:lnTo>
                      <a:pt x="200" y="392"/>
                    </a:lnTo>
                    <a:lnTo>
                      <a:pt x="207" y="392"/>
                    </a:lnTo>
                    <a:lnTo>
                      <a:pt x="213" y="392"/>
                    </a:lnTo>
                    <a:lnTo>
                      <a:pt x="220" y="392"/>
                    </a:lnTo>
                    <a:lnTo>
                      <a:pt x="226" y="392"/>
                    </a:lnTo>
                    <a:lnTo>
                      <a:pt x="233" y="392"/>
                    </a:lnTo>
                    <a:lnTo>
                      <a:pt x="241" y="392"/>
                    </a:lnTo>
                    <a:lnTo>
                      <a:pt x="247" y="392"/>
                    </a:lnTo>
                    <a:lnTo>
                      <a:pt x="254" y="392"/>
                    </a:lnTo>
                    <a:lnTo>
                      <a:pt x="260" y="392"/>
                    </a:lnTo>
                    <a:lnTo>
                      <a:pt x="268" y="392"/>
                    </a:lnTo>
                    <a:lnTo>
                      <a:pt x="275" y="392"/>
                    </a:lnTo>
                    <a:lnTo>
                      <a:pt x="282" y="392"/>
                    </a:lnTo>
                    <a:lnTo>
                      <a:pt x="289" y="392"/>
                    </a:lnTo>
                    <a:lnTo>
                      <a:pt x="298" y="394"/>
                    </a:lnTo>
                    <a:lnTo>
                      <a:pt x="305" y="394"/>
                    </a:lnTo>
                    <a:lnTo>
                      <a:pt x="312" y="394"/>
                    </a:lnTo>
                    <a:lnTo>
                      <a:pt x="320" y="394"/>
                    </a:lnTo>
                    <a:lnTo>
                      <a:pt x="327" y="395"/>
                    </a:lnTo>
                    <a:lnTo>
                      <a:pt x="336" y="395"/>
                    </a:lnTo>
                    <a:lnTo>
                      <a:pt x="344" y="395"/>
                    </a:lnTo>
                    <a:lnTo>
                      <a:pt x="352" y="396"/>
                    </a:lnTo>
                    <a:lnTo>
                      <a:pt x="359" y="396"/>
                    </a:lnTo>
                    <a:lnTo>
                      <a:pt x="367" y="398"/>
                    </a:lnTo>
                    <a:lnTo>
                      <a:pt x="376" y="398"/>
                    </a:lnTo>
                    <a:lnTo>
                      <a:pt x="384" y="399"/>
                    </a:lnTo>
                    <a:lnTo>
                      <a:pt x="393" y="400"/>
                    </a:lnTo>
                    <a:lnTo>
                      <a:pt x="401" y="400"/>
                    </a:lnTo>
                    <a:lnTo>
                      <a:pt x="409" y="401"/>
                    </a:lnTo>
                    <a:lnTo>
                      <a:pt x="418" y="403"/>
                    </a:lnTo>
                    <a:lnTo>
                      <a:pt x="427" y="404"/>
                    </a:lnTo>
                    <a:lnTo>
                      <a:pt x="436" y="405"/>
                    </a:lnTo>
                    <a:lnTo>
                      <a:pt x="444" y="405"/>
                    </a:lnTo>
                    <a:lnTo>
                      <a:pt x="452" y="407"/>
                    </a:lnTo>
                    <a:lnTo>
                      <a:pt x="461" y="408"/>
                    </a:lnTo>
                    <a:lnTo>
                      <a:pt x="469" y="409"/>
                    </a:lnTo>
                    <a:lnTo>
                      <a:pt x="477" y="409"/>
                    </a:lnTo>
                    <a:lnTo>
                      <a:pt x="485" y="411"/>
                    </a:lnTo>
                    <a:lnTo>
                      <a:pt x="491" y="412"/>
                    </a:lnTo>
                    <a:lnTo>
                      <a:pt x="499" y="412"/>
                    </a:lnTo>
                    <a:lnTo>
                      <a:pt x="506" y="412"/>
                    </a:lnTo>
                    <a:lnTo>
                      <a:pt x="512" y="413"/>
                    </a:lnTo>
                    <a:lnTo>
                      <a:pt x="519" y="413"/>
                    </a:lnTo>
                    <a:lnTo>
                      <a:pt x="525" y="415"/>
                    </a:lnTo>
                    <a:lnTo>
                      <a:pt x="532" y="415"/>
                    </a:lnTo>
                    <a:lnTo>
                      <a:pt x="538" y="415"/>
                    </a:lnTo>
                    <a:lnTo>
                      <a:pt x="545" y="416"/>
                    </a:lnTo>
                    <a:lnTo>
                      <a:pt x="550" y="416"/>
                    </a:lnTo>
                    <a:lnTo>
                      <a:pt x="555" y="416"/>
                    </a:lnTo>
                    <a:lnTo>
                      <a:pt x="561" y="416"/>
                    </a:lnTo>
                    <a:lnTo>
                      <a:pt x="566" y="416"/>
                    </a:lnTo>
                    <a:lnTo>
                      <a:pt x="571" y="416"/>
                    </a:lnTo>
                    <a:lnTo>
                      <a:pt x="576" y="416"/>
                    </a:lnTo>
                    <a:lnTo>
                      <a:pt x="580" y="416"/>
                    </a:lnTo>
                    <a:lnTo>
                      <a:pt x="585" y="416"/>
                    </a:lnTo>
                    <a:lnTo>
                      <a:pt x="591" y="417"/>
                    </a:lnTo>
                    <a:lnTo>
                      <a:pt x="594" y="416"/>
                    </a:lnTo>
                    <a:lnTo>
                      <a:pt x="598" y="416"/>
                    </a:lnTo>
                    <a:lnTo>
                      <a:pt x="602" y="416"/>
                    </a:lnTo>
                    <a:lnTo>
                      <a:pt x="606" y="416"/>
                    </a:lnTo>
                    <a:lnTo>
                      <a:pt x="610" y="416"/>
                    </a:lnTo>
                    <a:lnTo>
                      <a:pt x="614" y="416"/>
                    </a:lnTo>
                    <a:lnTo>
                      <a:pt x="618" y="416"/>
                    </a:lnTo>
                    <a:lnTo>
                      <a:pt x="621" y="416"/>
                    </a:lnTo>
                    <a:lnTo>
                      <a:pt x="623" y="415"/>
                    </a:lnTo>
                    <a:lnTo>
                      <a:pt x="627" y="415"/>
                    </a:lnTo>
                    <a:lnTo>
                      <a:pt x="630" y="415"/>
                    </a:lnTo>
                    <a:lnTo>
                      <a:pt x="632" y="415"/>
                    </a:lnTo>
                    <a:lnTo>
                      <a:pt x="638" y="413"/>
                    </a:lnTo>
                    <a:lnTo>
                      <a:pt x="643" y="413"/>
                    </a:lnTo>
                    <a:lnTo>
                      <a:pt x="647" y="412"/>
                    </a:lnTo>
                    <a:lnTo>
                      <a:pt x="651" y="412"/>
                    </a:lnTo>
                    <a:lnTo>
                      <a:pt x="655" y="411"/>
                    </a:lnTo>
                    <a:lnTo>
                      <a:pt x="658" y="411"/>
                    </a:lnTo>
                    <a:lnTo>
                      <a:pt x="662" y="409"/>
                    </a:lnTo>
                    <a:lnTo>
                      <a:pt x="666" y="408"/>
                    </a:lnTo>
                    <a:lnTo>
                      <a:pt x="668" y="408"/>
                    </a:lnTo>
                    <a:lnTo>
                      <a:pt x="669" y="408"/>
                    </a:lnTo>
                    <a:lnTo>
                      <a:pt x="666" y="331"/>
                    </a:lnTo>
                    <a:lnTo>
                      <a:pt x="665" y="331"/>
                    </a:lnTo>
                    <a:lnTo>
                      <a:pt x="664" y="331"/>
                    </a:lnTo>
                    <a:lnTo>
                      <a:pt x="661" y="331"/>
                    </a:lnTo>
                    <a:lnTo>
                      <a:pt x="658" y="331"/>
                    </a:lnTo>
                    <a:lnTo>
                      <a:pt x="655" y="331"/>
                    </a:lnTo>
                    <a:lnTo>
                      <a:pt x="649" y="332"/>
                    </a:lnTo>
                    <a:lnTo>
                      <a:pt x="644" y="332"/>
                    </a:lnTo>
                    <a:lnTo>
                      <a:pt x="639" y="334"/>
                    </a:lnTo>
                    <a:lnTo>
                      <a:pt x="635" y="334"/>
                    </a:lnTo>
                    <a:lnTo>
                      <a:pt x="632" y="334"/>
                    </a:lnTo>
                    <a:lnTo>
                      <a:pt x="628" y="334"/>
                    </a:lnTo>
                    <a:lnTo>
                      <a:pt x="625" y="334"/>
                    </a:lnTo>
                    <a:lnTo>
                      <a:pt x="621" y="334"/>
                    </a:lnTo>
                    <a:lnTo>
                      <a:pt x="617" y="334"/>
                    </a:lnTo>
                    <a:lnTo>
                      <a:pt x="613" y="335"/>
                    </a:lnTo>
                    <a:lnTo>
                      <a:pt x="609" y="335"/>
                    </a:lnTo>
                    <a:lnTo>
                      <a:pt x="605" y="335"/>
                    </a:lnTo>
                    <a:lnTo>
                      <a:pt x="601" y="336"/>
                    </a:lnTo>
                    <a:lnTo>
                      <a:pt x="597" y="336"/>
                    </a:lnTo>
                    <a:lnTo>
                      <a:pt x="592" y="336"/>
                    </a:lnTo>
                    <a:lnTo>
                      <a:pt x="588" y="336"/>
                    </a:lnTo>
                    <a:lnTo>
                      <a:pt x="583" y="338"/>
                    </a:lnTo>
                    <a:lnTo>
                      <a:pt x="579" y="338"/>
                    </a:lnTo>
                    <a:lnTo>
                      <a:pt x="575" y="339"/>
                    </a:lnTo>
                    <a:lnTo>
                      <a:pt x="568" y="339"/>
                    </a:lnTo>
                    <a:lnTo>
                      <a:pt x="564" y="339"/>
                    </a:lnTo>
                    <a:lnTo>
                      <a:pt x="559" y="340"/>
                    </a:lnTo>
                    <a:lnTo>
                      <a:pt x="554" y="340"/>
                    </a:lnTo>
                    <a:lnTo>
                      <a:pt x="549" y="342"/>
                    </a:lnTo>
                    <a:lnTo>
                      <a:pt x="544" y="342"/>
                    </a:lnTo>
                    <a:lnTo>
                      <a:pt x="538" y="342"/>
                    </a:lnTo>
                    <a:lnTo>
                      <a:pt x="533" y="343"/>
                    </a:lnTo>
                    <a:lnTo>
                      <a:pt x="528" y="343"/>
                    </a:lnTo>
                    <a:lnTo>
                      <a:pt x="523" y="344"/>
                    </a:lnTo>
                    <a:lnTo>
                      <a:pt x="517" y="344"/>
                    </a:lnTo>
                    <a:lnTo>
                      <a:pt x="514" y="345"/>
                    </a:lnTo>
                    <a:lnTo>
                      <a:pt x="507" y="345"/>
                    </a:lnTo>
                    <a:lnTo>
                      <a:pt x="502" y="347"/>
                    </a:lnTo>
                    <a:lnTo>
                      <a:pt x="498" y="348"/>
                    </a:lnTo>
                    <a:lnTo>
                      <a:pt x="493" y="348"/>
                    </a:lnTo>
                    <a:lnTo>
                      <a:pt x="487" y="348"/>
                    </a:lnTo>
                    <a:lnTo>
                      <a:pt x="482" y="349"/>
                    </a:lnTo>
                    <a:lnTo>
                      <a:pt x="477" y="351"/>
                    </a:lnTo>
                    <a:lnTo>
                      <a:pt x="472" y="351"/>
                    </a:lnTo>
                    <a:lnTo>
                      <a:pt x="467" y="352"/>
                    </a:lnTo>
                    <a:lnTo>
                      <a:pt x="463" y="353"/>
                    </a:lnTo>
                    <a:lnTo>
                      <a:pt x="457" y="353"/>
                    </a:lnTo>
                    <a:lnTo>
                      <a:pt x="452" y="355"/>
                    </a:lnTo>
                    <a:lnTo>
                      <a:pt x="447" y="355"/>
                    </a:lnTo>
                    <a:lnTo>
                      <a:pt x="443" y="356"/>
                    </a:lnTo>
                    <a:lnTo>
                      <a:pt x="438" y="357"/>
                    </a:lnTo>
                    <a:lnTo>
                      <a:pt x="434" y="358"/>
                    </a:lnTo>
                    <a:lnTo>
                      <a:pt x="429" y="358"/>
                    </a:lnTo>
                    <a:lnTo>
                      <a:pt x="426" y="360"/>
                    </a:lnTo>
                    <a:lnTo>
                      <a:pt x="421" y="361"/>
                    </a:lnTo>
                    <a:lnTo>
                      <a:pt x="417" y="362"/>
                    </a:lnTo>
                    <a:lnTo>
                      <a:pt x="413" y="362"/>
                    </a:lnTo>
                    <a:lnTo>
                      <a:pt x="408" y="364"/>
                    </a:lnTo>
                    <a:lnTo>
                      <a:pt x="403" y="364"/>
                    </a:lnTo>
                    <a:lnTo>
                      <a:pt x="399" y="365"/>
                    </a:lnTo>
                    <a:lnTo>
                      <a:pt x="393" y="365"/>
                    </a:lnTo>
                    <a:lnTo>
                      <a:pt x="388" y="366"/>
                    </a:lnTo>
                    <a:lnTo>
                      <a:pt x="382" y="366"/>
                    </a:lnTo>
                    <a:lnTo>
                      <a:pt x="376" y="368"/>
                    </a:lnTo>
                    <a:lnTo>
                      <a:pt x="370" y="368"/>
                    </a:lnTo>
                    <a:lnTo>
                      <a:pt x="363" y="368"/>
                    </a:lnTo>
                    <a:lnTo>
                      <a:pt x="357" y="368"/>
                    </a:lnTo>
                    <a:lnTo>
                      <a:pt x="350" y="369"/>
                    </a:lnTo>
                    <a:lnTo>
                      <a:pt x="344" y="369"/>
                    </a:lnTo>
                    <a:lnTo>
                      <a:pt x="337" y="369"/>
                    </a:lnTo>
                    <a:lnTo>
                      <a:pt x="331" y="369"/>
                    </a:lnTo>
                    <a:lnTo>
                      <a:pt x="324" y="370"/>
                    </a:lnTo>
                    <a:lnTo>
                      <a:pt x="316" y="370"/>
                    </a:lnTo>
                    <a:lnTo>
                      <a:pt x="310" y="370"/>
                    </a:lnTo>
                    <a:lnTo>
                      <a:pt x="302" y="370"/>
                    </a:lnTo>
                    <a:lnTo>
                      <a:pt x="295" y="370"/>
                    </a:lnTo>
                    <a:lnTo>
                      <a:pt x="288" y="370"/>
                    </a:lnTo>
                    <a:lnTo>
                      <a:pt x="280" y="370"/>
                    </a:lnTo>
                    <a:lnTo>
                      <a:pt x="272" y="370"/>
                    </a:lnTo>
                    <a:lnTo>
                      <a:pt x="265" y="370"/>
                    </a:lnTo>
                    <a:lnTo>
                      <a:pt x="258" y="369"/>
                    </a:lnTo>
                    <a:lnTo>
                      <a:pt x="250" y="369"/>
                    </a:lnTo>
                    <a:lnTo>
                      <a:pt x="243" y="369"/>
                    </a:lnTo>
                    <a:lnTo>
                      <a:pt x="235" y="369"/>
                    </a:lnTo>
                    <a:lnTo>
                      <a:pt x="228" y="368"/>
                    </a:lnTo>
                    <a:lnTo>
                      <a:pt x="220" y="368"/>
                    </a:lnTo>
                    <a:lnTo>
                      <a:pt x="213" y="368"/>
                    </a:lnTo>
                    <a:lnTo>
                      <a:pt x="205" y="368"/>
                    </a:lnTo>
                    <a:lnTo>
                      <a:pt x="198" y="368"/>
                    </a:lnTo>
                    <a:lnTo>
                      <a:pt x="191" y="368"/>
                    </a:lnTo>
                    <a:lnTo>
                      <a:pt x="183" y="366"/>
                    </a:lnTo>
                    <a:lnTo>
                      <a:pt x="177" y="366"/>
                    </a:lnTo>
                    <a:lnTo>
                      <a:pt x="169" y="366"/>
                    </a:lnTo>
                    <a:lnTo>
                      <a:pt x="162" y="365"/>
                    </a:lnTo>
                    <a:lnTo>
                      <a:pt x="156" y="365"/>
                    </a:lnTo>
                    <a:lnTo>
                      <a:pt x="149" y="365"/>
                    </a:lnTo>
                    <a:lnTo>
                      <a:pt x="143" y="365"/>
                    </a:lnTo>
                    <a:lnTo>
                      <a:pt x="136" y="364"/>
                    </a:lnTo>
                    <a:lnTo>
                      <a:pt x="130" y="364"/>
                    </a:lnTo>
                    <a:lnTo>
                      <a:pt x="123" y="364"/>
                    </a:lnTo>
                    <a:lnTo>
                      <a:pt x="118" y="362"/>
                    </a:lnTo>
                    <a:lnTo>
                      <a:pt x="113" y="362"/>
                    </a:lnTo>
                    <a:lnTo>
                      <a:pt x="107" y="362"/>
                    </a:lnTo>
                    <a:lnTo>
                      <a:pt x="102" y="362"/>
                    </a:lnTo>
                    <a:lnTo>
                      <a:pt x="97" y="362"/>
                    </a:lnTo>
                    <a:lnTo>
                      <a:pt x="92" y="361"/>
                    </a:lnTo>
                    <a:lnTo>
                      <a:pt x="88" y="361"/>
                    </a:lnTo>
                    <a:lnTo>
                      <a:pt x="84" y="361"/>
                    </a:lnTo>
                    <a:lnTo>
                      <a:pt x="80" y="360"/>
                    </a:lnTo>
                    <a:lnTo>
                      <a:pt x="76" y="360"/>
                    </a:lnTo>
                    <a:lnTo>
                      <a:pt x="73" y="360"/>
                    </a:lnTo>
                    <a:lnTo>
                      <a:pt x="71" y="360"/>
                    </a:lnTo>
                    <a:lnTo>
                      <a:pt x="66" y="360"/>
                    </a:lnTo>
                    <a:lnTo>
                      <a:pt x="62" y="360"/>
                    </a:lnTo>
                    <a:lnTo>
                      <a:pt x="60" y="360"/>
                    </a:lnTo>
                    <a:lnTo>
                      <a:pt x="59" y="360"/>
                    </a:lnTo>
                    <a:lnTo>
                      <a:pt x="59" y="358"/>
                    </a:lnTo>
                    <a:lnTo>
                      <a:pt x="58" y="356"/>
                    </a:lnTo>
                    <a:lnTo>
                      <a:pt x="58" y="353"/>
                    </a:lnTo>
                    <a:lnTo>
                      <a:pt x="58" y="351"/>
                    </a:lnTo>
                    <a:lnTo>
                      <a:pt x="58" y="348"/>
                    </a:lnTo>
                    <a:lnTo>
                      <a:pt x="58" y="345"/>
                    </a:lnTo>
                    <a:lnTo>
                      <a:pt x="58" y="342"/>
                    </a:lnTo>
                    <a:lnTo>
                      <a:pt x="56" y="339"/>
                    </a:lnTo>
                    <a:lnTo>
                      <a:pt x="56" y="334"/>
                    </a:lnTo>
                    <a:lnTo>
                      <a:pt x="56" y="331"/>
                    </a:lnTo>
                    <a:lnTo>
                      <a:pt x="56" y="326"/>
                    </a:lnTo>
                    <a:lnTo>
                      <a:pt x="56" y="321"/>
                    </a:lnTo>
                    <a:lnTo>
                      <a:pt x="56" y="315"/>
                    </a:lnTo>
                    <a:lnTo>
                      <a:pt x="56" y="312"/>
                    </a:lnTo>
                    <a:lnTo>
                      <a:pt x="55" y="308"/>
                    </a:lnTo>
                    <a:lnTo>
                      <a:pt x="55" y="305"/>
                    </a:lnTo>
                    <a:lnTo>
                      <a:pt x="55" y="302"/>
                    </a:lnTo>
                    <a:lnTo>
                      <a:pt x="55" y="298"/>
                    </a:lnTo>
                    <a:lnTo>
                      <a:pt x="55" y="296"/>
                    </a:lnTo>
                    <a:lnTo>
                      <a:pt x="55" y="293"/>
                    </a:lnTo>
                    <a:lnTo>
                      <a:pt x="55" y="289"/>
                    </a:lnTo>
                    <a:lnTo>
                      <a:pt x="56" y="287"/>
                    </a:lnTo>
                    <a:lnTo>
                      <a:pt x="56" y="284"/>
                    </a:lnTo>
                    <a:lnTo>
                      <a:pt x="56" y="280"/>
                    </a:lnTo>
                    <a:lnTo>
                      <a:pt x="56" y="278"/>
                    </a:lnTo>
                    <a:lnTo>
                      <a:pt x="56" y="275"/>
                    </a:lnTo>
                    <a:lnTo>
                      <a:pt x="56" y="271"/>
                    </a:lnTo>
                    <a:lnTo>
                      <a:pt x="56" y="268"/>
                    </a:lnTo>
                    <a:lnTo>
                      <a:pt x="58" y="265"/>
                    </a:lnTo>
                    <a:lnTo>
                      <a:pt x="58" y="262"/>
                    </a:lnTo>
                    <a:lnTo>
                      <a:pt x="58" y="258"/>
                    </a:lnTo>
                    <a:lnTo>
                      <a:pt x="58" y="255"/>
                    </a:lnTo>
                    <a:lnTo>
                      <a:pt x="58" y="252"/>
                    </a:lnTo>
                    <a:lnTo>
                      <a:pt x="59" y="248"/>
                    </a:lnTo>
                    <a:lnTo>
                      <a:pt x="59" y="244"/>
                    </a:lnTo>
                    <a:lnTo>
                      <a:pt x="59" y="241"/>
                    </a:lnTo>
                    <a:lnTo>
                      <a:pt x="60" y="237"/>
                    </a:lnTo>
                    <a:lnTo>
                      <a:pt x="60" y="235"/>
                    </a:lnTo>
                    <a:lnTo>
                      <a:pt x="60" y="231"/>
                    </a:lnTo>
                    <a:lnTo>
                      <a:pt x="62" y="228"/>
                    </a:lnTo>
                    <a:lnTo>
                      <a:pt x="62" y="224"/>
                    </a:lnTo>
                    <a:lnTo>
                      <a:pt x="63" y="222"/>
                    </a:lnTo>
                    <a:lnTo>
                      <a:pt x="63" y="218"/>
                    </a:lnTo>
                    <a:lnTo>
                      <a:pt x="64" y="214"/>
                    </a:lnTo>
                    <a:lnTo>
                      <a:pt x="66" y="211"/>
                    </a:lnTo>
                    <a:lnTo>
                      <a:pt x="67" y="207"/>
                    </a:lnTo>
                    <a:lnTo>
                      <a:pt x="67" y="203"/>
                    </a:lnTo>
                    <a:lnTo>
                      <a:pt x="68" y="199"/>
                    </a:lnTo>
                    <a:lnTo>
                      <a:pt x="68" y="197"/>
                    </a:lnTo>
                    <a:lnTo>
                      <a:pt x="70" y="193"/>
                    </a:lnTo>
                    <a:lnTo>
                      <a:pt x="70" y="189"/>
                    </a:lnTo>
                    <a:lnTo>
                      <a:pt x="70" y="185"/>
                    </a:lnTo>
                    <a:lnTo>
                      <a:pt x="71" y="181"/>
                    </a:lnTo>
                    <a:lnTo>
                      <a:pt x="71" y="177"/>
                    </a:lnTo>
                    <a:lnTo>
                      <a:pt x="71" y="173"/>
                    </a:lnTo>
                    <a:lnTo>
                      <a:pt x="72" y="169"/>
                    </a:lnTo>
                    <a:lnTo>
                      <a:pt x="72" y="165"/>
                    </a:lnTo>
                    <a:lnTo>
                      <a:pt x="72" y="162"/>
                    </a:lnTo>
                    <a:lnTo>
                      <a:pt x="72" y="156"/>
                    </a:lnTo>
                    <a:lnTo>
                      <a:pt x="72" y="152"/>
                    </a:lnTo>
                    <a:lnTo>
                      <a:pt x="72" y="149"/>
                    </a:lnTo>
                    <a:lnTo>
                      <a:pt x="72" y="145"/>
                    </a:lnTo>
                    <a:lnTo>
                      <a:pt x="72" y="139"/>
                    </a:lnTo>
                    <a:lnTo>
                      <a:pt x="72" y="135"/>
                    </a:lnTo>
                    <a:lnTo>
                      <a:pt x="72" y="130"/>
                    </a:lnTo>
                    <a:lnTo>
                      <a:pt x="72" y="126"/>
                    </a:lnTo>
                    <a:lnTo>
                      <a:pt x="72" y="121"/>
                    </a:lnTo>
                    <a:lnTo>
                      <a:pt x="72" y="117"/>
                    </a:lnTo>
                    <a:lnTo>
                      <a:pt x="71" y="113"/>
                    </a:lnTo>
                    <a:lnTo>
                      <a:pt x="71" y="109"/>
                    </a:lnTo>
                    <a:lnTo>
                      <a:pt x="71" y="104"/>
                    </a:lnTo>
                    <a:lnTo>
                      <a:pt x="70" y="102"/>
                    </a:lnTo>
                    <a:lnTo>
                      <a:pt x="70" y="96"/>
                    </a:lnTo>
                    <a:lnTo>
                      <a:pt x="70" y="92"/>
                    </a:lnTo>
                    <a:lnTo>
                      <a:pt x="70" y="89"/>
                    </a:lnTo>
                    <a:lnTo>
                      <a:pt x="70" y="85"/>
                    </a:lnTo>
                    <a:lnTo>
                      <a:pt x="68" y="81"/>
                    </a:lnTo>
                    <a:lnTo>
                      <a:pt x="68" y="77"/>
                    </a:lnTo>
                    <a:lnTo>
                      <a:pt x="67" y="73"/>
                    </a:lnTo>
                    <a:lnTo>
                      <a:pt x="67" y="69"/>
                    </a:lnTo>
                    <a:lnTo>
                      <a:pt x="66" y="64"/>
                    </a:lnTo>
                    <a:lnTo>
                      <a:pt x="66" y="61"/>
                    </a:lnTo>
                    <a:lnTo>
                      <a:pt x="66" y="57"/>
                    </a:lnTo>
                    <a:lnTo>
                      <a:pt x="64" y="53"/>
                    </a:lnTo>
                    <a:lnTo>
                      <a:pt x="64" y="48"/>
                    </a:lnTo>
                    <a:lnTo>
                      <a:pt x="64" y="45"/>
                    </a:lnTo>
                    <a:lnTo>
                      <a:pt x="63" y="42"/>
                    </a:lnTo>
                    <a:lnTo>
                      <a:pt x="63" y="39"/>
                    </a:lnTo>
                    <a:lnTo>
                      <a:pt x="62" y="35"/>
                    </a:lnTo>
                    <a:lnTo>
                      <a:pt x="62" y="32"/>
                    </a:lnTo>
                    <a:lnTo>
                      <a:pt x="62" y="30"/>
                    </a:lnTo>
                    <a:lnTo>
                      <a:pt x="60" y="27"/>
                    </a:lnTo>
                    <a:lnTo>
                      <a:pt x="60" y="25"/>
                    </a:lnTo>
                    <a:lnTo>
                      <a:pt x="60" y="22"/>
                    </a:lnTo>
                    <a:lnTo>
                      <a:pt x="59" y="17"/>
                    </a:lnTo>
                    <a:lnTo>
                      <a:pt x="59" y="13"/>
                    </a:lnTo>
                    <a:lnTo>
                      <a:pt x="58" y="9"/>
                    </a:lnTo>
                    <a:lnTo>
                      <a:pt x="58" y="5"/>
                    </a:lnTo>
                    <a:lnTo>
                      <a:pt x="56" y="1"/>
                    </a:lnTo>
                    <a:lnTo>
                      <a:pt x="56" y="0"/>
                    </a:lnTo>
                    <a:lnTo>
                      <a:pt x="4" y="8"/>
                    </a:lnTo>
                    <a:lnTo>
                      <a:pt x="4" y="8"/>
                    </a:lnTo>
                    <a:close/>
                  </a:path>
                </a:pathLst>
              </a:custGeom>
              <a:solidFill>
                <a:srgbClr val="000000"/>
              </a:solidFill>
              <a:ln w="9525">
                <a:noFill/>
                <a:round/>
                <a:headEnd/>
                <a:tailEnd/>
              </a:ln>
            </p:spPr>
            <p:txBody>
              <a:bodyPr/>
              <a:lstStyle/>
              <a:p>
                <a:endParaRPr lang="fr-FR"/>
              </a:p>
            </p:txBody>
          </p:sp>
          <p:sp>
            <p:nvSpPr>
              <p:cNvPr id="248" name="Freeform 319"/>
              <p:cNvSpPr>
                <a:spLocks/>
              </p:cNvSpPr>
              <p:nvPr/>
            </p:nvSpPr>
            <p:spPr bwMode="auto">
              <a:xfrm>
                <a:off x="2179" y="3742"/>
                <a:ext cx="228" cy="151"/>
              </a:xfrm>
              <a:custGeom>
                <a:avLst/>
                <a:gdLst/>
                <a:ahLst/>
                <a:cxnLst>
                  <a:cxn ang="0">
                    <a:pos x="7" y="65"/>
                  </a:cxn>
                  <a:cxn ang="0">
                    <a:pos x="28" y="77"/>
                  </a:cxn>
                  <a:cxn ang="0">
                    <a:pos x="43" y="86"/>
                  </a:cxn>
                  <a:cxn ang="0">
                    <a:pos x="60" y="96"/>
                  </a:cxn>
                  <a:cxn ang="0">
                    <a:pos x="80" y="107"/>
                  </a:cxn>
                  <a:cxn ang="0">
                    <a:pos x="102" y="120"/>
                  </a:cxn>
                  <a:cxn ang="0">
                    <a:pos x="126" y="132"/>
                  </a:cxn>
                  <a:cxn ang="0">
                    <a:pos x="150" y="145"/>
                  </a:cxn>
                  <a:cxn ang="0">
                    <a:pos x="177" y="156"/>
                  </a:cxn>
                  <a:cxn ang="0">
                    <a:pos x="204" y="169"/>
                  </a:cxn>
                  <a:cxn ang="0">
                    <a:pos x="231" y="182"/>
                  </a:cxn>
                  <a:cxn ang="0">
                    <a:pos x="259" y="194"/>
                  </a:cxn>
                  <a:cxn ang="0">
                    <a:pos x="288" y="208"/>
                  </a:cxn>
                  <a:cxn ang="0">
                    <a:pos x="318" y="224"/>
                  </a:cxn>
                  <a:cxn ang="0">
                    <a:pos x="346" y="240"/>
                  </a:cxn>
                  <a:cxn ang="0">
                    <a:pos x="374" y="255"/>
                  </a:cxn>
                  <a:cxn ang="0">
                    <a:pos x="401" y="274"/>
                  </a:cxn>
                  <a:cxn ang="0">
                    <a:pos x="427" y="289"/>
                  </a:cxn>
                  <a:cxn ang="0">
                    <a:pos x="449" y="306"/>
                  </a:cxn>
                  <a:cxn ang="0">
                    <a:pos x="472" y="322"/>
                  </a:cxn>
                  <a:cxn ang="0">
                    <a:pos x="489" y="336"/>
                  </a:cxn>
                  <a:cxn ang="0">
                    <a:pos x="506" y="352"/>
                  </a:cxn>
                  <a:cxn ang="0">
                    <a:pos x="524" y="377"/>
                  </a:cxn>
                  <a:cxn ang="0">
                    <a:pos x="545" y="396"/>
                  </a:cxn>
                  <a:cxn ang="0">
                    <a:pos x="570" y="413"/>
                  </a:cxn>
                  <a:cxn ang="0">
                    <a:pos x="593" y="425"/>
                  </a:cxn>
                  <a:cxn ang="0">
                    <a:pos x="614" y="435"/>
                  </a:cxn>
                  <a:cxn ang="0">
                    <a:pos x="637" y="444"/>
                  </a:cxn>
                  <a:cxn ang="0">
                    <a:pos x="652" y="450"/>
                  </a:cxn>
                  <a:cxn ang="0">
                    <a:pos x="675" y="381"/>
                  </a:cxn>
                  <a:cxn ang="0">
                    <a:pos x="656" y="365"/>
                  </a:cxn>
                  <a:cxn ang="0">
                    <a:pos x="632" y="349"/>
                  </a:cxn>
                  <a:cxn ang="0">
                    <a:pos x="615" y="339"/>
                  </a:cxn>
                  <a:cxn ang="0">
                    <a:pos x="597" y="328"/>
                  </a:cxn>
                  <a:cxn ang="0">
                    <a:pos x="577" y="319"/>
                  </a:cxn>
                  <a:cxn ang="0">
                    <a:pos x="555" y="309"/>
                  </a:cxn>
                  <a:cxn ang="0">
                    <a:pos x="530" y="301"/>
                  </a:cxn>
                  <a:cxn ang="0">
                    <a:pos x="506" y="292"/>
                  </a:cxn>
                  <a:cxn ang="0">
                    <a:pos x="477" y="284"/>
                  </a:cxn>
                  <a:cxn ang="0">
                    <a:pos x="447" y="271"/>
                  </a:cxn>
                  <a:cxn ang="0">
                    <a:pos x="416" y="257"/>
                  </a:cxn>
                  <a:cxn ang="0">
                    <a:pos x="384" y="240"/>
                  </a:cxn>
                  <a:cxn ang="0">
                    <a:pos x="352" y="223"/>
                  </a:cxn>
                  <a:cxn ang="0">
                    <a:pos x="320" y="203"/>
                  </a:cxn>
                  <a:cxn ang="0">
                    <a:pos x="290" y="185"/>
                  </a:cxn>
                  <a:cxn ang="0">
                    <a:pos x="261" y="164"/>
                  </a:cxn>
                  <a:cxn ang="0">
                    <a:pos x="237" y="147"/>
                  </a:cxn>
                  <a:cxn ang="0">
                    <a:pos x="213" y="132"/>
                  </a:cxn>
                  <a:cxn ang="0">
                    <a:pos x="195" y="117"/>
                  </a:cxn>
                  <a:cxn ang="0">
                    <a:pos x="175" y="102"/>
                  </a:cxn>
                  <a:cxn ang="0">
                    <a:pos x="161" y="87"/>
                  </a:cxn>
                  <a:cxn ang="0">
                    <a:pos x="139" y="70"/>
                  </a:cxn>
                  <a:cxn ang="0">
                    <a:pos x="118" y="56"/>
                  </a:cxn>
                  <a:cxn ang="0">
                    <a:pos x="99" y="44"/>
                  </a:cxn>
                  <a:cxn ang="0">
                    <a:pos x="83" y="32"/>
                  </a:cxn>
                  <a:cxn ang="0">
                    <a:pos x="56" y="14"/>
                  </a:cxn>
                  <a:cxn ang="0">
                    <a:pos x="39" y="2"/>
                  </a:cxn>
                </a:cxnLst>
                <a:rect l="0" t="0" r="r" b="b"/>
                <a:pathLst>
                  <a:path w="683" h="451">
                    <a:moveTo>
                      <a:pt x="33" y="0"/>
                    </a:moveTo>
                    <a:lnTo>
                      <a:pt x="0" y="61"/>
                    </a:lnTo>
                    <a:lnTo>
                      <a:pt x="0" y="61"/>
                    </a:lnTo>
                    <a:lnTo>
                      <a:pt x="4" y="64"/>
                    </a:lnTo>
                    <a:lnTo>
                      <a:pt x="7" y="65"/>
                    </a:lnTo>
                    <a:lnTo>
                      <a:pt x="9" y="66"/>
                    </a:lnTo>
                    <a:lnTo>
                      <a:pt x="13" y="69"/>
                    </a:lnTo>
                    <a:lnTo>
                      <a:pt x="19" y="72"/>
                    </a:lnTo>
                    <a:lnTo>
                      <a:pt x="22" y="74"/>
                    </a:lnTo>
                    <a:lnTo>
                      <a:pt x="28" y="77"/>
                    </a:lnTo>
                    <a:lnTo>
                      <a:pt x="30" y="79"/>
                    </a:lnTo>
                    <a:lnTo>
                      <a:pt x="33" y="81"/>
                    </a:lnTo>
                    <a:lnTo>
                      <a:pt x="37" y="82"/>
                    </a:lnTo>
                    <a:lnTo>
                      <a:pt x="41" y="85"/>
                    </a:lnTo>
                    <a:lnTo>
                      <a:pt x="43" y="86"/>
                    </a:lnTo>
                    <a:lnTo>
                      <a:pt x="46" y="87"/>
                    </a:lnTo>
                    <a:lnTo>
                      <a:pt x="50" y="90"/>
                    </a:lnTo>
                    <a:lnTo>
                      <a:pt x="54" y="91"/>
                    </a:lnTo>
                    <a:lnTo>
                      <a:pt x="56" y="95"/>
                    </a:lnTo>
                    <a:lnTo>
                      <a:pt x="60" y="96"/>
                    </a:lnTo>
                    <a:lnTo>
                      <a:pt x="64" y="99"/>
                    </a:lnTo>
                    <a:lnTo>
                      <a:pt x="68" y="102"/>
                    </a:lnTo>
                    <a:lnTo>
                      <a:pt x="72" y="103"/>
                    </a:lnTo>
                    <a:lnTo>
                      <a:pt x="76" y="105"/>
                    </a:lnTo>
                    <a:lnTo>
                      <a:pt x="80" y="107"/>
                    </a:lnTo>
                    <a:lnTo>
                      <a:pt x="85" y="109"/>
                    </a:lnTo>
                    <a:lnTo>
                      <a:pt x="88" y="112"/>
                    </a:lnTo>
                    <a:lnTo>
                      <a:pt x="93" y="115"/>
                    </a:lnTo>
                    <a:lnTo>
                      <a:pt x="97" y="117"/>
                    </a:lnTo>
                    <a:lnTo>
                      <a:pt x="102" y="120"/>
                    </a:lnTo>
                    <a:lnTo>
                      <a:pt x="106" y="121"/>
                    </a:lnTo>
                    <a:lnTo>
                      <a:pt x="111" y="124"/>
                    </a:lnTo>
                    <a:lnTo>
                      <a:pt x="116" y="126"/>
                    </a:lnTo>
                    <a:lnTo>
                      <a:pt x="120" y="130"/>
                    </a:lnTo>
                    <a:lnTo>
                      <a:pt x="126" y="132"/>
                    </a:lnTo>
                    <a:lnTo>
                      <a:pt x="131" y="134"/>
                    </a:lnTo>
                    <a:lnTo>
                      <a:pt x="136" y="137"/>
                    </a:lnTo>
                    <a:lnTo>
                      <a:pt x="141" y="139"/>
                    </a:lnTo>
                    <a:lnTo>
                      <a:pt x="146" y="142"/>
                    </a:lnTo>
                    <a:lnTo>
                      <a:pt x="150" y="145"/>
                    </a:lnTo>
                    <a:lnTo>
                      <a:pt x="156" y="147"/>
                    </a:lnTo>
                    <a:lnTo>
                      <a:pt x="161" y="150"/>
                    </a:lnTo>
                    <a:lnTo>
                      <a:pt x="166" y="151"/>
                    </a:lnTo>
                    <a:lnTo>
                      <a:pt x="171" y="154"/>
                    </a:lnTo>
                    <a:lnTo>
                      <a:pt x="177" y="156"/>
                    </a:lnTo>
                    <a:lnTo>
                      <a:pt x="182" y="159"/>
                    </a:lnTo>
                    <a:lnTo>
                      <a:pt x="187" y="162"/>
                    </a:lnTo>
                    <a:lnTo>
                      <a:pt x="192" y="164"/>
                    </a:lnTo>
                    <a:lnTo>
                      <a:pt x="197" y="167"/>
                    </a:lnTo>
                    <a:lnTo>
                      <a:pt x="204" y="169"/>
                    </a:lnTo>
                    <a:lnTo>
                      <a:pt x="209" y="172"/>
                    </a:lnTo>
                    <a:lnTo>
                      <a:pt x="216" y="175"/>
                    </a:lnTo>
                    <a:lnTo>
                      <a:pt x="221" y="177"/>
                    </a:lnTo>
                    <a:lnTo>
                      <a:pt x="226" y="180"/>
                    </a:lnTo>
                    <a:lnTo>
                      <a:pt x="231" y="182"/>
                    </a:lnTo>
                    <a:lnTo>
                      <a:pt x="237" y="185"/>
                    </a:lnTo>
                    <a:lnTo>
                      <a:pt x="242" y="186"/>
                    </a:lnTo>
                    <a:lnTo>
                      <a:pt x="248" y="189"/>
                    </a:lnTo>
                    <a:lnTo>
                      <a:pt x="254" y="192"/>
                    </a:lnTo>
                    <a:lnTo>
                      <a:pt x="259" y="194"/>
                    </a:lnTo>
                    <a:lnTo>
                      <a:pt x="265" y="197"/>
                    </a:lnTo>
                    <a:lnTo>
                      <a:pt x="271" y="201"/>
                    </a:lnTo>
                    <a:lnTo>
                      <a:pt x="276" y="203"/>
                    </a:lnTo>
                    <a:lnTo>
                      <a:pt x="282" y="206"/>
                    </a:lnTo>
                    <a:lnTo>
                      <a:pt x="288" y="208"/>
                    </a:lnTo>
                    <a:lnTo>
                      <a:pt x="294" y="211"/>
                    </a:lnTo>
                    <a:lnTo>
                      <a:pt x="301" y="215"/>
                    </a:lnTo>
                    <a:lnTo>
                      <a:pt x="306" y="218"/>
                    </a:lnTo>
                    <a:lnTo>
                      <a:pt x="312" y="222"/>
                    </a:lnTo>
                    <a:lnTo>
                      <a:pt x="318" y="224"/>
                    </a:lnTo>
                    <a:lnTo>
                      <a:pt x="323" y="227"/>
                    </a:lnTo>
                    <a:lnTo>
                      <a:pt x="329" y="231"/>
                    </a:lnTo>
                    <a:lnTo>
                      <a:pt x="335" y="233"/>
                    </a:lnTo>
                    <a:lnTo>
                      <a:pt x="341" y="237"/>
                    </a:lnTo>
                    <a:lnTo>
                      <a:pt x="346" y="240"/>
                    </a:lnTo>
                    <a:lnTo>
                      <a:pt x="352" y="242"/>
                    </a:lnTo>
                    <a:lnTo>
                      <a:pt x="357" y="246"/>
                    </a:lnTo>
                    <a:lnTo>
                      <a:pt x="363" y="249"/>
                    </a:lnTo>
                    <a:lnTo>
                      <a:pt x="368" y="253"/>
                    </a:lnTo>
                    <a:lnTo>
                      <a:pt x="374" y="255"/>
                    </a:lnTo>
                    <a:lnTo>
                      <a:pt x="379" y="259"/>
                    </a:lnTo>
                    <a:lnTo>
                      <a:pt x="385" y="263"/>
                    </a:lnTo>
                    <a:lnTo>
                      <a:pt x="391" y="266"/>
                    </a:lnTo>
                    <a:lnTo>
                      <a:pt x="396" y="270"/>
                    </a:lnTo>
                    <a:lnTo>
                      <a:pt x="401" y="274"/>
                    </a:lnTo>
                    <a:lnTo>
                      <a:pt x="408" y="278"/>
                    </a:lnTo>
                    <a:lnTo>
                      <a:pt x="412" y="280"/>
                    </a:lnTo>
                    <a:lnTo>
                      <a:pt x="417" y="284"/>
                    </a:lnTo>
                    <a:lnTo>
                      <a:pt x="422" y="287"/>
                    </a:lnTo>
                    <a:lnTo>
                      <a:pt x="427" y="289"/>
                    </a:lnTo>
                    <a:lnTo>
                      <a:pt x="431" y="293"/>
                    </a:lnTo>
                    <a:lnTo>
                      <a:pt x="436" y="296"/>
                    </a:lnTo>
                    <a:lnTo>
                      <a:pt x="442" y="300"/>
                    </a:lnTo>
                    <a:lnTo>
                      <a:pt x="446" y="304"/>
                    </a:lnTo>
                    <a:lnTo>
                      <a:pt x="449" y="306"/>
                    </a:lnTo>
                    <a:lnTo>
                      <a:pt x="455" y="309"/>
                    </a:lnTo>
                    <a:lnTo>
                      <a:pt x="459" y="313"/>
                    </a:lnTo>
                    <a:lnTo>
                      <a:pt x="464" y="315"/>
                    </a:lnTo>
                    <a:lnTo>
                      <a:pt x="468" y="318"/>
                    </a:lnTo>
                    <a:lnTo>
                      <a:pt x="472" y="322"/>
                    </a:lnTo>
                    <a:lnTo>
                      <a:pt x="476" y="325"/>
                    </a:lnTo>
                    <a:lnTo>
                      <a:pt x="479" y="328"/>
                    </a:lnTo>
                    <a:lnTo>
                      <a:pt x="483" y="331"/>
                    </a:lnTo>
                    <a:lnTo>
                      <a:pt x="486" y="334"/>
                    </a:lnTo>
                    <a:lnTo>
                      <a:pt x="489" y="336"/>
                    </a:lnTo>
                    <a:lnTo>
                      <a:pt x="493" y="340"/>
                    </a:lnTo>
                    <a:lnTo>
                      <a:pt x="495" y="343"/>
                    </a:lnTo>
                    <a:lnTo>
                      <a:pt x="499" y="347"/>
                    </a:lnTo>
                    <a:lnTo>
                      <a:pt x="502" y="349"/>
                    </a:lnTo>
                    <a:lnTo>
                      <a:pt x="506" y="352"/>
                    </a:lnTo>
                    <a:lnTo>
                      <a:pt x="510" y="357"/>
                    </a:lnTo>
                    <a:lnTo>
                      <a:pt x="515" y="362"/>
                    </a:lnTo>
                    <a:lnTo>
                      <a:pt x="517" y="368"/>
                    </a:lnTo>
                    <a:lnTo>
                      <a:pt x="521" y="373"/>
                    </a:lnTo>
                    <a:lnTo>
                      <a:pt x="524" y="377"/>
                    </a:lnTo>
                    <a:lnTo>
                      <a:pt x="528" y="381"/>
                    </a:lnTo>
                    <a:lnTo>
                      <a:pt x="530" y="385"/>
                    </a:lnTo>
                    <a:lnTo>
                      <a:pt x="536" y="388"/>
                    </a:lnTo>
                    <a:lnTo>
                      <a:pt x="540" y="392"/>
                    </a:lnTo>
                    <a:lnTo>
                      <a:pt x="545" y="396"/>
                    </a:lnTo>
                    <a:lnTo>
                      <a:pt x="550" y="400"/>
                    </a:lnTo>
                    <a:lnTo>
                      <a:pt x="555" y="404"/>
                    </a:lnTo>
                    <a:lnTo>
                      <a:pt x="559" y="408"/>
                    </a:lnTo>
                    <a:lnTo>
                      <a:pt x="564" y="411"/>
                    </a:lnTo>
                    <a:lnTo>
                      <a:pt x="570" y="413"/>
                    </a:lnTo>
                    <a:lnTo>
                      <a:pt x="576" y="417"/>
                    </a:lnTo>
                    <a:lnTo>
                      <a:pt x="581" y="420"/>
                    </a:lnTo>
                    <a:lnTo>
                      <a:pt x="587" y="422"/>
                    </a:lnTo>
                    <a:lnTo>
                      <a:pt x="589" y="424"/>
                    </a:lnTo>
                    <a:lnTo>
                      <a:pt x="593" y="425"/>
                    </a:lnTo>
                    <a:lnTo>
                      <a:pt x="596" y="428"/>
                    </a:lnTo>
                    <a:lnTo>
                      <a:pt x="598" y="429"/>
                    </a:lnTo>
                    <a:lnTo>
                      <a:pt x="604" y="431"/>
                    </a:lnTo>
                    <a:lnTo>
                      <a:pt x="609" y="434"/>
                    </a:lnTo>
                    <a:lnTo>
                      <a:pt x="614" y="435"/>
                    </a:lnTo>
                    <a:lnTo>
                      <a:pt x="619" y="438"/>
                    </a:lnTo>
                    <a:lnTo>
                      <a:pt x="624" y="441"/>
                    </a:lnTo>
                    <a:lnTo>
                      <a:pt x="628" y="442"/>
                    </a:lnTo>
                    <a:lnTo>
                      <a:pt x="634" y="443"/>
                    </a:lnTo>
                    <a:lnTo>
                      <a:pt x="637" y="444"/>
                    </a:lnTo>
                    <a:lnTo>
                      <a:pt x="640" y="446"/>
                    </a:lnTo>
                    <a:lnTo>
                      <a:pt x="644" y="447"/>
                    </a:lnTo>
                    <a:lnTo>
                      <a:pt x="647" y="448"/>
                    </a:lnTo>
                    <a:lnTo>
                      <a:pt x="649" y="448"/>
                    </a:lnTo>
                    <a:lnTo>
                      <a:pt x="652" y="450"/>
                    </a:lnTo>
                    <a:lnTo>
                      <a:pt x="654" y="451"/>
                    </a:lnTo>
                    <a:lnTo>
                      <a:pt x="683" y="387"/>
                    </a:lnTo>
                    <a:lnTo>
                      <a:pt x="682" y="386"/>
                    </a:lnTo>
                    <a:lnTo>
                      <a:pt x="679" y="385"/>
                    </a:lnTo>
                    <a:lnTo>
                      <a:pt x="675" y="381"/>
                    </a:lnTo>
                    <a:lnTo>
                      <a:pt x="670" y="377"/>
                    </a:lnTo>
                    <a:lnTo>
                      <a:pt x="666" y="374"/>
                    </a:lnTo>
                    <a:lnTo>
                      <a:pt x="664" y="370"/>
                    </a:lnTo>
                    <a:lnTo>
                      <a:pt x="660" y="368"/>
                    </a:lnTo>
                    <a:lnTo>
                      <a:pt x="656" y="365"/>
                    </a:lnTo>
                    <a:lnTo>
                      <a:pt x="651" y="361"/>
                    </a:lnTo>
                    <a:lnTo>
                      <a:pt x="645" y="358"/>
                    </a:lnTo>
                    <a:lnTo>
                      <a:pt x="640" y="355"/>
                    </a:lnTo>
                    <a:lnTo>
                      <a:pt x="635" y="352"/>
                    </a:lnTo>
                    <a:lnTo>
                      <a:pt x="632" y="349"/>
                    </a:lnTo>
                    <a:lnTo>
                      <a:pt x="628" y="348"/>
                    </a:lnTo>
                    <a:lnTo>
                      <a:pt x="626" y="345"/>
                    </a:lnTo>
                    <a:lnTo>
                      <a:pt x="622" y="344"/>
                    </a:lnTo>
                    <a:lnTo>
                      <a:pt x="618" y="341"/>
                    </a:lnTo>
                    <a:lnTo>
                      <a:pt x="615" y="339"/>
                    </a:lnTo>
                    <a:lnTo>
                      <a:pt x="611" y="336"/>
                    </a:lnTo>
                    <a:lnTo>
                      <a:pt x="609" y="335"/>
                    </a:lnTo>
                    <a:lnTo>
                      <a:pt x="605" y="332"/>
                    </a:lnTo>
                    <a:lnTo>
                      <a:pt x="601" y="331"/>
                    </a:lnTo>
                    <a:lnTo>
                      <a:pt x="597" y="328"/>
                    </a:lnTo>
                    <a:lnTo>
                      <a:pt x="593" y="327"/>
                    </a:lnTo>
                    <a:lnTo>
                      <a:pt x="589" y="325"/>
                    </a:lnTo>
                    <a:lnTo>
                      <a:pt x="585" y="323"/>
                    </a:lnTo>
                    <a:lnTo>
                      <a:pt x="581" y="321"/>
                    </a:lnTo>
                    <a:lnTo>
                      <a:pt x="577" y="319"/>
                    </a:lnTo>
                    <a:lnTo>
                      <a:pt x="574" y="318"/>
                    </a:lnTo>
                    <a:lnTo>
                      <a:pt x="568" y="315"/>
                    </a:lnTo>
                    <a:lnTo>
                      <a:pt x="564" y="313"/>
                    </a:lnTo>
                    <a:lnTo>
                      <a:pt x="560" y="311"/>
                    </a:lnTo>
                    <a:lnTo>
                      <a:pt x="555" y="309"/>
                    </a:lnTo>
                    <a:lnTo>
                      <a:pt x="550" y="308"/>
                    </a:lnTo>
                    <a:lnTo>
                      <a:pt x="546" y="306"/>
                    </a:lnTo>
                    <a:lnTo>
                      <a:pt x="541" y="304"/>
                    </a:lnTo>
                    <a:lnTo>
                      <a:pt x="536" y="302"/>
                    </a:lnTo>
                    <a:lnTo>
                      <a:pt x="530" y="301"/>
                    </a:lnTo>
                    <a:lnTo>
                      <a:pt x="527" y="298"/>
                    </a:lnTo>
                    <a:lnTo>
                      <a:pt x="521" y="297"/>
                    </a:lnTo>
                    <a:lnTo>
                      <a:pt x="516" y="296"/>
                    </a:lnTo>
                    <a:lnTo>
                      <a:pt x="511" y="295"/>
                    </a:lnTo>
                    <a:lnTo>
                      <a:pt x="506" y="292"/>
                    </a:lnTo>
                    <a:lnTo>
                      <a:pt x="500" y="292"/>
                    </a:lnTo>
                    <a:lnTo>
                      <a:pt x="495" y="289"/>
                    </a:lnTo>
                    <a:lnTo>
                      <a:pt x="489" y="288"/>
                    </a:lnTo>
                    <a:lnTo>
                      <a:pt x="483" y="285"/>
                    </a:lnTo>
                    <a:lnTo>
                      <a:pt x="477" y="284"/>
                    </a:lnTo>
                    <a:lnTo>
                      <a:pt x="472" y="280"/>
                    </a:lnTo>
                    <a:lnTo>
                      <a:pt x="466" y="279"/>
                    </a:lnTo>
                    <a:lnTo>
                      <a:pt x="460" y="276"/>
                    </a:lnTo>
                    <a:lnTo>
                      <a:pt x="453" y="275"/>
                    </a:lnTo>
                    <a:lnTo>
                      <a:pt x="447" y="271"/>
                    </a:lnTo>
                    <a:lnTo>
                      <a:pt x="440" y="268"/>
                    </a:lnTo>
                    <a:lnTo>
                      <a:pt x="434" y="266"/>
                    </a:lnTo>
                    <a:lnTo>
                      <a:pt x="429" y="263"/>
                    </a:lnTo>
                    <a:lnTo>
                      <a:pt x="422" y="261"/>
                    </a:lnTo>
                    <a:lnTo>
                      <a:pt x="416" y="257"/>
                    </a:lnTo>
                    <a:lnTo>
                      <a:pt x="409" y="253"/>
                    </a:lnTo>
                    <a:lnTo>
                      <a:pt x="404" y="250"/>
                    </a:lnTo>
                    <a:lnTo>
                      <a:pt x="396" y="246"/>
                    </a:lnTo>
                    <a:lnTo>
                      <a:pt x="391" y="242"/>
                    </a:lnTo>
                    <a:lnTo>
                      <a:pt x="384" y="240"/>
                    </a:lnTo>
                    <a:lnTo>
                      <a:pt x="378" y="236"/>
                    </a:lnTo>
                    <a:lnTo>
                      <a:pt x="370" y="232"/>
                    </a:lnTo>
                    <a:lnTo>
                      <a:pt x="363" y="229"/>
                    </a:lnTo>
                    <a:lnTo>
                      <a:pt x="358" y="225"/>
                    </a:lnTo>
                    <a:lnTo>
                      <a:pt x="352" y="223"/>
                    </a:lnTo>
                    <a:lnTo>
                      <a:pt x="345" y="218"/>
                    </a:lnTo>
                    <a:lnTo>
                      <a:pt x="338" y="215"/>
                    </a:lnTo>
                    <a:lnTo>
                      <a:pt x="332" y="211"/>
                    </a:lnTo>
                    <a:lnTo>
                      <a:pt x="327" y="207"/>
                    </a:lnTo>
                    <a:lnTo>
                      <a:pt x="320" y="203"/>
                    </a:lnTo>
                    <a:lnTo>
                      <a:pt x="314" y="199"/>
                    </a:lnTo>
                    <a:lnTo>
                      <a:pt x="308" y="195"/>
                    </a:lnTo>
                    <a:lnTo>
                      <a:pt x="302" y="193"/>
                    </a:lnTo>
                    <a:lnTo>
                      <a:pt x="297" y="188"/>
                    </a:lnTo>
                    <a:lnTo>
                      <a:pt x="290" y="185"/>
                    </a:lnTo>
                    <a:lnTo>
                      <a:pt x="284" y="181"/>
                    </a:lnTo>
                    <a:lnTo>
                      <a:pt x="278" y="177"/>
                    </a:lnTo>
                    <a:lnTo>
                      <a:pt x="272" y="172"/>
                    </a:lnTo>
                    <a:lnTo>
                      <a:pt x="267" y="169"/>
                    </a:lnTo>
                    <a:lnTo>
                      <a:pt x="261" y="164"/>
                    </a:lnTo>
                    <a:lnTo>
                      <a:pt x="256" y="162"/>
                    </a:lnTo>
                    <a:lnTo>
                      <a:pt x="251" y="158"/>
                    </a:lnTo>
                    <a:lnTo>
                      <a:pt x="246" y="154"/>
                    </a:lnTo>
                    <a:lnTo>
                      <a:pt x="241" y="150"/>
                    </a:lnTo>
                    <a:lnTo>
                      <a:pt x="237" y="147"/>
                    </a:lnTo>
                    <a:lnTo>
                      <a:pt x="231" y="145"/>
                    </a:lnTo>
                    <a:lnTo>
                      <a:pt x="226" y="141"/>
                    </a:lnTo>
                    <a:lnTo>
                      <a:pt x="222" y="138"/>
                    </a:lnTo>
                    <a:lnTo>
                      <a:pt x="218" y="135"/>
                    </a:lnTo>
                    <a:lnTo>
                      <a:pt x="213" y="132"/>
                    </a:lnTo>
                    <a:lnTo>
                      <a:pt x="210" y="129"/>
                    </a:lnTo>
                    <a:lnTo>
                      <a:pt x="205" y="125"/>
                    </a:lnTo>
                    <a:lnTo>
                      <a:pt x="201" y="122"/>
                    </a:lnTo>
                    <a:lnTo>
                      <a:pt x="199" y="120"/>
                    </a:lnTo>
                    <a:lnTo>
                      <a:pt x="195" y="117"/>
                    </a:lnTo>
                    <a:lnTo>
                      <a:pt x="192" y="115"/>
                    </a:lnTo>
                    <a:lnTo>
                      <a:pt x="190" y="113"/>
                    </a:lnTo>
                    <a:lnTo>
                      <a:pt x="183" y="108"/>
                    </a:lnTo>
                    <a:lnTo>
                      <a:pt x="179" y="105"/>
                    </a:lnTo>
                    <a:lnTo>
                      <a:pt x="175" y="102"/>
                    </a:lnTo>
                    <a:lnTo>
                      <a:pt x="174" y="99"/>
                    </a:lnTo>
                    <a:lnTo>
                      <a:pt x="170" y="96"/>
                    </a:lnTo>
                    <a:lnTo>
                      <a:pt x="167" y="94"/>
                    </a:lnTo>
                    <a:lnTo>
                      <a:pt x="163" y="90"/>
                    </a:lnTo>
                    <a:lnTo>
                      <a:pt x="161" y="87"/>
                    </a:lnTo>
                    <a:lnTo>
                      <a:pt x="156" y="83"/>
                    </a:lnTo>
                    <a:lnTo>
                      <a:pt x="152" y="79"/>
                    </a:lnTo>
                    <a:lnTo>
                      <a:pt x="146" y="75"/>
                    </a:lnTo>
                    <a:lnTo>
                      <a:pt x="141" y="73"/>
                    </a:lnTo>
                    <a:lnTo>
                      <a:pt x="139" y="70"/>
                    </a:lnTo>
                    <a:lnTo>
                      <a:pt x="136" y="69"/>
                    </a:lnTo>
                    <a:lnTo>
                      <a:pt x="132" y="66"/>
                    </a:lnTo>
                    <a:lnTo>
                      <a:pt x="130" y="64"/>
                    </a:lnTo>
                    <a:lnTo>
                      <a:pt x="124" y="60"/>
                    </a:lnTo>
                    <a:lnTo>
                      <a:pt x="118" y="56"/>
                    </a:lnTo>
                    <a:lnTo>
                      <a:pt x="115" y="55"/>
                    </a:lnTo>
                    <a:lnTo>
                      <a:pt x="111" y="52"/>
                    </a:lnTo>
                    <a:lnTo>
                      <a:pt x="109" y="49"/>
                    </a:lnTo>
                    <a:lnTo>
                      <a:pt x="106" y="48"/>
                    </a:lnTo>
                    <a:lnTo>
                      <a:pt x="99" y="44"/>
                    </a:lnTo>
                    <a:lnTo>
                      <a:pt x="94" y="40"/>
                    </a:lnTo>
                    <a:lnTo>
                      <a:pt x="92" y="38"/>
                    </a:lnTo>
                    <a:lnTo>
                      <a:pt x="88" y="36"/>
                    </a:lnTo>
                    <a:lnTo>
                      <a:pt x="85" y="34"/>
                    </a:lnTo>
                    <a:lnTo>
                      <a:pt x="83" y="32"/>
                    </a:lnTo>
                    <a:lnTo>
                      <a:pt x="76" y="29"/>
                    </a:lnTo>
                    <a:lnTo>
                      <a:pt x="71" y="25"/>
                    </a:lnTo>
                    <a:lnTo>
                      <a:pt x="66" y="21"/>
                    </a:lnTo>
                    <a:lnTo>
                      <a:pt x="60" y="18"/>
                    </a:lnTo>
                    <a:lnTo>
                      <a:pt x="56" y="14"/>
                    </a:lnTo>
                    <a:lnTo>
                      <a:pt x="52" y="13"/>
                    </a:lnTo>
                    <a:lnTo>
                      <a:pt x="47" y="9"/>
                    </a:lnTo>
                    <a:lnTo>
                      <a:pt x="45" y="6"/>
                    </a:lnTo>
                    <a:lnTo>
                      <a:pt x="41" y="5"/>
                    </a:lnTo>
                    <a:lnTo>
                      <a:pt x="39" y="2"/>
                    </a:lnTo>
                    <a:lnTo>
                      <a:pt x="34" y="1"/>
                    </a:lnTo>
                    <a:lnTo>
                      <a:pt x="33" y="0"/>
                    </a:lnTo>
                    <a:lnTo>
                      <a:pt x="33" y="0"/>
                    </a:lnTo>
                    <a:close/>
                  </a:path>
                </a:pathLst>
              </a:custGeom>
              <a:solidFill>
                <a:srgbClr val="000000"/>
              </a:solidFill>
              <a:ln w="9525">
                <a:noFill/>
                <a:round/>
                <a:headEnd/>
                <a:tailEnd/>
              </a:ln>
            </p:spPr>
            <p:txBody>
              <a:bodyPr/>
              <a:lstStyle/>
              <a:p>
                <a:endParaRPr lang="fr-FR"/>
              </a:p>
            </p:txBody>
          </p:sp>
        </p:grpSp>
      </p:grpSp>
      <p:sp>
        <p:nvSpPr>
          <p:cNvPr id="277" name="Espace réservé du numéro de diapositive 276"/>
          <p:cNvSpPr>
            <a:spLocks noGrp="1"/>
          </p:cNvSpPr>
          <p:nvPr>
            <p:ph type="sldNum" sz="quarter" idx="12"/>
          </p:nvPr>
        </p:nvSpPr>
        <p:spPr/>
        <p:txBody>
          <a:bodyPr/>
          <a:lstStyle/>
          <a:p>
            <a:fld id="{6E118708-87BA-45D2-8B77-0C5CA463363A}" type="slidenum">
              <a:rPr lang="pt-BR" smtClean="0"/>
              <a:pPr/>
              <a:t>8</a:t>
            </a:fld>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0-#ppt_w/2"/>
                                          </p:val>
                                        </p:tav>
                                        <p:tav tm="100000">
                                          <p:val>
                                            <p:strVal val="#ppt_x"/>
                                          </p:val>
                                        </p:tav>
                                      </p:tavLst>
                                    </p:anim>
                                    <p:anim calcmode="lin" valueType="num">
                                      <p:cBhvr additive="base">
                                        <p:cTn id="8" dur="500" fill="hold"/>
                                        <p:tgtEl>
                                          <p:spTgt spid="6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fill="hold"/>
                                        <p:tgtEl>
                                          <p:spTgt spid="62"/>
                                        </p:tgtEl>
                                        <p:attrNameLst>
                                          <p:attrName>ppt_x</p:attrName>
                                        </p:attrNameLst>
                                      </p:cBhvr>
                                      <p:tavLst>
                                        <p:tav tm="0">
                                          <p:val>
                                            <p:strVal val="0-#ppt_w/2"/>
                                          </p:val>
                                        </p:tav>
                                        <p:tav tm="100000">
                                          <p:val>
                                            <p:strVal val="#ppt_x"/>
                                          </p:val>
                                        </p:tav>
                                      </p:tavLst>
                                    </p:anim>
                                    <p:anim calcmode="lin" valueType="num">
                                      <p:cBhvr additive="base">
                                        <p:cTn id="12" dur="500" fill="hold"/>
                                        <p:tgtEl>
                                          <p:spTgt spid="6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additive="base">
                                        <p:cTn id="15" dur="500" fill="hold"/>
                                        <p:tgtEl>
                                          <p:spTgt spid="63"/>
                                        </p:tgtEl>
                                        <p:attrNameLst>
                                          <p:attrName>ppt_x</p:attrName>
                                        </p:attrNameLst>
                                      </p:cBhvr>
                                      <p:tavLst>
                                        <p:tav tm="0">
                                          <p:val>
                                            <p:strVal val="0-#ppt_w/2"/>
                                          </p:val>
                                        </p:tav>
                                        <p:tav tm="100000">
                                          <p:val>
                                            <p:strVal val="#ppt_x"/>
                                          </p:val>
                                        </p:tav>
                                      </p:tavLst>
                                    </p:anim>
                                    <p:anim calcmode="lin" valueType="num">
                                      <p:cBhvr additive="base">
                                        <p:cTn id="16" dur="500" fill="hold"/>
                                        <p:tgtEl>
                                          <p:spTgt spid="6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anim calcmode="lin" valueType="num">
                                      <p:cBhvr additive="base">
                                        <p:cTn id="19" dur="500" fill="hold"/>
                                        <p:tgtEl>
                                          <p:spTgt spid="64"/>
                                        </p:tgtEl>
                                        <p:attrNameLst>
                                          <p:attrName>ppt_x</p:attrName>
                                        </p:attrNameLst>
                                      </p:cBhvr>
                                      <p:tavLst>
                                        <p:tav tm="0">
                                          <p:val>
                                            <p:strVal val="0-#ppt_w/2"/>
                                          </p:val>
                                        </p:tav>
                                        <p:tav tm="100000">
                                          <p:val>
                                            <p:strVal val="#ppt_x"/>
                                          </p:val>
                                        </p:tav>
                                      </p:tavLst>
                                    </p:anim>
                                    <p:anim calcmode="lin" valueType="num">
                                      <p:cBhvr additive="base">
                                        <p:cTn id="20" dur="500" fill="hold"/>
                                        <p:tgtEl>
                                          <p:spTgt spid="6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anim calcmode="lin" valueType="num">
                                      <p:cBhvr additive="base">
                                        <p:cTn id="23" dur="500" fill="hold"/>
                                        <p:tgtEl>
                                          <p:spTgt spid="65"/>
                                        </p:tgtEl>
                                        <p:attrNameLst>
                                          <p:attrName>ppt_x</p:attrName>
                                        </p:attrNameLst>
                                      </p:cBhvr>
                                      <p:tavLst>
                                        <p:tav tm="0">
                                          <p:val>
                                            <p:strVal val="0-#ppt_w/2"/>
                                          </p:val>
                                        </p:tav>
                                        <p:tav tm="100000">
                                          <p:val>
                                            <p:strVal val="#ppt_x"/>
                                          </p:val>
                                        </p:tav>
                                      </p:tavLst>
                                    </p:anim>
                                    <p:anim calcmode="lin" valueType="num">
                                      <p:cBhvr additive="base">
                                        <p:cTn id="24" dur="500" fill="hold"/>
                                        <p:tgtEl>
                                          <p:spTgt spid="6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 calcmode="lin" valueType="num">
                                      <p:cBhvr additive="base">
                                        <p:cTn id="27" dur="500" fill="hold"/>
                                        <p:tgtEl>
                                          <p:spTgt spid="66"/>
                                        </p:tgtEl>
                                        <p:attrNameLst>
                                          <p:attrName>ppt_x</p:attrName>
                                        </p:attrNameLst>
                                      </p:cBhvr>
                                      <p:tavLst>
                                        <p:tav tm="0">
                                          <p:val>
                                            <p:strVal val="0-#ppt_w/2"/>
                                          </p:val>
                                        </p:tav>
                                        <p:tav tm="100000">
                                          <p:val>
                                            <p:strVal val="#ppt_x"/>
                                          </p:val>
                                        </p:tav>
                                      </p:tavLst>
                                    </p:anim>
                                    <p:anim calcmode="lin" valueType="num">
                                      <p:cBhvr additive="base">
                                        <p:cTn id="28" dur="500" fill="hold"/>
                                        <p:tgtEl>
                                          <p:spTgt spid="66"/>
                                        </p:tgtEl>
                                        <p:attrNameLst>
                                          <p:attrName>ppt_y</p:attrName>
                                        </p:attrNameLst>
                                      </p:cBhvr>
                                      <p:tavLst>
                                        <p:tav tm="0">
                                          <p:val>
                                            <p:strVal val="#ppt_y"/>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500" fill="hold"/>
                                        <p:tgtEl>
                                          <p:spTgt spid="67"/>
                                        </p:tgtEl>
                                        <p:attrNameLst>
                                          <p:attrName>ppt_x</p:attrName>
                                        </p:attrNameLst>
                                      </p:cBhvr>
                                      <p:tavLst>
                                        <p:tav tm="0">
                                          <p:val>
                                            <p:strVal val="#ppt_x"/>
                                          </p:val>
                                        </p:tav>
                                        <p:tav tm="100000">
                                          <p:val>
                                            <p:strVal val="#ppt_x"/>
                                          </p:val>
                                        </p:tav>
                                      </p:tavLst>
                                    </p:anim>
                                    <p:anim calcmode="lin" valueType="num">
                                      <p:cBhvr additive="base">
                                        <p:cTn id="32" dur="500" fill="hold"/>
                                        <p:tgtEl>
                                          <p:spTgt spid="67"/>
                                        </p:tgtEl>
                                        <p:attrNameLst>
                                          <p:attrName>ppt_y</p:attrName>
                                        </p:attrNameLst>
                                      </p:cBhvr>
                                      <p:tavLst>
                                        <p:tav tm="0">
                                          <p:val>
                                            <p:strVal val="0-#ppt_h/2"/>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69"/>
                                        </p:tgtEl>
                                        <p:attrNameLst>
                                          <p:attrName>style.visibility</p:attrName>
                                        </p:attrNameLst>
                                      </p:cBhvr>
                                      <p:to>
                                        <p:strVal val="visible"/>
                                      </p:to>
                                    </p:set>
                                    <p:anim calcmode="lin" valueType="num">
                                      <p:cBhvr additive="base">
                                        <p:cTn id="35" dur="500" fill="hold"/>
                                        <p:tgtEl>
                                          <p:spTgt spid="69"/>
                                        </p:tgtEl>
                                        <p:attrNameLst>
                                          <p:attrName>ppt_x</p:attrName>
                                        </p:attrNameLst>
                                      </p:cBhvr>
                                      <p:tavLst>
                                        <p:tav tm="0">
                                          <p:val>
                                            <p:strVal val="0-#ppt_w/2"/>
                                          </p:val>
                                        </p:tav>
                                        <p:tav tm="100000">
                                          <p:val>
                                            <p:strVal val="#ppt_x"/>
                                          </p:val>
                                        </p:tav>
                                      </p:tavLst>
                                    </p:anim>
                                    <p:anim calcmode="lin" valueType="num">
                                      <p:cBhvr additive="base">
                                        <p:cTn id="36" dur="500" fill="hold"/>
                                        <p:tgtEl>
                                          <p:spTgt spid="69"/>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18"/>
                                        </p:tgtEl>
                                        <p:attrNameLst>
                                          <p:attrName>style.visibility</p:attrName>
                                        </p:attrNameLst>
                                      </p:cBhvr>
                                      <p:to>
                                        <p:strVal val="visible"/>
                                      </p:to>
                                    </p:set>
                                    <p:anim calcmode="lin" valueType="num">
                                      <p:cBhvr additive="base">
                                        <p:cTn id="39" dur="500" fill="hold"/>
                                        <p:tgtEl>
                                          <p:spTgt spid="118"/>
                                        </p:tgtEl>
                                        <p:attrNameLst>
                                          <p:attrName>ppt_x</p:attrName>
                                        </p:attrNameLst>
                                      </p:cBhvr>
                                      <p:tavLst>
                                        <p:tav tm="0">
                                          <p:val>
                                            <p:strVal val="0-#ppt_w/2"/>
                                          </p:val>
                                        </p:tav>
                                        <p:tav tm="100000">
                                          <p:val>
                                            <p:strVal val="#ppt_x"/>
                                          </p:val>
                                        </p:tav>
                                      </p:tavLst>
                                    </p:anim>
                                    <p:anim calcmode="lin" valueType="num">
                                      <p:cBhvr additive="base">
                                        <p:cTn id="40" dur="500" fill="hold"/>
                                        <p:tgtEl>
                                          <p:spTgt spid="118"/>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26"/>
                                        </p:tgtEl>
                                        <p:attrNameLst>
                                          <p:attrName>style.visibility</p:attrName>
                                        </p:attrNameLst>
                                      </p:cBhvr>
                                      <p:to>
                                        <p:strVal val="visible"/>
                                      </p:to>
                                    </p:set>
                                    <p:anim calcmode="lin" valueType="num">
                                      <p:cBhvr additive="base">
                                        <p:cTn id="43" dur="500" fill="hold"/>
                                        <p:tgtEl>
                                          <p:spTgt spid="126"/>
                                        </p:tgtEl>
                                        <p:attrNameLst>
                                          <p:attrName>ppt_x</p:attrName>
                                        </p:attrNameLst>
                                      </p:cBhvr>
                                      <p:tavLst>
                                        <p:tav tm="0">
                                          <p:val>
                                            <p:strVal val="0-#ppt_w/2"/>
                                          </p:val>
                                        </p:tav>
                                        <p:tav tm="100000">
                                          <p:val>
                                            <p:strVal val="#ppt_x"/>
                                          </p:val>
                                        </p:tav>
                                      </p:tavLst>
                                    </p:anim>
                                    <p:anim calcmode="lin" valueType="num">
                                      <p:cBhvr additive="base">
                                        <p:cTn id="44" dur="500" fill="hold"/>
                                        <p:tgtEl>
                                          <p:spTgt spid="126"/>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27"/>
                                        </p:tgtEl>
                                        <p:attrNameLst>
                                          <p:attrName>style.visibility</p:attrName>
                                        </p:attrNameLst>
                                      </p:cBhvr>
                                      <p:to>
                                        <p:strVal val="visible"/>
                                      </p:to>
                                    </p:set>
                                    <p:anim calcmode="lin" valueType="num">
                                      <p:cBhvr additive="base">
                                        <p:cTn id="47" dur="500" fill="hold"/>
                                        <p:tgtEl>
                                          <p:spTgt spid="127"/>
                                        </p:tgtEl>
                                        <p:attrNameLst>
                                          <p:attrName>ppt_x</p:attrName>
                                        </p:attrNameLst>
                                      </p:cBhvr>
                                      <p:tavLst>
                                        <p:tav tm="0">
                                          <p:val>
                                            <p:strVal val="0-#ppt_w/2"/>
                                          </p:val>
                                        </p:tav>
                                        <p:tav tm="100000">
                                          <p:val>
                                            <p:strVal val="#ppt_x"/>
                                          </p:val>
                                        </p:tav>
                                      </p:tavLst>
                                    </p:anim>
                                    <p:anim calcmode="lin" valueType="num">
                                      <p:cBhvr additive="base">
                                        <p:cTn id="48" dur="500" fill="hold"/>
                                        <p:tgtEl>
                                          <p:spTgt spid="127"/>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128"/>
                                        </p:tgtEl>
                                        <p:attrNameLst>
                                          <p:attrName>style.visibility</p:attrName>
                                        </p:attrNameLst>
                                      </p:cBhvr>
                                      <p:to>
                                        <p:strVal val="visible"/>
                                      </p:to>
                                    </p:set>
                                    <p:anim calcmode="lin" valueType="num">
                                      <p:cBhvr additive="base">
                                        <p:cTn id="51" dur="500" fill="hold"/>
                                        <p:tgtEl>
                                          <p:spTgt spid="128"/>
                                        </p:tgtEl>
                                        <p:attrNameLst>
                                          <p:attrName>ppt_x</p:attrName>
                                        </p:attrNameLst>
                                      </p:cBhvr>
                                      <p:tavLst>
                                        <p:tav tm="0">
                                          <p:val>
                                            <p:strVal val="0-#ppt_w/2"/>
                                          </p:val>
                                        </p:tav>
                                        <p:tav tm="100000">
                                          <p:val>
                                            <p:strVal val="#ppt_x"/>
                                          </p:val>
                                        </p:tav>
                                      </p:tavLst>
                                    </p:anim>
                                    <p:anim calcmode="lin" valueType="num">
                                      <p:cBhvr additive="base">
                                        <p:cTn id="52" dur="500" fill="hold"/>
                                        <p:tgtEl>
                                          <p:spTgt spid="128"/>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166"/>
                                        </p:tgtEl>
                                        <p:attrNameLst>
                                          <p:attrName>style.visibility</p:attrName>
                                        </p:attrNameLst>
                                      </p:cBhvr>
                                      <p:to>
                                        <p:strVal val="visible"/>
                                      </p:to>
                                    </p:set>
                                    <p:anim calcmode="lin" valueType="num">
                                      <p:cBhvr additive="base">
                                        <p:cTn id="55" dur="500" fill="hold"/>
                                        <p:tgtEl>
                                          <p:spTgt spid="166"/>
                                        </p:tgtEl>
                                        <p:attrNameLst>
                                          <p:attrName>ppt_x</p:attrName>
                                        </p:attrNameLst>
                                      </p:cBhvr>
                                      <p:tavLst>
                                        <p:tav tm="0">
                                          <p:val>
                                            <p:strVal val="0-#ppt_w/2"/>
                                          </p:val>
                                        </p:tav>
                                        <p:tav tm="100000">
                                          <p:val>
                                            <p:strVal val="#ppt_x"/>
                                          </p:val>
                                        </p:tav>
                                      </p:tavLst>
                                    </p:anim>
                                    <p:anim calcmode="lin" valueType="num">
                                      <p:cBhvr additive="base">
                                        <p:cTn id="56" dur="500" fill="hold"/>
                                        <p:tgtEl>
                                          <p:spTgt spid="166"/>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71"/>
                                        </p:tgtEl>
                                        <p:attrNameLst>
                                          <p:attrName>style.visibility</p:attrName>
                                        </p:attrNameLst>
                                      </p:cBhvr>
                                      <p:to>
                                        <p:strVal val="visible"/>
                                      </p:to>
                                    </p:set>
                                    <p:anim calcmode="lin" valueType="num">
                                      <p:cBhvr additive="base">
                                        <p:cTn id="59" dur="500" fill="hold"/>
                                        <p:tgtEl>
                                          <p:spTgt spid="171"/>
                                        </p:tgtEl>
                                        <p:attrNameLst>
                                          <p:attrName>ppt_x</p:attrName>
                                        </p:attrNameLst>
                                      </p:cBhvr>
                                      <p:tavLst>
                                        <p:tav tm="0">
                                          <p:val>
                                            <p:strVal val="0-#ppt_w/2"/>
                                          </p:val>
                                        </p:tav>
                                        <p:tav tm="100000">
                                          <p:val>
                                            <p:strVal val="#ppt_x"/>
                                          </p:val>
                                        </p:tav>
                                      </p:tavLst>
                                    </p:anim>
                                    <p:anim calcmode="lin" valueType="num">
                                      <p:cBhvr additive="base">
                                        <p:cTn id="60" dur="500" fill="hold"/>
                                        <p:tgtEl>
                                          <p:spTgt spid="171"/>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72"/>
                                        </p:tgtEl>
                                        <p:attrNameLst>
                                          <p:attrName>style.visibility</p:attrName>
                                        </p:attrNameLst>
                                      </p:cBhvr>
                                      <p:to>
                                        <p:strVal val="visible"/>
                                      </p:to>
                                    </p:set>
                                    <p:anim calcmode="lin" valueType="num">
                                      <p:cBhvr additive="base">
                                        <p:cTn id="63" dur="500" fill="hold"/>
                                        <p:tgtEl>
                                          <p:spTgt spid="172"/>
                                        </p:tgtEl>
                                        <p:attrNameLst>
                                          <p:attrName>ppt_x</p:attrName>
                                        </p:attrNameLst>
                                      </p:cBhvr>
                                      <p:tavLst>
                                        <p:tav tm="0">
                                          <p:val>
                                            <p:strVal val="0-#ppt_w/2"/>
                                          </p:val>
                                        </p:tav>
                                        <p:tav tm="100000">
                                          <p:val>
                                            <p:strVal val="#ppt_x"/>
                                          </p:val>
                                        </p:tav>
                                      </p:tavLst>
                                    </p:anim>
                                    <p:anim calcmode="lin" valueType="num">
                                      <p:cBhvr additive="base">
                                        <p:cTn id="64" dur="500" fill="hold"/>
                                        <p:tgtEl>
                                          <p:spTgt spid="172"/>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173"/>
                                        </p:tgtEl>
                                        <p:attrNameLst>
                                          <p:attrName>style.visibility</p:attrName>
                                        </p:attrNameLst>
                                      </p:cBhvr>
                                      <p:to>
                                        <p:strVal val="visible"/>
                                      </p:to>
                                    </p:set>
                                    <p:anim calcmode="lin" valueType="num">
                                      <p:cBhvr additive="base">
                                        <p:cTn id="67" dur="500" fill="hold"/>
                                        <p:tgtEl>
                                          <p:spTgt spid="173"/>
                                        </p:tgtEl>
                                        <p:attrNameLst>
                                          <p:attrName>ppt_x</p:attrName>
                                        </p:attrNameLst>
                                      </p:cBhvr>
                                      <p:tavLst>
                                        <p:tav tm="0">
                                          <p:val>
                                            <p:strVal val="0-#ppt_w/2"/>
                                          </p:val>
                                        </p:tav>
                                        <p:tav tm="100000">
                                          <p:val>
                                            <p:strVal val="#ppt_x"/>
                                          </p:val>
                                        </p:tav>
                                      </p:tavLst>
                                    </p:anim>
                                    <p:anim calcmode="lin" valueType="num">
                                      <p:cBhvr additive="base">
                                        <p:cTn id="68" dur="500" fill="hold"/>
                                        <p:tgtEl>
                                          <p:spTgt spid="173"/>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174"/>
                                        </p:tgtEl>
                                        <p:attrNameLst>
                                          <p:attrName>style.visibility</p:attrName>
                                        </p:attrNameLst>
                                      </p:cBhvr>
                                      <p:to>
                                        <p:strVal val="visible"/>
                                      </p:to>
                                    </p:set>
                                    <p:anim calcmode="lin" valueType="num">
                                      <p:cBhvr additive="base">
                                        <p:cTn id="71" dur="500" fill="hold"/>
                                        <p:tgtEl>
                                          <p:spTgt spid="174"/>
                                        </p:tgtEl>
                                        <p:attrNameLst>
                                          <p:attrName>ppt_x</p:attrName>
                                        </p:attrNameLst>
                                      </p:cBhvr>
                                      <p:tavLst>
                                        <p:tav tm="0">
                                          <p:val>
                                            <p:strVal val="0-#ppt_w/2"/>
                                          </p:val>
                                        </p:tav>
                                        <p:tav tm="100000">
                                          <p:val>
                                            <p:strVal val="#ppt_x"/>
                                          </p:val>
                                        </p:tav>
                                      </p:tavLst>
                                    </p:anim>
                                    <p:anim calcmode="lin" valueType="num">
                                      <p:cBhvr additive="base">
                                        <p:cTn id="72" dur="500" fill="hold"/>
                                        <p:tgtEl>
                                          <p:spTgt spid="174"/>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175"/>
                                        </p:tgtEl>
                                        <p:attrNameLst>
                                          <p:attrName>style.visibility</p:attrName>
                                        </p:attrNameLst>
                                      </p:cBhvr>
                                      <p:to>
                                        <p:strVal val="visible"/>
                                      </p:to>
                                    </p:set>
                                    <p:anim calcmode="lin" valueType="num">
                                      <p:cBhvr additive="base">
                                        <p:cTn id="75" dur="500" fill="hold"/>
                                        <p:tgtEl>
                                          <p:spTgt spid="175"/>
                                        </p:tgtEl>
                                        <p:attrNameLst>
                                          <p:attrName>ppt_x</p:attrName>
                                        </p:attrNameLst>
                                      </p:cBhvr>
                                      <p:tavLst>
                                        <p:tav tm="0">
                                          <p:val>
                                            <p:strVal val="0-#ppt_w/2"/>
                                          </p:val>
                                        </p:tav>
                                        <p:tav tm="100000">
                                          <p:val>
                                            <p:strVal val="#ppt_x"/>
                                          </p:val>
                                        </p:tav>
                                      </p:tavLst>
                                    </p:anim>
                                    <p:anim calcmode="lin" valueType="num">
                                      <p:cBhvr additive="base">
                                        <p:cTn id="76" dur="500" fill="hold"/>
                                        <p:tgtEl>
                                          <p:spTgt spid="175"/>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500" fill="hold"/>
                                        <p:tgtEl>
                                          <p:spTgt spid="183"/>
                                        </p:tgtEl>
                                        <p:attrNameLst>
                                          <p:attrName>ppt_x</p:attrName>
                                        </p:attrNameLst>
                                      </p:cBhvr>
                                      <p:tavLst>
                                        <p:tav tm="0">
                                          <p:val>
                                            <p:strVal val="0-#ppt_w/2"/>
                                          </p:val>
                                        </p:tav>
                                        <p:tav tm="100000">
                                          <p:val>
                                            <p:strVal val="#ppt_x"/>
                                          </p:val>
                                        </p:tav>
                                      </p:tavLst>
                                    </p:anim>
                                    <p:anim calcmode="lin" valueType="num">
                                      <p:cBhvr additive="base">
                                        <p:cTn id="80" dur="500" fill="hold"/>
                                        <p:tgtEl>
                                          <p:spTgt spid="183"/>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500" fill="hold"/>
                                        <p:tgtEl>
                                          <p:spTgt spid="184"/>
                                        </p:tgtEl>
                                        <p:attrNameLst>
                                          <p:attrName>ppt_x</p:attrName>
                                        </p:attrNameLst>
                                      </p:cBhvr>
                                      <p:tavLst>
                                        <p:tav tm="0">
                                          <p:val>
                                            <p:strVal val="0-#ppt_w/2"/>
                                          </p:val>
                                        </p:tav>
                                        <p:tav tm="100000">
                                          <p:val>
                                            <p:strVal val="#ppt_x"/>
                                          </p:val>
                                        </p:tav>
                                      </p:tavLst>
                                    </p:anim>
                                    <p:anim calcmode="lin" valueType="num">
                                      <p:cBhvr additive="base">
                                        <p:cTn id="84" dur="500" fill="hold"/>
                                        <p:tgtEl>
                                          <p:spTgt spid="18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186"/>
                                        </p:tgtEl>
                                        <p:attrNameLst>
                                          <p:attrName>style.visibility</p:attrName>
                                        </p:attrNameLst>
                                      </p:cBhvr>
                                      <p:to>
                                        <p:strVal val="visible"/>
                                      </p:to>
                                    </p:set>
                                    <p:anim calcmode="lin" valueType="num">
                                      <p:cBhvr additive="base">
                                        <p:cTn id="87" dur="500" fill="hold"/>
                                        <p:tgtEl>
                                          <p:spTgt spid="186"/>
                                        </p:tgtEl>
                                        <p:attrNameLst>
                                          <p:attrName>ppt_x</p:attrName>
                                        </p:attrNameLst>
                                      </p:cBhvr>
                                      <p:tavLst>
                                        <p:tav tm="0">
                                          <p:val>
                                            <p:strVal val="0-#ppt_w/2"/>
                                          </p:val>
                                        </p:tav>
                                        <p:tav tm="100000">
                                          <p:val>
                                            <p:strVal val="#ppt_x"/>
                                          </p:val>
                                        </p:tav>
                                      </p:tavLst>
                                    </p:anim>
                                    <p:anim calcmode="lin" valueType="num">
                                      <p:cBhvr additive="base">
                                        <p:cTn id="88" dur="500" fill="hold"/>
                                        <p:tgtEl>
                                          <p:spTgt spid="186"/>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187"/>
                                        </p:tgtEl>
                                        <p:attrNameLst>
                                          <p:attrName>style.visibility</p:attrName>
                                        </p:attrNameLst>
                                      </p:cBhvr>
                                      <p:to>
                                        <p:strVal val="visible"/>
                                      </p:to>
                                    </p:set>
                                    <p:anim calcmode="lin" valueType="num">
                                      <p:cBhvr additive="base">
                                        <p:cTn id="91" dur="500" fill="hold"/>
                                        <p:tgtEl>
                                          <p:spTgt spid="187"/>
                                        </p:tgtEl>
                                        <p:attrNameLst>
                                          <p:attrName>ppt_x</p:attrName>
                                        </p:attrNameLst>
                                      </p:cBhvr>
                                      <p:tavLst>
                                        <p:tav tm="0">
                                          <p:val>
                                            <p:strVal val="0-#ppt_w/2"/>
                                          </p:val>
                                        </p:tav>
                                        <p:tav tm="100000">
                                          <p:val>
                                            <p:strVal val="#ppt_x"/>
                                          </p:val>
                                        </p:tav>
                                      </p:tavLst>
                                    </p:anim>
                                    <p:anim calcmode="lin" valueType="num">
                                      <p:cBhvr additive="base">
                                        <p:cTn id="92" dur="500" fill="hold"/>
                                        <p:tgtEl>
                                          <p:spTgt spid="187"/>
                                        </p:tgtEl>
                                        <p:attrNameLst>
                                          <p:attrName>ppt_y</p:attrName>
                                        </p:attrNameLst>
                                      </p:cBhvr>
                                      <p:tavLst>
                                        <p:tav tm="0">
                                          <p:val>
                                            <p:strVal val="#ppt_y"/>
                                          </p:val>
                                        </p:tav>
                                        <p:tav tm="100000">
                                          <p:val>
                                            <p:strVal val="#ppt_y"/>
                                          </p:val>
                                        </p:tav>
                                      </p:tavLst>
                                    </p:anim>
                                  </p:childTnLst>
                                </p:cTn>
                              </p:par>
                              <p:par>
                                <p:cTn id="93" presetID="2" presetClass="entr" presetSubtype="8" fill="hold" nodeType="withEffect">
                                  <p:stCondLst>
                                    <p:cond delay="0"/>
                                  </p:stCondLst>
                                  <p:childTnLst>
                                    <p:set>
                                      <p:cBhvr>
                                        <p:cTn id="94" dur="1" fill="hold">
                                          <p:stCondLst>
                                            <p:cond delay="0"/>
                                          </p:stCondLst>
                                        </p:cTn>
                                        <p:tgtEl>
                                          <p:spTgt spid="188"/>
                                        </p:tgtEl>
                                        <p:attrNameLst>
                                          <p:attrName>style.visibility</p:attrName>
                                        </p:attrNameLst>
                                      </p:cBhvr>
                                      <p:to>
                                        <p:strVal val="visible"/>
                                      </p:to>
                                    </p:set>
                                    <p:anim calcmode="lin" valueType="num">
                                      <p:cBhvr additive="base">
                                        <p:cTn id="95" dur="500" fill="hold"/>
                                        <p:tgtEl>
                                          <p:spTgt spid="188"/>
                                        </p:tgtEl>
                                        <p:attrNameLst>
                                          <p:attrName>ppt_x</p:attrName>
                                        </p:attrNameLst>
                                      </p:cBhvr>
                                      <p:tavLst>
                                        <p:tav tm="0">
                                          <p:val>
                                            <p:strVal val="0-#ppt_w/2"/>
                                          </p:val>
                                        </p:tav>
                                        <p:tav tm="100000">
                                          <p:val>
                                            <p:strVal val="#ppt_x"/>
                                          </p:val>
                                        </p:tav>
                                      </p:tavLst>
                                    </p:anim>
                                    <p:anim calcmode="lin" valueType="num">
                                      <p:cBhvr additive="base">
                                        <p:cTn id="96" dur="500" fill="hold"/>
                                        <p:tgtEl>
                                          <p:spTgt spid="188"/>
                                        </p:tgtEl>
                                        <p:attrNameLst>
                                          <p:attrName>ppt_y</p:attrName>
                                        </p:attrNameLst>
                                      </p:cBhvr>
                                      <p:tavLst>
                                        <p:tav tm="0">
                                          <p:val>
                                            <p:strVal val="#ppt_y"/>
                                          </p:val>
                                        </p:tav>
                                        <p:tav tm="100000">
                                          <p:val>
                                            <p:strVal val="#ppt_y"/>
                                          </p:val>
                                        </p:tav>
                                      </p:tavLst>
                                    </p:anim>
                                  </p:childTnLst>
                                </p:cTn>
                              </p:par>
                              <p:par>
                                <p:cTn id="97" presetID="2" presetClass="entr" presetSubtype="8" fill="hold" nodeType="withEffect">
                                  <p:stCondLst>
                                    <p:cond delay="0"/>
                                  </p:stCondLst>
                                  <p:childTnLst>
                                    <p:set>
                                      <p:cBhvr>
                                        <p:cTn id="98" dur="1" fill="hold">
                                          <p:stCondLst>
                                            <p:cond delay="0"/>
                                          </p:stCondLst>
                                        </p:cTn>
                                        <p:tgtEl>
                                          <p:spTgt spid="198"/>
                                        </p:tgtEl>
                                        <p:attrNameLst>
                                          <p:attrName>style.visibility</p:attrName>
                                        </p:attrNameLst>
                                      </p:cBhvr>
                                      <p:to>
                                        <p:strVal val="visible"/>
                                      </p:to>
                                    </p:set>
                                    <p:anim calcmode="lin" valueType="num">
                                      <p:cBhvr additive="base">
                                        <p:cTn id="99" dur="500" fill="hold"/>
                                        <p:tgtEl>
                                          <p:spTgt spid="198"/>
                                        </p:tgtEl>
                                        <p:attrNameLst>
                                          <p:attrName>ppt_x</p:attrName>
                                        </p:attrNameLst>
                                      </p:cBhvr>
                                      <p:tavLst>
                                        <p:tav tm="0">
                                          <p:val>
                                            <p:strVal val="0-#ppt_w/2"/>
                                          </p:val>
                                        </p:tav>
                                        <p:tav tm="100000">
                                          <p:val>
                                            <p:strVal val="#ppt_x"/>
                                          </p:val>
                                        </p:tav>
                                      </p:tavLst>
                                    </p:anim>
                                    <p:anim calcmode="lin" valueType="num">
                                      <p:cBhvr additive="base">
                                        <p:cTn id="100" dur="500" fill="hold"/>
                                        <p:tgtEl>
                                          <p:spTgt spid="198"/>
                                        </p:tgtEl>
                                        <p:attrNameLst>
                                          <p:attrName>ppt_y</p:attrName>
                                        </p:attrNameLst>
                                      </p:cBhvr>
                                      <p:tavLst>
                                        <p:tav tm="0">
                                          <p:val>
                                            <p:strVal val="#ppt_y"/>
                                          </p:val>
                                        </p:tav>
                                        <p:tav tm="100000">
                                          <p:val>
                                            <p:strVal val="#ppt_y"/>
                                          </p:val>
                                        </p:tav>
                                      </p:tavLst>
                                    </p:anim>
                                  </p:childTnLst>
                                </p:cTn>
                              </p:par>
                              <p:par>
                                <p:cTn id="101" presetID="2" presetClass="entr" presetSubtype="8" fill="hold" nodeType="withEffect">
                                  <p:stCondLst>
                                    <p:cond delay="0"/>
                                  </p:stCondLst>
                                  <p:childTnLst>
                                    <p:set>
                                      <p:cBhvr>
                                        <p:cTn id="102" dur="1" fill="hold">
                                          <p:stCondLst>
                                            <p:cond delay="0"/>
                                          </p:stCondLst>
                                        </p:cTn>
                                        <p:tgtEl>
                                          <p:spTgt spid="205"/>
                                        </p:tgtEl>
                                        <p:attrNameLst>
                                          <p:attrName>style.visibility</p:attrName>
                                        </p:attrNameLst>
                                      </p:cBhvr>
                                      <p:to>
                                        <p:strVal val="visible"/>
                                      </p:to>
                                    </p:set>
                                    <p:anim calcmode="lin" valueType="num">
                                      <p:cBhvr additive="base">
                                        <p:cTn id="103" dur="500" fill="hold"/>
                                        <p:tgtEl>
                                          <p:spTgt spid="205"/>
                                        </p:tgtEl>
                                        <p:attrNameLst>
                                          <p:attrName>ppt_x</p:attrName>
                                        </p:attrNameLst>
                                      </p:cBhvr>
                                      <p:tavLst>
                                        <p:tav tm="0">
                                          <p:val>
                                            <p:strVal val="0-#ppt_w/2"/>
                                          </p:val>
                                        </p:tav>
                                        <p:tav tm="100000">
                                          <p:val>
                                            <p:strVal val="#ppt_x"/>
                                          </p:val>
                                        </p:tav>
                                      </p:tavLst>
                                    </p:anim>
                                    <p:anim calcmode="lin" valueType="num">
                                      <p:cBhvr additive="base">
                                        <p:cTn id="104" dur="500" fill="hold"/>
                                        <p:tgtEl>
                                          <p:spTgt spid="205"/>
                                        </p:tgtEl>
                                        <p:attrNameLst>
                                          <p:attrName>ppt_y</p:attrName>
                                        </p:attrNameLst>
                                      </p:cBhvr>
                                      <p:tavLst>
                                        <p:tav tm="0">
                                          <p:val>
                                            <p:strVal val="#ppt_y"/>
                                          </p:val>
                                        </p:tav>
                                        <p:tav tm="100000">
                                          <p:val>
                                            <p:strVal val="#ppt_y"/>
                                          </p:val>
                                        </p:tav>
                                      </p:tavLst>
                                    </p:anim>
                                  </p:childTnLst>
                                </p:cTn>
                              </p:par>
                              <p:par>
                                <p:cTn id="105" presetID="2" presetClass="entr" presetSubtype="8" fill="hold" nodeType="withEffect">
                                  <p:stCondLst>
                                    <p:cond delay="0"/>
                                  </p:stCondLst>
                                  <p:childTnLst>
                                    <p:set>
                                      <p:cBhvr>
                                        <p:cTn id="106" dur="1" fill="hold">
                                          <p:stCondLst>
                                            <p:cond delay="0"/>
                                          </p:stCondLst>
                                        </p:cTn>
                                        <p:tgtEl>
                                          <p:spTgt spid="206"/>
                                        </p:tgtEl>
                                        <p:attrNameLst>
                                          <p:attrName>style.visibility</p:attrName>
                                        </p:attrNameLst>
                                      </p:cBhvr>
                                      <p:to>
                                        <p:strVal val="visible"/>
                                      </p:to>
                                    </p:set>
                                    <p:anim calcmode="lin" valueType="num">
                                      <p:cBhvr additive="base">
                                        <p:cTn id="107" dur="500" fill="hold"/>
                                        <p:tgtEl>
                                          <p:spTgt spid="206"/>
                                        </p:tgtEl>
                                        <p:attrNameLst>
                                          <p:attrName>ppt_x</p:attrName>
                                        </p:attrNameLst>
                                      </p:cBhvr>
                                      <p:tavLst>
                                        <p:tav tm="0">
                                          <p:val>
                                            <p:strVal val="0-#ppt_w/2"/>
                                          </p:val>
                                        </p:tav>
                                        <p:tav tm="100000">
                                          <p:val>
                                            <p:strVal val="#ppt_x"/>
                                          </p:val>
                                        </p:tav>
                                      </p:tavLst>
                                    </p:anim>
                                    <p:anim calcmode="lin" valueType="num">
                                      <p:cBhvr additive="base">
                                        <p:cTn id="108" dur="500" fill="hold"/>
                                        <p:tgtEl>
                                          <p:spTgt spid="206"/>
                                        </p:tgtEl>
                                        <p:attrNameLst>
                                          <p:attrName>ppt_y</p:attrName>
                                        </p:attrNameLst>
                                      </p:cBhvr>
                                      <p:tavLst>
                                        <p:tav tm="0">
                                          <p:val>
                                            <p:strVal val="#ppt_y"/>
                                          </p:val>
                                        </p:tav>
                                        <p:tav tm="100000">
                                          <p:val>
                                            <p:strVal val="#ppt_y"/>
                                          </p:val>
                                        </p:tav>
                                      </p:tavLst>
                                    </p:anim>
                                  </p:childTnLst>
                                </p:cTn>
                              </p:par>
                              <p:par>
                                <p:cTn id="109" presetID="2" presetClass="entr" presetSubtype="8" fill="hold" nodeType="withEffect">
                                  <p:stCondLst>
                                    <p:cond delay="0"/>
                                  </p:stCondLst>
                                  <p:childTnLst>
                                    <p:set>
                                      <p:cBhvr>
                                        <p:cTn id="110" dur="1" fill="hold">
                                          <p:stCondLst>
                                            <p:cond delay="0"/>
                                          </p:stCondLst>
                                        </p:cTn>
                                        <p:tgtEl>
                                          <p:spTgt spid="207"/>
                                        </p:tgtEl>
                                        <p:attrNameLst>
                                          <p:attrName>style.visibility</p:attrName>
                                        </p:attrNameLst>
                                      </p:cBhvr>
                                      <p:to>
                                        <p:strVal val="visible"/>
                                      </p:to>
                                    </p:set>
                                    <p:anim calcmode="lin" valueType="num">
                                      <p:cBhvr additive="base">
                                        <p:cTn id="111" dur="500" fill="hold"/>
                                        <p:tgtEl>
                                          <p:spTgt spid="207"/>
                                        </p:tgtEl>
                                        <p:attrNameLst>
                                          <p:attrName>ppt_x</p:attrName>
                                        </p:attrNameLst>
                                      </p:cBhvr>
                                      <p:tavLst>
                                        <p:tav tm="0">
                                          <p:val>
                                            <p:strVal val="0-#ppt_w/2"/>
                                          </p:val>
                                        </p:tav>
                                        <p:tav tm="100000">
                                          <p:val>
                                            <p:strVal val="#ppt_x"/>
                                          </p:val>
                                        </p:tav>
                                      </p:tavLst>
                                    </p:anim>
                                    <p:anim calcmode="lin" valueType="num">
                                      <p:cBhvr additive="base">
                                        <p:cTn id="112" dur="500" fill="hold"/>
                                        <p:tgtEl>
                                          <p:spTgt spid="207"/>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208"/>
                                        </p:tgtEl>
                                        <p:attrNameLst>
                                          <p:attrName>style.visibility</p:attrName>
                                        </p:attrNameLst>
                                      </p:cBhvr>
                                      <p:to>
                                        <p:strVal val="visible"/>
                                      </p:to>
                                    </p:set>
                                    <p:anim calcmode="lin" valueType="num">
                                      <p:cBhvr additive="base">
                                        <p:cTn id="115" dur="500" fill="hold"/>
                                        <p:tgtEl>
                                          <p:spTgt spid="208"/>
                                        </p:tgtEl>
                                        <p:attrNameLst>
                                          <p:attrName>ppt_x</p:attrName>
                                        </p:attrNameLst>
                                      </p:cBhvr>
                                      <p:tavLst>
                                        <p:tav tm="0">
                                          <p:val>
                                            <p:strVal val="0-#ppt_w/2"/>
                                          </p:val>
                                        </p:tav>
                                        <p:tav tm="100000">
                                          <p:val>
                                            <p:strVal val="#ppt_x"/>
                                          </p:val>
                                        </p:tav>
                                      </p:tavLst>
                                    </p:anim>
                                    <p:anim calcmode="lin" valueType="num">
                                      <p:cBhvr additive="base">
                                        <p:cTn id="116" dur="500" fill="hold"/>
                                        <p:tgtEl>
                                          <p:spTgt spid="208"/>
                                        </p:tgtEl>
                                        <p:attrNameLst>
                                          <p:attrName>ppt_y</p:attrName>
                                        </p:attrNameLst>
                                      </p:cBhvr>
                                      <p:tavLst>
                                        <p:tav tm="0">
                                          <p:val>
                                            <p:strVal val="#ppt_y"/>
                                          </p:val>
                                        </p:tav>
                                        <p:tav tm="100000">
                                          <p:val>
                                            <p:strVal val="#ppt_y"/>
                                          </p:val>
                                        </p:tav>
                                      </p:tavLst>
                                    </p:anim>
                                  </p:childTnLst>
                                </p:cTn>
                              </p:par>
                              <p:par>
                                <p:cTn id="117" presetID="2" presetClass="entr" presetSubtype="8" fill="hold" nodeType="withEffect">
                                  <p:stCondLst>
                                    <p:cond delay="0"/>
                                  </p:stCondLst>
                                  <p:childTnLst>
                                    <p:set>
                                      <p:cBhvr>
                                        <p:cTn id="118" dur="1" fill="hold">
                                          <p:stCondLst>
                                            <p:cond delay="0"/>
                                          </p:stCondLst>
                                        </p:cTn>
                                        <p:tgtEl>
                                          <p:spTgt spid="209"/>
                                        </p:tgtEl>
                                        <p:attrNameLst>
                                          <p:attrName>style.visibility</p:attrName>
                                        </p:attrNameLst>
                                      </p:cBhvr>
                                      <p:to>
                                        <p:strVal val="visible"/>
                                      </p:to>
                                    </p:set>
                                    <p:anim calcmode="lin" valueType="num">
                                      <p:cBhvr additive="base">
                                        <p:cTn id="119" dur="500" fill="hold"/>
                                        <p:tgtEl>
                                          <p:spTgt spid="209"/>
                                        </p:tgtEl>
                                        <p:attrNameLst>
                                          <p:attrName>ppt_x</p:attrName>
                                        </p:attrNameLst>
                                      </p:cBhvr>
                                      <p:tavLst>
                                        <p:tav tm="0">
                                          <p:val>
                                            <p:strVal val="0-#ppt_w/2"/>
                                          </p:val>
                                        </p:tav>
                                        <p:tav tm="100000">
                                          <p:val>
                                            <p:strVal val="#ppt_x"/>
                                          </p:val>
                                        </p:tav>
                                      </p:tavLst>
                                    </p:anim>
                                    <p:anim calcmode="lin" valueType="num">
                                      <p:cBhvr additive="base">
                                        <p:cTn id="120" dur="500" fill="hold"/>
                                        <p:tgtEl>
                                          <p:spTgt spid="209"/>
                                        </p:tgtEl>
                                        <p:attrNameLst>
                                          <p:attrName>ppt_y</p:attrName>
                                        </p:attrNameLst>
                                      </p:cBhvr>
                                      <p:tavLst>
                                        <p:tav tm="0">
                                          <p:val>
                                            <p:strVal val="#ppt_y"/>
                                          </p:val>
                                        </p:tav>
                                        <p:tav tm="100000">
                                          <p:val>
                                            <p:strVal val="#ppt_y"/>
                                          </p:val>
                                        </p:tav>
                                      </p:tavLst>
                                    </p:anim>
                                  </p:childTnLst>
                                </p:cTn>
                              </p:par>
                              <p:par>
                                <p:cTn id="121" presetID="2" presetClass="entr" presetSubtype="8" fill="hold" nodeType="withEffect">
                                  <p:stCondLst>
                                    <p:cond delay="0"/>
                                  </p:stCondLst>
                                  <p:childTnLst>
                                    <p:set>
                                      <p:cBhvr>
                                        <p:cTn id="122" dur="1" fill="hold">
                                          <p:stCondLst>
                                            <p:cond delay="0"/>
                                          </p:stCondLst>
                                        </p:cTn>
                                        <p:tgtEl>
                                          <p:spTgt spid="217"/>
                                        </p:tgtEl>
                                        <p:attrNameLst>
                                          <p:attrName>style.visibility</p:attrName>
                                        </p:attrNameLst>
                                      </p:cBhvr>
                                      <p:to>
                                        <p:strVal val="visible"/>
                                      </p:to>
                                    </p:set>
                                    <p:anim calcmode="lin" valueType="num">
                                      <p:cBhvr additive="base">
                                        <p:cTn id="123" dur="500" fill="hold"/>
                                        <p:tgtEl>
                                          <p:spTgt spid="217"/>
                                        </p:tgtEl>
                                        <p:attrNameLst>
                                          <p:attrName>ppt_x</p:attrName>
                                        </p:attrNameLst>
                                      </p:cBhvr>
                                      <p:tavLst>
                                        <p:tav tm="0">
                                          <p:val>
                                            <p:strVal val="0-#ppt_w/2"/>
                                          </p:val>
                                        </p:tav>
                                        <p:tav tm="100000">
                                          <p:val>
                                            <p:strVal val="#ppt_x"/>
                                          </p:val>
                                        </p:tav>
                                      </p:tavLst>
                                    </p:anim>
                                    <p:anim calcmode="lin" valueType="num">
                                      <p:cBhvr additive="base">
                                        <p:cTn id="124" dur="500" fill="hold"/>
                                        <p:tgtEl>
                                          <p:spTgt spid="217"/>
                                        </p:tgtEl>
                                        <p:attrNameLst>
                                          <p:attrName>ppt_y</p:attrName>
                                        </p:attrNameLst>
                                      </p:cBhvr>
                                      <p:tavLst>
                                        <p:tav tm="0">
                                          <p:val>
                                            <p:strVal val="#ppt_y"/>
                                          </p:val>
                                        </p:tav>
                                        <p:tav tm="100000">
                                          <p:val>
                                            <p:strVal val="#ppt_y"/>
                                          </p:val>
                                        </p:tav>
                                      </p:tavLst>
                                    </p:anim>
                                  </p:childTnLst>
                                </p:cTn>
                              </p:par>
                              <p:par>
                                <p:cTn id="125" presetID="2" presetClass="entr" presetSubtype="8" fill="hold" nodeType="withEffect">
                                  <p:stCondLst>
                                    <p:cond delay="0"/>
                                  </p:stCondLst>
                                  <p:childTnLst>
                                    <p:set>
                                      <p:cBhvr>
                                        <p:cTn id="126" dur="1" fill="hold">
                                          <p:stCondLst>
                                            <p:cond delay="0"/>
                                          </p:stCondLst>
                                        </p:cTn>
                                        <p:tgtEl>
                                          <p:spTgt spid="228"/>
                                        </p:tgtEl>
                                        <p:attrNameLst>
                                          <p:attrName>style.visibility</p:attrName>
                                        </p:attrNameLst>
                                      </p:cBhvr>
                                      <p:to>
                                        <p:strVal val="visible"/>
                                      </p:to>
                                    </p:set>
                                    <p:anim calcmode="lin" valueType="num">
                                      <p:cBhvr additive="base">
                                        <p:cTn id="127" dur="500" fill="hold"/>
                                        <p:tgtEl>
                                          <p:spTgt spid="228"/>
                                        </p:tgtEl>
                                        <p:attrNameLst>
                                          <p:attrName>ppt_x</p:attrName>
                                        </p:attrNameLst>
                                      </p:cBhvr>
                                      <p:tavLst>
                                        <p:tav tm="0">
                                          <p:val>
                                            <p:strVal val="0-#ppt_w/2"/>
                                          </p:val>
                                        </p:tav>
                                        <p:tav tm="100000">
                                          <p:val>
                                            <p:strVal val="#ppt_x"/>
                                          </p:val>
                                        </p:tav>
                                      </p:tavLst>
                                    </p:anim>
                                    <p:anim calcmode="lin" valueType="num">
                                      <p:cBhvr additive="base">
                                        <p:cTn id="128" dur="500" fill="hold"/>
                                        <p:tgtEl>
                                          <p:spTgt spid="228"/>
                                        </p:tgtEl>
                                        <p:attrNameLst>
                                          <p:attrName>ppt_y</p:attrName>
                                        </p:attrNameLst>
                                      </p:cBhvr>
                                      <p:tavLst>
                                        <p:tav tm="0">
                                          <p:val>
                                            <p:strVal val="#ppt_y"/>
                                          </p:val>
                                        </p:tav>
                                        <p:tav tm="100000">
                                          <p:val>
                                            <p:strVal val="#ppt_y"/>
                                          </p:val>
                                        </p:tav>
                                      </p:tavLst>
                                    </p:anim>
                                  </p:childTnLst>
                                </p:cTn>
                              </p:par>
                              <p:par>
                                <p:cTn id="129" presetID="2" presetClass="entr" presetSubtype="8" fill="hold" nodeType="withEffect">
                                  <p:stCondLst>
                                    <p:cond delay="0"/>
                                  </p:stCondLst>
                                  <p:childTnLst>
                                    <p:set>
                                      <p:cBhvr>
                                        <p:cTn id="130" dur="1" fill="hold">
                                          <p:stCondLst>
                                            <p:cond delay="0"/>
                                          </p:stCondLst>
                                        </p:cTn>
                                        <p:tgtEl>
                                          <p:spTgt spid="229"/>
                                        </p:tgtEl>
                                        <p:attrNameLst>
                                          <p:attrName>style.visibility</p:attrName>
                                        </p:attrNameLst>
                                      </p:cBhvr>
                                      <p:to>
                                        <p:strVal val="visible"/>
                                      </p:to>
                                    </p:set>
                                    <p:anim calcmode="lin" valueType="num">
                                      <p:cBhvr additive="base">
                                        <p:cTn id="131" dur="500" fill="hold"/>
                                        <p:tgtEl>
                                          <p:spTgt spid="229"/>
                                        </p:tgtEl>
                                        <p:attrNameLst>
                                          <p:attrName>ppt_x</p:attrName>
                                        </p:attrNameLst>
                                      </p:cBhvr>
                                      <p:tavLst>
                                        <p:tav tm="0">
                                          <p:val>
                                            <p:strVal val="0-#ppt_w/2"/>
                                          </p:val>
                                        </p:tav>
                                        <p:tav tm="100000">
                                          <p:val>
                                            <p:strVal val="#ppt_x"/>
                                          </p:val>
                                        </p:tav>
                                      </p:tavLst>
                                    </p:anim>
                                    <p:anim calcmode="lin" valueType="num">
                                      <p:cBhvr additive="base">
                                        <p:cTn id="132" dur="500" fill="hold"/>
                                        <p:tgtEl>
                                          <p:spTgt spid="229"/>
                                        </p:tgtEl>
                                        <p:attrNameLst>
                                          <p:attrName>ppt_y</p:attrName>
                                        </p:attrNameLst>
                                      </p:cBhvr>
                                      <p:tavLst>
                                        <p:tav tm="0">
                                          <p:val>
                                            <p:strVal val="#ppt_y"/>
                                          </p:val>
                                        </p:tav>
                                        <p:tav tm="100000">
                                          <p:val>
                                            <p:strVal val="#ppt_y"/>
                                          </p:val>
                                        </p:tav>
                                      </p:tavLst>
                                    </p:anim>
                                  </p:childTnLst>
                                </p:cTn>
                              </p:par>
                              <p:par>
                                <p:cTn id="133" presetID="2" presetClass="entr" presetSubtype="8" fill="hold" nodeType="withEffect">
                                  <p:stCondLst>
                                    <p:cond delay="0"/>
                                  </p:stCondLst>
                                  <p:childTnLst>
                                    <p:set>
                                      <p:cBhvr>
                                        <p:cTn id="134" dur="1" fill="hold">
                                          <p:stCondLst>
                                            <p:cond delay="0"/>
                                          </p:stCondLst>
                                        </p:cTn>
                                        <p:tgtEl>
                                          <p:spTgt spid="230"/>
                                        </p:tgtEl>
                                        <p:attrNameLst>
                                          <p:attrName>style.visibility</p:attrName>
                                        </p:attrNameLst>
                                      </p:cBhvr>
                                      <p:to>
                                        <p:strVal val="visible"/>
                                      </p:to>
                                    </p:set>
                                    <p:anim calcmode="lin" valueType="num">
                                      <p:cBhvr additive="base">
                                        <p:cTn id="135" dur="500" fill="hold"/>
                                        <p:tgtEl>
                                          <p:spTgt spid="230"/>
                                        </p:tgtEl>
                                        <p:attrNameLst>
                                          <p:attrName>ppt_x</p:attrName>
                                        </p:attrNameLst>
                                      </p:cBhvr>
                                      <p:tavLst>
                                        <p:tav tm="0">
                                          <p:val>
                                            <p:strVal val="0-#ppt_w/2"/>
                                          </p:val>
                                        </p:tav>
                                        <p:tav tm="100000">
                                          <p:val>
                                            <p:strVal val="#ppt_x"/>
                                          </p:val>
                                        </p:tav>
                                      </p:tavLst>
                                    </p:anim>
                                    <p:anim calcmode="lin" valueType="num">
                                      <p:cBhvr additive="base">
                                        <p:cTn id="136" dur="500" fill="hold"/>
                                        <p:tgtEl>
                                          <p:spTgt spid="230"/>
                                        </p:tgtEl>
                                        <p:attrNameLst>
                                          <p:attrName>ppt_y</p:attrName>
                                        </p:attrNameLst>
                                      </p:cBhvr>
                                      <p:tavLst>
                                        <p:tav tm="0">
                                          <p:val>
                                            <p:strVal val="#ppt_y"/>
                                          </p:val>
                                        </p:tav>
                                        <p:tav tm="100000">
                                          <p:val>
                                            <p:strVal val="#ppt_y"/>
                                          </p:val>
                                        </p:tav>
                                      </p:tavLst>
                                    </p:anim>
                                  </p:childTnLst>
                                </p:cTn>
                              </p:par>
                              <p:par>
                                <p:cTn id="137" presetID="2" presetClass="entr" presetSubtype="8" fill="hold" nodeType="withEffect">
                                  <p:stCondLst>
                                    <p:cond delay="0"/>
                                  </p:stCondLst>
                                  <p:childTnLst>
                                    <p:set>
                                      <p:cBhvr>
                                        <p:cTn id="138" dur="1" fill="hold">
                                          <p:stCondLst>
                                            <p:cond delay="0"/>
                                          </p:stCondLst>
                                        </p:cTn>
                                        <p:tgtEl>
                                          <p:spTgt spid="231"/>
                                        </p:tgtEl>
                                        <p:attrNameLst>
                                          <p:attrName>style.visibility</p:attrName>
                                        </p:attrNameLst>
                                      </p:cBhvr>
                                      <p:to>
                                        <p:strVal val="visible"/>
                                      </p:to>
                                    </p:set>
                                    <p:anim calcmode="lin" valueType="num">
                                      <p:cBhvr additive="base">
                                        <p:cTn id="139" dur="500" fill="hold"/>
                                        <p:tgtEl>
                                          <p:spTgt spid="231"/>
                                        </p:tgtEl>
                                        <p:attrNameLst>
                                          <p:attrName>ppt_x</p:attrName>
                                        </p:attrNameLst>
                                      </p:cBhvr>
                                      <p:tavLst>
                                        <p:tav tm="0">
                                          <p:val>
                                            <p:strVal val="0-#ppt_w/2"/>
                                          </p:val>
                                        </p:tav>
                                        <p:tav tm="100000">
                                          <p:val>
                                            <p:strVal val="#ppt_x"/>
                                          </p:val>
                                        </p:tav>
                                      </p:tavLst>
                                    </p:anim>
                                    <p:anim calcmode="lin" valueType="num">
                                      <p:cBhvr additive="base">
                                        <p:cTn id="140" dur="500" fill="hold"/>
                                        <p:tgtEl>
                                          <p:spTgt spid="231"/>
                                        </p:tgtEl>
                                        <p:attrNameLst>
                                          <p:attrName>ppt_y</p:attrName>
                                        </p:attrNameLst>
                                      </p:cBhvr>
                                      <p:tavLst>
                                        <p:tav tm="0">
                                          <p:val>
                                            <p:strVal val="#ppt_y"/>
                                          </p:val>
                                        </p:tav>
                                        <p:tav tm="100000">
                                          <p:val>
                                            <p:strVal val="#ppt_y"/>
                                          </p:val>
                                        </p:tav>
                                      </p:tavLst>
                                    </p:anim>
                                  </p:childTnLst>
                                </p:cTn>
                              </p:par>
                              <p:par>
                                <p:cTn id="141" presetID="2" presetClass="entr" presetSubtype="8" fill="hold" grpId="0" nodeType="withEffect">
                                  <p:stCondLst>
                                    <p:cond delay="0"/>
                                  </p:stCondLst>
                                  <p:childTnLst>
                                    <p:set>
                                      <p:cBhvr>
                                        <p:cTn id="142" dur="1" fill="hold">
                                          <p:stCondLst>
                                            <p:cond delay="0"/>
                                          </p:stCondLst>
                                        </p:cTn>
                                        <p:tgtEl>
                                          <p:spTgt spid="232"/>
                                        </p:tgtEl>
                                        <p:attrNameLst>
                                          <p:attrName>style.visibility</p:attrName>
                                        </p:attrNameLst>
                                      </p:cBhvr>
                                      <p:to>
                                        <p:strVal val="visible"/>
                                      </p:to>
                                    </p:set>
                                    <p:anim calcmode="lin" valueType="num">
                                      <p:cBhvr additive="base">
                                        <p:cTn id="143" dur="500" fill="hold"/>
                                        <p:tgtEl>
                                          <p:spTgt spid="232"/>
                                        </p:tgtEl>
                                        <p:attrNameLst>
                                          <p:attrName>ppt_x</p:attrName>
                                        </p:attrNameLst>
                                      </p:cBhvr>
                                      <p:tavLst>
                                        <p:tav tm="0">
                                          <p:val>
                                            <p:strVal val="0-#ppt_w/2"/>
                                          </p:val>
                                        </p:tav>
                                        <p:tav tm="100000">
                                          <p:val>
                                            <p:strVal val="#ppt_x"/>
                                          </p:val>
                                        </p:tav>
                                      </p:tavLst>
                                    </p:anim>
                                    <p:anim calcmode="lin" valueType="num">
                                      <p:cBhvr additive="base">
                                        <p:cTn id="144" dur="500" fill="hold"/>
                                        <p:tgtEl>
                                          <p:spTgt spid="232"/>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233"/>
                                        </p:tgtEl>
                                        <p:attrNameLst>
                                          <p:attrName>style.visibility</p:attrName>
                                        </p:attrNameLst>
                                      </p:cBhvr>
                                      <p:to>
                                        <p:strVal val="visible"/>
                                      </p:to>
                                    </p:set>
                                    <p:anim calcmode="lin" valueType="num">
                                      <p:cBhvr additive="base">
                                        <p:cTn id="147" dur="500" fill="hold"/>
                                        <p:tgtEl>
                                          <p:spTgt spid="233"/>
                                        </p:tgtEl>
                                        <p:attrNameLst>
                                          <p:attrName>ppt_x</p:attrName>
                                        </p:attrNameLst>
                                      </p:cBhvr>
                                      <p:tavLst>
                                        <p:tav tm="0">
                                          <p:val>
                                            <p:strVal val="0-#ppt_w/2"/>
                                          </p:val>
                                        </p:tav>
                                        <p:tav tm="100000">
                                          <p:val>
                                            <p:strVal val="#ppt_x"/>
                                          </p:val>
                                        </p:tav>
                                      </p:tavLst>
                                    </p:anim>
                                    <p:anim calcmode="lin" valueType="num">
                                      <p:cBhvr additive="base">
                                        <p:cTn id="148" dur="500" fill="hold"/>
                                        <p:tgtEl>
                                          <p:spTgt spid="233"/>
                                        </p:tgtEl>
                                        <p:attrNameLst>
                                          <p:attrName>ppt_y</p:attrName>
                                        </p:attrNameLst>
                                      </p:cBhvr>
                                      <p:tavLst>
                                        <p:tav tm="0">
                                          <p:val>
                                            <p:strVal val="#ppt_y"/>
                                          </p:val>
                                        </p:tav>
                                        <p:tav tm="100000">
                                          <p:val>
                                            <p:strVal val="#ppt_y"/>
                                          </p:val>
                                        </p:tav>
                                      </p:tavLst>
                                    </p:anim>
                                  </p:childTnLst>
                                </p:cTn>
                              </p:par>
                              <p:par>
                                <p:cTn id="149" presetID="2" presetClass="entr" presetSubtype="8" fill="hold" nodeType="withEffect">
                                  <p:stCondLst>
                                    <p:cond delay="0"/>
                                  </p:stCondLst>
                                  <p:childTnLst>
                                    <p:set>
                                      <p:cBhvr>
                                        <p:cTn id="150" dur="1" fill="hold">
                                          <p:stCondLst>
                                            <p:cond delay="0"/>
                                          </p:stCondLst>
                                        </p:cTn>
                                        <p:tgtEl>
                                          <p:spTgt spid="234"/>
                                        </p:tgtEl>
                                        <p:attrNameLst>
                                          <p:attrName>style.visibility</p:attrName>
                                        </p:attrNameLst>
                                      </p:cBhvr>
                                      <p:to>
                                        <p:strVal val="visible"/>
                                      </p:to>
                                    </p:set>
                                    <p:anim calcmode="lin" valueType="num">
                                      <p:cBhvr additive="base">
                                        <p:cTn id="151" dur="500" fill="hold"/>
                                        <p:tgtEl>
                                          <p:spTgt spid="234"/>
                                        </p:tgtEl>
                                        <p:attrNameLst>
                                          <p:attrName>ppt_x</p:attrName>
                                        </p:attrNameLst>
                                      </p:cBhvr>
                                      <p:tavLst>
                                        <p:tav tm="0">
                                          <p:val>
                                            <p:strVal val="0-#ppt_w/2"/>
                                          </p:val>
                                        </p:tav>
                                        <p:tav tm="100000">
                                          <p:val>
                                            <p:strVal val="#ppt_x"/>
                                          </p:val>
                                        </p:tav>
                                      </p:tavLst>
                                    </p:anim>
                                    <p:anim calcmode="lin" valueType="num">
                                      <p:cBhvr additive="base">
                                        <p:cTn id="152" dur="500" fill="hold"/>
                                        <p:tgtEl>
                                          <p:spTgt spid="234"/>
                                        </p:tgtEl>
                                        <p:attrNameLst>
                                          <p:attrName>ppt_y</p:attrName>
                                        </p:attrNameLst>
                                      </p:cBhvr>
                                      <p:tavLst>
                                        <p:tav tm="0">
                                          <p:val>
                                            <p:strVal val="#ppt_y"/>
                                          </p:val>
                                        </p:tav>
                                        <p:tav tm="100000">
                                          <p:val>
                                            <p:strVal val="#ppt_y"/>
                                          </p:val>
                                        </p:tav>
                                      </p:tavLst>
                                    </p:anim>
                                  </p:childTnLst>
                                </p:cTn>
                              </p:par>
                              <p:par>
                                <p:cTn id="153" presetID="2" presetClass="entr" presetSubtype="1" fill="hold" grpId="0" nodeType="withEffect">
                                  <p:stCondLst>
                                    <p:cond delay="0"/>
                                  </p:stCondLst>
                                  <p:childTnLst>
                                    <p:set>
                                      <p:cBhvr>
                                        <p:cTn id="154" dur="1" fill="hold">
                                          <p:stCondLst>
                                            <p:cond delay="0"/>
                                          </p:stCondLst>
                                        </p:cTn>
                                        <p:tgtEl>
                                          <p:spTgt spid="68"/>
                                        </p:tgtEl>
                                        <p:attrNameLst>
                                          <p:attrName>style.visibility</p:attrName>
                                        </p:attrNameLst>
                                      </p:cBhvr>
                                      <p:to>
                                        <p:strVal val="visible"/>
                                      </p:to>
                                    </p:set>
                                    <p:anim calcmode="lin" valueType="num">
                                      <p:cBhvr additive="base">
                                        <p:cTn id="155" dur="500" fill="hold"/>
                                        <p:tgtEl>
                                          <p:spTgt spid="68"/>
                                        </p:tgtEl>
                                        <p:attrNameLst>
                                          <p:attrName>ppt_x</p:attrName>
                                        </p:attrNameLst>
                                      </p:cBhvr>
                                      <p:tavLst>
                                        <p:tav tm="0">
                                          <p:val>
                                            <p:strVal val="#ppt_x"/>
                                          </p:val>
                                        </p:tav>
                                        <p:tav tm="100000">
                                          <p:val>
                                            <p:strVal val="#ppt_x"/>
                                          </p:val>
                                        </p:tav>
                                      </p:tavLst>
                                    </p:anim>
                                    <p:anim calcmode="lin" valueType="num">
                                      <p:cBhvr additive="base">
                                        <p:cTn id="156" dur="500" fill="hold"/>
                                        <p:tgtEl>
                                          <p:spTgt spid="6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animBg="1"/>
      <p:bldP spid="65" grpId="0" animBg="1"/>
      <p:bldP spid="66" grpId="0" animBg="1"/>
      <p:bldP spid="68" grpId="0" animBg="1"/>
      <p:bldP spid="126" grpId="0"/>
      <p:bldP spid="127" grpId="0" animBg="1"/>
      <p:bldP spid="171" grpId="0" animBg="1"/>
      <p:bldP spid="172" grpId="0" animBg="1"/>
      <p:bldP spid="173" grpId="0"/>
      <p:bldP spid="174" grpId="0" animBg="1"/>
      <p:bldP spid="183" grpId="0"/>
      <p:bldP spid="184" grpId="0" animBg="1"/>
      <p:bldP spid="186" grpId="0"/>
      <p:bldP spid="187" grpId="0" animBg="1"/>
      <p:bldP spid="208" grpId="0"/>
      <p:bldP spid="232" grpId="0" animBg="1"/>
      <p:bldP spid="2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err="1" smtClean="0"/>
              <a:t>Hypothesis</a:t>
            </a:r>
            <a:endParaRPr lang="fr-FR" dirty="0"/>
          </a:p>
        </p:txBody>
      </p:sp>
      <p:sp>
        <p:nvSpPr>
          <p:cNvPr id="3" name="Espace réservé du contenu 2"/>
          <p:cNvSpPr>
            <a:spLocks noGrp="1"/>
          </p:cNvSpPr>
          <p:nvPr>
            <p:ph idx="1"/>
          </p:nvPr>
        </p:nvSpPr>
        <p:spPr/>
        <p:txBody>
          <a:bodyPr>
            <a:normAutofit fontScale="85000" lnSpcReduction="10000"/>
          </a:bodyPr>
          <a:lstStyle/>
          <a:p>
            <a:r>
              <a:rPr lang="fr-FR" dirty="0" smtClean="0"/>
              <a:t>Large </a:t>
            </a:r>
            <a:r>
              <a:rPr lang="fr-FR" dirty="0" err="1" smtClean="0"/>
              <a:t>number</a:t>
            </a:r>
            <a:r>
              <a:rPr lang="fr-FR" dirty="0" smtClean="0"/>
              <a:t> of </a:t>
            </a:r>
            <a:r>
              <a:rPr lang="fr-FR" dirty="0" err="1" smtClean="0"/>
              <a:t>descriptors</a:t>
            </a:r>
            <a:endParaRPr lang="fr-FR" dirty="0" smtClean="0"/>
          </a:p>
          <a:p>
            <a:pPr lvl="1"/>
            <a:r>
              <a:rPr lang="fr-FR" dirty="0" err="1" smtClean="0"/>
              <a:t>Need</a:t>
            </a:r>
            <a:r>
              <a:rPr lang="fr-FR" dirty="0" smtClean="0"/>
              <a:t> to </a:t>
            </a:r>
            <a:r>
              <a:rPr lang="fr-FR" dirty="0" err="1" smtClean="0"/>
              <a:t>accelerate</a:t>
            </a:r>
            <a:r>
              <a:rPr lang="fr-FR" dirty="0" smtClean="0"/>
              <a:t> the </a:t>
            </a:r>
            <a:r>
              <a:rPr lang="fr-FR" dirty="0" err="1" smtClean="0"/>
              <a:t>matching</a:t>
            </a:r>
            <a:endParaRPr lang="fr-FR" dirty="0" smtClean="0"/>
          </a:p>
          <a:p>
            <a:r>
              <a:rPr lang="fr-FR" dirty="0" smtClean="0"/>
              <a:t>High </a:t>
            </a:r>
            <a:r>
              <a:rPr lang="fr-FR" dirty="0" err="1" smtClean="0"/>
              <a:t>dimensional</a:t>
            </a:r>
            <a:r>
              <a:rPr lang="fr-FR" dirty="0" smtClean="0"/>
              <a:t> </a:t>
            </a:r>
            <a:r>
              <a:rPr lang="fr-FR" dirty="0" err="1" smtClean="0"/>
              <a:t>descriptors</a:t>
            </a:r>
            <a:endParaRPr lang="fr-FR" dirty="0" smtClean="0"/>
          </a:p>
          <a:p>
            <a:pPr lvl="1"/>
            <a:r>
              <a:rPr lang="fr-FR" dirty="0" smtClean="0"/>
              <a:t>SIFT: 128 dimensions</a:t>
            </a:r>
          </a:p>
          <a:p>
            <a:pPr lvl="1"/>
            <a:r>
              <a:rPr lang="fr-FR" dirty="0" err="1" smtClean="0"/>
              <a:t>Dimensionality</a:t>
            </a:r>
            <a:r>
              <a:rPr lang="fr-FR" dirty="0" smtClean="0"/>
              <a:t> not </a:t>
            </a:r>
            <a:r>
              <a:rPr lang="fr-FR" dirty="0" err="1" smtClean="0"/>
              <a:t>easily</a:t>
            </a:r>
            <a:r>
              <a:rPr lang="fr-FR" dirty="0" smtClean="0"/>
              <a:t> </a:t>
            </a:r>
            <a:r>
              <a:rPr lang="fr-FR" dirty="0" err="1" smtClean="0"/>
              <a:t>reduced</a:t>
            </a:r>
            <a:r>
              <a:rPr lang="fr-FR" dirty="0" smtClean="0"/>
              <a:t>: local, non-</a:t>
            </a:r>
            <a:r>
              <a:rPr lang="fr-FR" dirty="0" err="1" smtClean="0"/>
              <a:t>linear</a:t>
            </a:r>
            <a:r>
              <a:rPr lang="fr-FR" dirty="0" smtClean="0"/>
              <a:t> data </a:t>
            </a:r>
            <a:r>
              <a:rPr lang="fr-FR" dirty="0" err="1" smtClean="0"/>
              <a:t>correlation</a:t>
            </a:r>
            <a:endParaRPr lang="fr-FR" dirty="0" smtClean="0"/>
          </a:p>
          <a:p>
            <a:r>
              <a:rPr lang="fr-FR" dirty="0" smtClean="0"/>
              <a:t>Restrictions due to </a:t>
            </a:r>
            <a:r>
              <a:rPr lang="fr-FR" dirty="0" err="1" smtClean="0"/>
              <a:t>implementation</a:t>
            </a:r>
            <a:endParaRPr lang="fr-FR" dirty="0" smtClean="0"/>
          </a:p>
          <a:p>
            <a:pPr lvl="1"/>
            <a:r>
              <a:rPr lang="fr-FR" dirty="0" smtClean="0"/>
              <a:t>Favorise </a:t>
            </a:r>
            <a:r>
              <a:rPr lang="fr-FR" dirty="0" err="1" smtClean="0"/>
              <a:t>sequential</a:t>
            </a:r>
            <a:r>
              <a:rPr lang="fr-FR" dirty="0" smtClean="0"/>
              <a:t> </a:t>
            </a:r>
            <a:r>
              <a:rPr lang="fr-FR" dirty="0" err="1" smtClean="0"/>
              <a:t>access</a:t>
            </a:r>
            <a:r>
              <a:rPr lang="fr-FR" dirty="0" smtClean="0"/>
              <a:t>, </a:t>
            </a:r>
            <a:r>
              <a:rPr lang="fr-FR" dirty="0" err="1" smtClean="0"/>
              <a:t>avoid</a:t>
            </a:r>
            <a:r>
              <a:rPr lang="fr-FR" dirty="0" smtClean="0"/>
              <a:t> </a:t>
            </a:r>
            <a:r>
              <a:rPr lang="fr-FR" dirty="0" err="1" smtClean="0"/>
              <a:t>random</a:t>
            </a:r>
            <a:r>
              <a:rPr lang="fr-FR" dirty="0" smtClean="0"/>
              <a:t> </a:t>
            </a:r>
            <a:r>
              <a:rPr lang="fr-FR" dirty="0" err="1" smtClean="0"/>
              <a:t>access</a:t>
            </a:r>
            <a:endParaRPr lang="fr-FR" dirty="0" smtClean="0"/>
          </a:p>
          <a:p>
            <a:pPr lvl="1"/>
            <a:endParaRPr lang="fr-FR" dirty="0" smtClean="0"/>
          </a:p>
          <a:p>
            <a:pPr marL="539750" indent="-539750">
              <a:buFont typeface="Euclid Symbol" pitchFamily="18" charset="2"/>
              <a:buChar char=""/>
            </a:pPr>
            <a:r>
              <a:rPr lang="fr-FR" dirty="0" smtClean="0"/>
              <a:t>Optimise </a:t>
            </a:r>
            <a:r>
              <a:rPr lang="fr-FR" dirty="0" err="1" smtClean="0"/>
              <a:t>high</a:t>
            </a:r>
            <a:r>
              <a:rPr lang="fr-FR" dirty="0" smtClean="0"/>
              <a:t>-</a:t>
            </a:r>
            <a:r>
              <a:rPr lang="fr-FR" dirty="0" err="1" smtClean="0"/>
              <a:t>dimensional</a:t>
            </a:r>
            <a:r>
              <a:rPr lang="fr-FR" dirty="0" smtClean="0"/>
              <a:t> </a:t>
            </a:r>
            <a:r>
              <a:rPr lang="fr-FR" dirty="0" err="1" smtClean="0"/>
              <a:t>descriptor</a:t>
            </a:r>
            <a:r>
              <a:rPr lang="fr-FR" dirty="0" smtClean="0"/>
              <a:t> </a:t>
            </a:r>
            <a:r>
              <a:rPr lang="fr-FR" dirty="0" err="1" smtClean="0"/>
              <a:t>matching</a:t>
            </a:r>
            <a:r>
              <a:rPr lang="fr-FR" dirty="0" smtClean="0"/>
              <a:t> </a:t>
            </a:r>
          </a:p>
        </p:txBody>
      </p:sp>
      <p:sp>
        <p:nvSpPr>
          <p:cNvPr id="4" name="Espace réservé du numéro de diapositive 3"/>
          <p:cNvSpPr>
            <a:spLocks noGrp="1"/>
          </p:cNvSpPr>
          <p:nvPr>
            <p:ph type="sldNum" sz="quarter" idx="12"/>
          </p:nvPr>
        </p:nvSpPr>
        <p:spPr/>
        <p:txBody>
          <a:bodyPr/>
          <a:lstStyle/>
          <a:p>
            <a:fld id="{6E118708-87BA-45D2-8B77-0C5CA463363A}" type="slidenum">
              <a:rPr lang="pt-BR" smtClean="0"/>
              <a:pPr/>
              <a:t>9</a:t>
            </a:fld>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Top)">
                                      <p:cBhvr>
                                        <p:cTn id="7" dur="500"/>
                                        <p:tgtEl>
                                          <p:spTgt spid="3">
                                            <p:txEl>
                                              <p:pRg st="2" end="2"/>
                                            </p:txEl>
                                          </p:spTgt>
                                        </p:tgtEl>
                                      </p:cBhvr>
                                    </p:animEffect>
                                  </p:childTnLst>
                                </p:cTn>
                              </p:par>
                              <p:par>
                                <p:cTn id="8" presetID="12" presetClass="entr" presetSubtype="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slide(fromTop)">
                                      <p:cBhvr>
                                        <p:cTn id="10" dur="500"/>
                                        <p:tgtEl>
                                          <p:spTgt spid="3">
                                            <p:txEl>
                                              <p:pRg st="3" end="3"/>
                                            </p:txEl>
                                          </p:spTgt>
                                        </p:tgtEl>
                                      </p:cBhvr>
                                    </p:animEffect>
                                  </p:childTnLst>
                                </p:cTn>
                              </p:par>
                              <p:par>
                                <p:cTn id="11" presetID="12" presetClass="entr" presetSubtype="1"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slide(fromTop)">
                                      <p:cBhvr>
                                        <p:cTn id="13" dur="500"/>
                                        <p:tgtEl>
                                          <p:spTgt spid="3">
                                            <p:txEl>
                                              <p:pRg st="4" end="4"/>
                                            </p:txEl>
                                          </p:spTgt>
                                        </p:tgtEl>
                                      </p:cBhvr>
                                    </p:animEffect>
                                  </p:childTnLst>
                                </p:cTn>
                              </p:par>
                            </p:childTnLst>
                          </p:cTn>
                        </p:par>
                        <p:par>
                          <p:cTn id="14" fill="hold">
                            <p:stCondLst>
                              <p:cond delay="500"/>
                            </p:stCondLst>
                            <p:childTnLst>
                              <p:par>
                                <p:cTn id="15" presetID="12" presetClass="entr" presetSubtype="1" fill="hold" nodeType="after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slide(fromTop)">
                                      <p:cBhvr>
                                        <p:cTn id="17" dur="500"/>
                                        <p:tgtEl>
                                          <p:spTgt spid="3">
                                            <p:txEl>
                                              <p:pRg st="5" end="5"/>
                                            </p:txEl>
                                          </p:spTgt>
                                        </p:tgtEl>
                                      </p:cBhvr>
                                    </p:animEffect>
                                  </p:childTnLst>
                                </p:cTn>
                              </p:par>
                              <p:par>
                                <p:cTn id="18" presetID="12" presetClass="entr" presetSubtype="1"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slide(fromTop)">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slide(fromTop)">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adicional">
      <a:majorFont>
        <a:latin typeface="Helvetica 55 Roman"/>
        <a:ea typeface=""/>
        <a:cs typeface=""/>
      </a:majorFont>
      <a:minorFont>
        <a:latin typeface="Helvetica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4748</TotalTime>
  <Words>2686</Words>
  <Application>Microsoft Office PowerPoint</Application>
  <PresentationFormat>Affichage à l'écran (4:3)</PresentationFormat>
  <Paragraphs>266</Paragraphs>
  <Slides>24</Slides>
  <Notes>24</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Thème Office</vt:lpstr>
      <vt:lpstr>High-Dimensional Descriptor Indexing for Large Multimedia Databases</vt:lpstr>
      <vt:lpstr>Image Identification</vt:lpstr>
      <vt:lpstr>Image Identification</vt:lpstr>
      <vt:lpstr>Image Identification</vt:lpstr>
      <vt:lpstr>Image Identification</vt:lpstr>
      <vt:lpstr>Image Identification Systems</vt:lpstr>
      <vt:lpstr>Image Identification Systems</vt:lpstr>
      <vt:lpstr>Diapositive 8</vt:lpstr>
      <vt:lpstr>Hypothesis</vt:lpstr>
      <vt:lpstr>kNN Search</vt:lpstr>
      <vt:lpstr>Multiple Subindexes</vt:lpstr>
      <vt:lpstr>MEDRANK</vt:lpstr>
      <vt:lpstr>MEDRANK</vt:lpstr>
      <vt:lpstr>Space-Filling Curves</vt:lpstr>
      <vt:lpstr>Space-Filling Curves</vt:lpstr>
      <vt:lpstr>Our Proposition: Multicurves</vt:lpstr>
      <vt:lpstr>Multicurves</vt:lpstr>
      <vt:lpstr>Test Database</vt:lpstr>
      <vt:lpstr>Comparison with SFC Methods</vt:lpstr>
      <vt:lpstr>Yorck Test Database</vt:lpstr>
      <vt:lpstr>Comparison with SFC Methods</vt:lpstr>
      <vt:lpstr>System Results</vt:lpstr>
      <vt:lpstr>Conclusion</vt:lpstr>
      <vt:lpstr>High-Dimensional Descriptor Indexing for Large Multimedia Databases</vt:lpstr>
    </vt:vector>
  </TitlesOfParts>
  <Company>Université de Cergy-Pontoise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Local-Descriptor Matching for Image Identification Systems</dc:title>
  <dc:creator>Eduardo A. do Valle Jr.</dc:creator>
  <cp:lastModifiedBy>Eduardo A. do Valle Jr.</cp:lastModifiedBy>
  <cp:revision>261</cp:revision>
  <dcterms:created xsi:type="dcterms:W3CDTF">2008-05-14T11:47:31Z</dcterms:created>
  <dcterms:modified xsi:type="dcterms:W3CDTF">2008-10-28T22:16:34Z</dcterms:modified>
</cp:coreProperties>
</file>