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58" r:id="rId4"/>
    <p:sldId id="296" r:id="rId5"/>
    <p:sldId id="272" r:id="rId6"/>
    <p:sldId id="297" r:id="rId7"/>
    <p:sldId id="298" r:id="rId8"/>
    <p:sldId id="299" r:id="rId9"/>
    <p:sldId id="273" r:id="rId10"/>
    <p:sldId id="275" r:id="rId11"/>
    <p:sldId id="276" r:id="rId12"/>
    <p:sldId id="261" r:id="rId13"/>
    <p:sldId id="262" r:id="rId14"/>
    <p:sldId id="277" r:id="rId15"/>
    <p:sldId id="263" r:id="rId16"/>
    <p:sldId id="278" r:id="rId17"/>
    <p:sldId id="279" r:id="rId18"/>
    <p:sldId id="264" r:id="rId19"/>
    <p:sldId id="265" r:id="rId20"/>
    <p:sldId id="282" r:id="rId21"/>
    <p:sldId id="267" r:id="rId22"/>
    <p:sldId id="284" r:id="rId23"/>
    <p:sldId id="294" r:id="rId24"/>
    <p:sldId id="280" r:id="rId25"/>
    <p:sldId id="259" r:id="rId26"/>
    <p:sldId id="287" r:id="rId27"/>
    <p:sldId id="288" r:id="rId28"/>
    <p:sldId id="289" r:id="rId29"/>
    <p:sldId id="268" r:id="rId30"/>
    <p:sldId id="290" r:id="rId31"/>
    <p:sldId id="291" r:id="rId32"/>
    <p:sldId id="295" r:id="rId33"/>
    <p:sldId id="269" r:id="rId34"/>
    <p:sldId id="300" r:id="rId35"/>
    <p:sldId id="266" r:id="rId36"/>
    <p:sldId id="301" r:id="rId37"/>
    <p:sldId id="302" r:id="rId38"/>
    <p:sldId id="303" r:id="rId39"/>
    <p:sldId id="270" r:id="rId40"/>
    <p:sldId id="281" r:id="rId41"/>
    <p:sldId id="271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D4537"/>
    <a:srgbClr val="2F1D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C0C6A-96CD-42B1-8E49-C9DA7BAA96C4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1"/>
      <dgm:spPr/>
    </dgm:pt>
    <dgm:pt modelId="{0CCE00F1-CC24-47F7-A0AE-9D9DE05550DC}">
      <dgm:prSet phldrT="[Text]"/>
      <dgm:spPr/>
      <dgm:t>
        <a:bodyPr/>
        <a:lstStyle/>
        <a:p>
          <a:r>
            <a:rPr lang="en-US" dirty="0" smtClean="0"/>
            <a:t>Near Duplicates</a:t>
          </a:r>
          <a:endParaRPr lang="en-US" dirty="0"/>
        </a:p>
      </dgm:t>
    </dgm:pt>
    <dgm:pt modelId="{E229811E-834D-4916-89C8-DFB806F6D4D1}" type="parTrans" cxnId="{939B297A-0BD4-4C94-B973-83C257715EC6}">
      <dgm:prSet/>
      <dgm:spPr/>
      <dgm:t>
        <a:bodyPr/>
        <a:lstStyle/>
        <a:p>
          <a:endParaRPr lang="en-US"/>
        </a:p>
      </dgm:t>
    </dgm:pt>
    <dgm:pt modelId="{021AB1CE-C410-4BF5-BC07-8A13711CB885}" type="sibTrans" cxnId="{939B297A-0BD4-4C94-B973-83C257715EC6}">
      <dgm:prSet/>
      <dgm:spPr/>
      <dgm:t>
        <a:bodyPr/>
        <a:lstStyle/>
        <a:p>
          <a:endParaRPr lang="en-US"/>
        </a:p>
      </dgm:t>
    </dgm:pt>
    <dgm:pt modelId="{8501857B-50B3-44A8-B3C0-446620BDB0E5}">
      <dgm:prSet phldrT="[Text]"/>
      <dgm:spPr/>
      <dgm:t>
        <a:bodyPr/>
        <a:lstStyle/>
        <a:p>
          <a:r>
            <a:rPr lang="en-US" dirty="0" smtClean="0"/>
            <a:t>Text Reuse</a:t>
          </a:r>
          <a:endParaRPr lang="en-US" dirty="0"/>
        </a:p>
      </dgm:t>
    </dgm:pt>
    <dgm:pt modelId="{83B3A47C-77F6-4906-964D-05F2F9822FB9}" type="parTrans" cxnId="{9F1C6876-36F3-4EC6-844A-6106A202487E}">
      <dgm:prSet/>
      <dgm:spPr/>
      <dgm:t>
        <a:bodyPr/>
        <a:lstStyle/>
        <a:p>
          <a:endParaRPr lang="en-US"/>
        </a:p>
      </dgm:t>
    </dgm:pt>
    <dgm:pt modelId="{D83C611F-FE12-4E77-8AB0-A9C4BCA01F09}" type="sibTrans" cxnId="{9F1C6876-36F3-4EC6-844A-6106A202487E}">
      <dgm:prSet/>
      <dgm:spPr/>
      <dgm:t>
        <a:bodyPr/>
        <a:lstStyle/>
        <a:p>
          <a:endParaRPr lang="en-US"/>
        </a:p>
      </dgm:t>
    </dgm:pt>
    <dgm:pt modelId="{DE1BEF61-57BD-499B-AEFF-57E64CB0FD96}">
      <dgm:prSet phldrT="[Text]"/>
      <dgm:spPr/>
      <dgm:t>
        <a:bodyPr/>
        <a:lstStyle/>
        <a:p>
          <a:r>
            <a:rPr lang="en-US" dirty="0" smtClean="0"/>
            <a:t>Topical Similarity</a:t>
          </a:r>
          <a:endParaRPr lang="en-US" dirty="0"/>
        </a:p>
      </dgm:t>
    </dgm:pt>
    <dgm:pt modelId="{B02EABB4-88B6-4498-82FB-7DDD7FEB78A3}" type="parTrans" cxnId="{3CB26702-73C6-43C3-9B0F-4DFBDAF27F0C}">
      <dgm:prSet/>
      <dgm:spPr/>
      <dgm:t>
        <a:bodyPr/>
        <a:lstStyle/>
        <a:p>
          <a:endParaRPr lang="en-US"/>
        </a:p>
      </dgm:t>
    </dgm:pt>
    <dgm:pt modelId="{424888BE-0AFA-48B8-B483-3ACEEF64488A}" type="sibTrans" cxnId="{3CB26702-73C6-43C3-9B0F-4DFBDAF27F0C}">
      <dgm:prSet/>
      <dgm:spPr/>
      <dgm:t>
        <a:bodyPr/>
        <a:lstStyle/>
        <a:p>
          <a:endParaRPr lang="en-US"/>
        </a:p>
      </dgm:t>
    </dgm:pt>
    <dgm:pt modelId="{DCA9CF32-DC36-48C6-BD06-DF0586C38222}" type="pres">
      <dgm:prSet presAssocID="{A43C0C6A-96CD-42B1-8E49-C9DA7BAA96C4}" presName="Name0" presStyleCnt="0">
        <dgm:presLayoutVars>
          <dgm:dir/>
          <dgm:resizeHandles val="exact"/>
        </dgm:presLayoutVars>
      </dgm:prSet>
      <dgm:spPr/>
    </dgm:pt>
    <dgm:pt modelId="{E163BCF9-D00E-4442-93EA-ED47D50E2E8A}" type="pres">
      <dgm:prSet presAssocID="{A43C0C6A-96CD-42B1-8E49-C9DA7BAA96C4}" presName="arrow" presStyleLbl="bgShp" presStyleIdx="0" presStyleCnt="1" custLinFactNeighborY="-1688"/>
      <dgm:spPr>
        <a:prstGeom prst="leftRightArrow">
          <a:avLst/>
        </a:prstGeom>
      </dgm:spPr>
    </dgm:pt>
    <dgm:pt modelId="{B090D3A0-9861-4D94-83B6-582F33553809}" type="pres">
      <dgm:prSet presAssocID="{A43C0C6A-96CD-42B1-8E49-C9DA7BAA96C4}" presName="points" presStyleCnt="0"/>
      <dgm:spPr/>
    </dgm:pt>
    <dgm:pt modelId="{C65021D8-1E3F-49BD-A0FE-5A4E2E44C19B}" type="pres">
      <dgm:prSet presAssocID="{0CCE00F1-CC24-47F7-A0AE-9D9DE05550DC}" presName="compositeA" presStyleCnt="0"/>
      <dgm:spPr/>
    </dgm:pt>
    <dgm:pt modelId="{911759A5-C96F-4DE2-BA28-47B7C1749172}" type="pres">
      <dgm:prSet presAssocID="{0CCE00F1-CC24-47F7-A0AE-9D9DE05550D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2657-A3DD-4386-ABC0-12995ECCEE23}" type="pres">
      <dgm:prSet presAssocID="{0CCE00F1-CC24-47F7-A0AE-9D9DE05550DC}" presName="circleA" presStyleLbl="node1" presStyleIdx="0" presStyleCnt="3"/>
      <dgm:spPr/>
    </dgm:pt>
    <dgm:pt modelId="{EDE58085-C0AF-48A8-A28E-E25E00B9E958}" type="pres">
      <dgm:prSet presAssocID="{0CCE00F1-CC24-47F7-A0AE-9D9DE05550DC}" presName="spaceA" presStyleCnt="0"/>
      <dgm:spPr/>
    </dgm:pt>
    <dgm:pt modelId="{49F63A39-219E-4C4E-B5BF-054B727D076B}" type="pres">
      <dgm:prSet presAssocID="{021AB1CE-C410-4BF5-BC07-8A13711CB885}" presName="space" presStyleCnt="0"/>
      <dgm:spPr/>
    </dgm:pt>
    <dgm:pt modelId="{6E22DBE4-FBBD-4E44-96A0-08713782B2DB}" type="pres">
      <dgm:prSet presAssocID="{8501857B-50B3-44A8-B3C0-446620BDB0E5}" presName="compositeB" presStyleCnt="0"/>
      <dgm:spPr/>
    </dgm:pt>
    <dgm:pt modelId="{435DE622-ED36-4908-9191-F7A532437A8A}" type="pres">
      <dgm:prSet presAssocID="{8501857B-50B3-44A8-B3C0-446620BDB0E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7B7B-6EC4-4A82-9DC9-1F9853AC90BE}" type="pres">
      <dgm:prSet presAssocID="{8501857B-50B3-44A8-B3C0-446620BDB0E5}" presName="circleB" presStyleLbl="node1" presStyleIdx="1" presStyleCnt="3"/>
      <dgm:spPr/>
    </dgm:pt>
    <dgm:pt modelId="{A27F8249-CF27-4EE0-9FE8-FC44D1E9E569}" type="pres">
      <dgm:prSet presAssocID="{8501857B-50B3-44A8-B3C0-446620BDB0E5}" presName="spaceB" presStyleCnt="0"/>
      <dgm:spPr/>
    </dgm:pt>
    <dgm:pt modelId="{1F8009FA-E609-4269-B682-7F8D882D2CE5}" type="pres">
      <dgm:prSet presAssocID="{D83C611F-FE12-4E77-8AB0-A9C4BCA01F09}" presName="space" presStyleCnt="0"/>
      <dgm:spPr/>
    </dgm:pt>
    <dgm:pt modelId="{C53E0AEB-A66A-4B47-AF81-6AB45EFA4B6F}" type="pres">
      <dgm:prSet presAssocID="{DE1BEF61-57BD-499B-AEFF-57E64CB0FD96}" presName="compositeA" presStyleCnt="0"/>
      <dgm:spPr/>
    </dgm:pt>
    <dgm:pt modelId="{4988492B-167F-46D6-A957-05D55BCE3C14}" type="pres">
      <dgm:prSet presAssocID="{DE1BEF61-57BD-499B-AEFF-57E64CB0FD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414DF-395C-4240-AF59-587C9415445D}" type="pres">
      <dgm:prSet presAssocID="{DE1BEF61-57BD-499B-AEFF-57E64CB0FD96}" presName="circleA" presStyleLbl="node1" presStyleIdx="2" presStyleCnt="3"/>
      <dgm:spPr/>
    </dgm:pt>
    <dgm:pt modelId="{EAAD0C53-9A0A-469E-B97A-FA25E11D40A0}" type="pres">
      <dgm:prSet presAssocID="{DE1BEF61-57BD-499B-AEFF-57E64CB0FD96}" presName="spaceA" presStyleCnt="0"/>
      <dgm:spPr/>
    </dgm:pt>
  </dgm:ptLst>
  <dgm:cxnLst>
    <dgm:cxn modelId="{83DA3CBA-752B-47D4-9DBE-91ADE0974592}" type="presOf" srcId="{A43C0C6A-96CD-42B1-8E49-C9DA7BAA96C4}" destId="{DCA9CF32-DC36-48C6-BD06-DF0586C38222}" srcOrd="0" destOrd="0" presId="urn:microsoft.com/office/officeart/2005/8/layout/hProcess11"/>
    <dgm:cxn modelId="{DE5C0CFC-D1D8-464B-8F2F-B644444E1F32}" type="presOf" srcId="{0CCE00F1-CC24-47F7-A0AE-9D9DE05550DC}" destId="{911759A5-C96F-4DE2-BA28-47B7C1749172}" srcOrd="0" destOrd="0" presId="urn:microsoft.com/office/officeart/2005/8/layout/hProcess11"/>
    <dgm:cxn modelId="{9F1C6876-36F3-4EC6-844A-6106A202487E}" srcId="{A43C0C6A-96CD-42B1-8E49-C9DA7BAA96C4}" destId="{8501857B-50B3-44A8-B3C0-446620BDB0E5}" srcOrd="1" destOrd="0" parTransId="{83B3A47C-77F6-4906-964D-05F2F9822FB9}" sibTransId="{D83C611F-FE12-4E77-8AB0-A9C4BCA01F09}"/>
    <dgm:cxn modelId="{6E5D61D6-A142-4A91-8283-7678A0B35539}" type="presOf" srcId="{8501857B-50B3-44A8-B3C0-446620BDB0E5}" destId="{435DE622-ED36-4908-9191-F7A532437A8A}" srcOrd="0" destOrd="0" presId="urn:microsoft.com/office/officeart/2005/8/layout/hProcess11"/>
    <dgm:cxn modelId="{3CB26702-73C6-43C3-9B0F-4DFBDAF27F0C}" srcId="{A43C0C6A-96CD-42B1-8E49-C9DA7BAA96C4}" destId="{DE1BEF61-57BD-499B-AEFF-57E64CB0FD96}" srcOrd="2" destOrd="0" parTransId="{B02EABB4-88B6-4498-82FB-7DDD7FEB78A3}" sibTransId="{424888BE-0AFA-48B8-B483-3ACEEF64488A}"/>
    <dgm:cxn modelId="{3861168F-1AA0-4B96-90CC-EDDB13C5516D}" type="presOf" srcId="{DE1BEF61-57BD-499B-AEFF-57E64CB0FD96}" destId="{4988492B-167F-46D6-A957-05D55BCE3C14}" srcOrd="0" destOrd="0" presId="urn:microsoft.com/office/officeart/2005/8/layout/hProcess11"/>
    <dgm:cxn modelId="{939B297A-0BD4-4C94-B973-83C257715EC6}" srcId="{A43C0C6A-96CD-42B1-8E49-C9DA7BAA96C4}" destId="{0CCE00F1-CC24-47F7-A0AE-9D9DE05550DC}" srcOrd="0" destOrd="0" parTransId="{E229811E-834D-4916-89C8-DFB806F6D4D1}" sibTransId="{021AB1CE-C410-4BF5-BC07-8A13711CB885}"/>
    <dgm:cxn modelId="{210C660D-B724-4EF1-A5C1-0962D3112663}" type="presParOf" srcId="{DCA9CF32-DC36-48C6-BD06-DF0586C38222}" destId="{E163BCF9-D00E-4442-93EA-ED47D50E2E8A}" srcOrd="0" destOrd="0" presId="urn:microsoft.com/office/officeart/2005/8/layout/hProcess11"/>
    <dgm:cxn modelId="{716F8A30-75A6-4F80-B302-1362924E6E51}" type="presParOf" srcId="{DCA9CF32-DC36-48C6-BD06-DF0586C38222}" destId="{B090D3A0-9861-4D94-83B6-582F33553809}" srcOrd="1" destOrd="0" presId="urn:microsoft.com/office/officeart/2005/8/layout/hProcess11"/>
    <dgm:cxn modelId="{8BDDB99D-ED12-4C18-A21E-447BB06F5F84}" type="presParOf" srcId="{B090D3A0-9861-4D94-83B6-582F33553809}" destId="{C65021D8-1E3F-49BD-A0FE-5A4E2E44C19B}" srcOrd="0" destOrd="0" presId="urn:microsoft.com/office/officeart/2005/8/layout/hProcess11"/>
    <dgm:cxn modelId="{DF46DE05-BC40-4DE7-B336-FB8367020C26}" type="presParOf" srcId="{C65021D8-1E3F-49BD-A0FE-5A4E2E44C19B}" destId="{911759A5-C96F-4DE2-BA28-47B7C1749172}" srcOrd="0" destOrd="0" presId="urn:microsoft.com/office/officeart/2005/8/layout/hProcess11"/>
    <dgm:cxn modelId="{45ECF14A-3A46-4611-BA61-6B3DF3A35D3E}" type="presParOf" srcId="{C65021D8-1E3F-49BD-A0FE-5A4E2E44C19B}" destId="{8DEB2657-A3DD-4386-ABC0-12995ECCEE23}" srcOrd="1" destOrd="0" presId="urn:microsoft.com/office/officeart/2005/8/layout/hProcess11"/>
    <dgm:cxn modelId="{5E305B93-C4D3-4B92-BEB1-EB54BD85D253}" type="presParOf" srcId="{C65021D8-1E3F-49BD-A0FE-5A4E2E44C19B}" destId="{EDE58085-C0AF-48A8-A28E-E25E00B9E958}" srcOrd="2" destOrd="0" presId="urn:microsoft.com/office/officeart/2005/8/layout/hProcess11"/>
    <dgm:cxn modelId="{DE8EBAD8-CFA9-479F-91BA-A04F57D61C99}" type="presParOf" srcId="{B090D3A0-9861-4D94-83B6-582F33553809}" destId="{49F63A39-219E-4C4E-B5BF-054B727D076B}" srcOrd="1" destOrd="0" presId="urn:microsoft.com/office/officeart/2005/8/layout/hProcess11"/>
    <dgm:cxn modelId="{4A573C2D-AD5D-4F7C-BF24-CF3A94B586D0}" type="presParOf" srcId="{B090D3A0-9861-4D94-83B6-582F33553809}" destId="{6E22DBE4-FBBD-4E44-96A0-08713782B2DB}" srcOrd="2" destOrd="0" presId="urn:microsoft.com/office/officeart/2005/8/layout/hProcess11"/>
    <dgm:cxn modelId="{C79800EF-E121-46F3-9216-389563B4B26D}" type="presParOf" srcId="{6E22DBE4-FBBD-4E44-96A0-08713782B2DB}" destId="{435DE622-ED36-4908-9191-F7A532437A8A}" srcOrd="0" destOrd="0" presId="urn:microsoft.com/office/officeart/2005/8/layout/hProcess11"/>
    <dgm:cxn modelId="{8AD38EE1-7EF7-48AF-9DB4-ECB39B47E071}" type="presParOf" srcId="{6E22DBE4-FBBD-4E44-96A0-08713782B2DB}" destId="{3B217B7B-6EC4-4A82-9DC9-1F9853AC90BE}" srcOrd="1" destOrd="0" presId="urn:microsoft.com/office/officeart/2005/8/layout/hProcess11"/>
    <dgm:cxn modelId="{19A08202-4A0A-4C12-A24A-293E7290C096}" type="presParOf" srcId="{6E22DBE4-FBBD-4E44-96A0-08713782B2DB}" destId="{A27F8249-CF27-4EE0-9FE8-FC44D1E9E569}" srcOrd="2" destOrd="0" presId="urn:microsoft.com/office/officeart/2005/8/layout/hProcess11"/>
    <dgm:cxn modelId="{E3218FD2-3BE1-4F34-9BE5-6C3C16C22EA0}" type="presParOf" srcId="{B090D3A0-9861-4D94-83B6-582F33553809}" destId="{1F8009FA-E609-4269-B682-7F8D882D2CE5}" srcOrd="3" destOrd="0" presId="urn:microsoft.com/office/officeart/2005/8/layout/hProcess11"/>
    <dgm:cxn modelId="{1D7927BB-F894-4690-BDB6-43BFA1E552A6}" type="presParOf" srcId="{B090D3A0-9861-4D94-83B6-582F33553809}" destId="{C53E0AEB-A66A-4B47-AF81-6AB45EFA4B6F}" srcOrd="4" destOrd="0" presId="urn:microsoft.com/office/officeart/2005/8/layout/hProcess11"/>
    <dgm:cxn modelId="{2F69804A-7646-4FB2-BF59-34C45BADEFC7}" type="presParOf" srcId="{C53E0AEB-A66A-4B47-AF81-6AB45EFA4B6F}" destId="{4988492B-167F-46D6-A957-05D55BCE3C14}" srcOrd="0" destOrd="0" presId="urn:microsoft.com/office/officeart/2005/8/layout/hProcess11"/>
    <dgm:cxn modelId="{979B678F-4364-47DB-87B0-8DD69A726DBF}" type="presParOf" srcId="{C53E0AEB-A66A-4B47-AF81-6AB45EFA4B6F}" destId="{BA9414DF-395C-4240-AF59-587C9415445D}" srcOrd="1" destOrd="0" presId="urn:microsoft.com/office/officeart/2005/8/layout/hProcess11"/>
    <dgm:cxn modelId="{4C6CC8C9-3194-4A18-BF04-04627503D56F}" type="presParOf" srcId="{C53E0AEB-A66A-4B47-AF81-6AB45EFA4B6F}" destId="{EAAD0C53-9A0A-469E-B97A-FA25E11D40A0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C0C6A-96CD-42B1-8E49-C9DA7BAA96C4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1"/>
      <dgm:spPr/>
    </dgm:pt>
    <dgm:pt modelId="{0CCE00F1-CC24-47F7-A0AE-9D9DE05550DC}">
      <dgm:prSet phldrT="[Text]"/>
      <dgm:spPr/>
      <dgm:t>
        <a:bodyPr/>
        <a:lstStyle/>
        <a:p>
          <a:r>
            <a:rPr lang="en-US" dirty="0" smtClean="0"/>
            <a:t>Near Duplicates</a:t>
          </a:r>
          <a:endParaRPr lang="en-US" dirty="0"/>
        </a:p>
      </dgm:t>
    </dgm:pt>
    <dgm:pt modelId="{E229811E-834D-4916-89C8-DFB806F6D4D1}" type="parTrans" cxnId="{939B297A-0BD4-4C94-B973-83C257715EC6}">
      <dgm:prSet/>
      <dgm:spPr/>
      <dgm:t>
        <a:bodyPr/>
        <a:lstStyle/>
        <a:p>
          <a:endParaRPr lang="en-US"/>
        </a:p>
      </dgm:t>
    </dgm:pt>
    <dgm:pt modelId="{021AB1CE-C410-4BF5-BC07-8A13711CB885}" type="sibTrans" cxnId="{939B297A-0BD4-4C94-B973-83C257715EC6}">
      <dgm:prSet/>
      <dgm:spPr/>
      <dgm:t>
        <a:bodyPr/>
        <a:lstStyle/>
        <a:p>
          <a:endParaRPr lang="en-US"/>
        </a:p>
      </dgm:t>
    </dgm:pt>
    <dgm:pt modelId="{8501857B-50B3-44A8-B3C0-446620BDB0E5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Text Reuse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83B3A47C-77F6-4906-964D-05F2F9822FB9}" type="parTrans" cxnId="{9F1C6876-36F3-4EC6-844A-6106A202487E}">
      <dgm:prSet/>
      <dgm:spPr/>
      <dgm:t>
        <a:bodyPr/>
        <a:lstStyle/>
        <a:p>
          <a:endParaRPr lang="en-US"/>
        </a:p>
      </dgm:t>
    </dgm:pt>
    <dgm:pt modelId="{D83C611F-FE12-4E77-8AB0-A9C4BCA01F09}" type="sibTrans" cxnId="{9F1C6876-36F3-4EC6-844A-6106A202487E}">
      <dgm:prSet/>
      <dgm:spPr/>
      <dgm:t>
        <a:bodyPr/>
        <a:lstStyle/>
        <a:p>
          <a:endParaRPr lang="en-US"/>
        </a:p>
      </dgm:t>
    </dgm:pt>
    <dgm:pt modelId="{DE1BEF61-57BD-499B-AEFF-57E64CB0FD96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Topical Similarity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02EABB4-88B6-4498-82FB-7DDD7FEB78A3}" type="parTrans" cxnId="{3CB26702-73C6-43C3-9B0F-4DFBDAF27F0C}">
      <dgm:prSet/>
      <dgm:spPr/>
      <dgm:t>
        <a:bodyPr/>
        <a:lstStyle/>
        <a:p>
          <a:endParaRPr lang="en-US"/>
        </a:p>
      </dgm:t>
    </dgm:pt>
    <dgm:pt modelId="{424888BE-0AFA-48B8-B483-3ACEEF64488A}" type="sibTrans" cxnId="{3CB26702-73C6-43C3-9B0F-4DFBDAF27F0C}">
      <dgm:prSet/>
      <dgm:spPr/>
      <dgm:t>
        <a:bodyPr/>
        <a:lstStyle/>
        <a:p>
          <a:endParaRPr lang="en-US"/>
        </a:p>
      </dgm:t>
    </dgm:pt>
    <dgm:pt modelId="{DCA9CF32-DC36-48C6-BD06-DF0586C38222}" type="pres">
      <dgm:prSet presAssocID="{A43C0C6A-96CD-42B1-8E49-C9DA7BAA96C4}" presName="Name0" presStyleCnt="0">
        <dgm:presLayoutVars>
          <dgm:dir/>
          <dgm:resizeHandles val="exact"/>
        </dgm:presLayoutVars>
      </dgm:prSet>
      <dgm:spPr/>
    </dgm:pt>
    <dgm:pt modelId="{E163BCF9-D00E-4442-93EA-ED47D50E2E8A}" type="pres">
      <dgm:prSet presAssocID="{A43C0C6A-96CD-42B1-8E49-C9DA7BAA96C4}" presName="arrow" presStyleLbl="bgShp" presStyleIdx="0" presStyleCnt="1" custLinFactNeighborY="-1688"/>
      <dgm:spPr>
        <a:prstGeom prst="leftRightArrow">
          <a:avLst/>
        </a:prstGeom>
      </dgm:spPr>
    </dgm:pt>
    <dgm:pt modelId="{B090D3A0-9861-4D94-83B6-582F33553809}" type="pres">
      <dgm:prSet presAssocID="{A43C0C6A-96CD-42B1-8E49-C9DA7BAA96C4}" presName="points" presStyleCnt="0"/>
      <dgm:spPr/>
    </dgm:pt>
    <dgm:pt modelId="{C65021D8-1E3F-49BD-A0FE-5A4E2E44C19B}" type="pres">
      <dgm:prSet presAssocID="{0CCE00F1-CC24-47F7-A0AE-9D9DE05550DC}" presName="compositeA" presStyleCnt="0"/>
      <dgm:spPr/>
    </dgm:pt>
    <dgm:pt modelId="{911759A5-C96F-4DE2-BA28-47B7C1749172}" type="pres">
      <dgm:prSet presAssocID="{0CCE00F1-CC24-47F7-A0AE-9D9DE05550D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2657-A3DD-4386-ABC0-12995ECCEE23}" type="pres">
      <dgm:prSet presAssocID="{0CCE00F1-CC24-47F7-A0AE-9D9DE05550DC}" presName="circleA" presStyleLbl="node1" presStyleIdx="0" presStyleCnt="3"/>
      <dgm:spPr/>
    </dgm:pt>
    <dgm:pt modelId="{EDE58085-C0AF-48A8-A28E-E25E00B9E958}" type="pres">
      <dgm:prSet presAssocID="{0CCE00F1-CC24-47F7-A0AE-9D9DE05550DC}" presName="spaceA" presStyleCnt="0"/>
      <dgm:spPr/>
    </dgm:pt>
    <dgm:pt modelId="{49F63A39-219E-4C4E-B5BF-054B727D076B}" type="pres">
      <dgm:prSet presAssocID="{021AB1CE-C410-4BF5-BC07-8A13711CB885}" presName="space" presStyleCnt="0"/>
      <dgm:spPr/>
    </dgm:pt>
    <dgm:pt modelId="{6E22DBE4-FBBD-4E44-96A0-08713782B2DB}" type="pres">
      <dgm:prSet presAssocID="{8501857B-50B3-44A8-B3C0-446620BDB0E5}" presName="compositeB" presStyleCnt="0"/>
      <dgm:spPr/>
    </dgm:pt>
    <dgm:pt modelId="{435DE622-ED36-4908-9191-F7A532437A8A}" type="pres">
      <dgm:prSet presAssocID="{8501857B-50B3-44A8-B3C0-446620BDB0E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7B7B-6EC4-4A82-9DC9-1F9853AC90BE}" type="pres">
      <dgm:prSet presAssocID="{8501857B-50B3-44A8-B3C0-446620BDB0E5}" presName="circleB" presStyleLbl="node1" presStyleIdx="1" presStyleCnt="3"/>
      <dgm:spPr/>
    </dgm:pt>
    <dgm:pt modelId="{A27F8249-CF27-4EE0-9FE8-FC44D1E9E569}" type="pres">
      <dgm:prSet presAssocID="{8501857B-50B3-44A8-B3C0-446620BDB0E5}" presName="spaceB" presStyleCnt="0"/>
      <dgm:spPr/>
    </dgm:pt>
    <dgm:pt modelId="{1F8009FA-E609-4269-B682-7F8D882D2CE5}" type="pres">
      <dgm:prSet presAssocID="{D83C611F-FE12-4E77-8AB0-A9C4BCA01F09}" presName="space" presStyleCnt="0"/>
      <dgm:spPr/>
    </dgm:pt>
    <dgm:pt modelId="{C53E0AEB-A66A-4B47-AF81-6AB45EFA4B6F}" type="pres">
      <dgm:prSet presAssocID="{DE1BEF61-57BD-499B-AEFF-57E64CB0FD96}" presName="compositeA" presStyleCnt="0"/>
      <dgm:spPr/>
    </dgm:pt>
    <dgm:pt modelId="{4988492B-167F-46D6-A957-05D55BCE3C14}" type="pres">
      <dgm:prSet presAssocID="{DE1BEF61-57BD-499B-AEFF-57E64CB0FD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414DF-395C-4240-AF59-587C9415445D}" type="pres">
      <dgm:prSet presAssocID="{DE1BEF61-57BD-499B-AEFF-57E64CB0FD96}" presName="circleA" presStyleLbl="node1" presStyleIdx="2" presStyleCnt="3"/>
      <dgm:spPr/>
    </dgm:pt>
    <dgm:pt modelId="{EAAD0C53-9A0A-469E-B97A-FA25E11D40A0}" type="pres">
      <dgm:prSet presAssocID="{DE1BEF61-57BD-499B-AEFF-57E64CB0FD96}" presName="spaceA" presStyleCnt="0"/>
      <dgm:spPr/>
    </dgm:pt>
  </dgm:ptLst>
  <dgm:cxnLst>
    <dgm:cxn modelId="{9F1C6876-36F3-4EC6-844A-6106A202487E}" srcId="{A43C0C6A-96CD-42B1-8E49-C9DA7BAA96C4}" destId="{8501857B-50B3-44A8-B3C0-446620BDB0E5}" srcOrd="1" destOrd="0" parTransId="{83B3A47C-77F6-4906-964D-05F2F9822FB9}" sibTransId="{D83C611F-FE12-4E77-8AB0-A9C4BCA01F09}"/>
    <dgm:cxn modelId="{DBFB38B4-21FA-46CB-8973-C255243FA5E4}" type="presOf" srcId="{DE1BEF61-57BD-499B-AEFF-57E64CB0FD96}" destId="{4988492B-167F-46D6-A957-05D55BCE3C14}" srcOrd="0" destOrd="0" presId="urn:microsoft.com/office/officeart/2005/8/layout/hProcess11"/>
    <dgm:cxn modelId="{927CEAA4-A1DC-43BC-AA70-FCE312D0741B}" type="presOf" srcId="{A43C0C6A-96CD-42B1-8E49-C9DA7BAA96C4}" destId="{DCA9CF32-DC36-48C6-BD06-DF0586C38222}" srcOrd="0" destOrd="0" presId="urn:microsoft.com/office/officeart/2005/8/layout/hProcess11"/>
    <dgm:cxn modelId="{3CB26702-73C6-43C3-9B0F-4DFBDAF27F0C}" srcId="{A43C0C6A-96CD-42B1-8E49-C9DA7BAA96C4}" destId="{DE1BEF61-57BD-499B-AEFF-57E64CB0FD96}" srcOrd="2" destOrd="0" parTransId="{B02EABB4-88B6-4498-82FB-7DDD7FEB78A3}" sibTransId="{424888BE-0AFA-48B8-B483-3ACEEF64488A}"/>
    <dgm:cxn modelId="{144DEBD9-756B-41A3-B0E6-84920644885D}" type="presOf" srcId="{0CCE00F1-CC24-47F7-A0AE-9D9DE05550DC}" destId="{911759A5-C96F-4DE2-BA28-47B7C1749172}" srcOrd="0" destOrd="0" presId="urn:microsoft.com/office/officeart/2005/8/layout/hProcess11"/>
    <dgm:cxn modelId="{F0D5C544-F523-48BE-8BA0-0FFBDB3CC45C}" type="presOf" srcId="{8501857B-50B3-44A8-B3C0-446620BDB0E5}" destId="{435DE622-ED36-4908-9191-F7A532437A8A}" srcOrd="0" destOrd="0" presId="urn:microsoft.com/office/officeart/2005/8/layout/hProcess11"/>
    <dgm:cxn modelId="{939B297A-0BD4-4C94-B973-83C257715EC6}" srcId="{A43C0C6A-96CD-42B1-8E49-C9DA7BAA96C4}" destId="{0CCE00F1-CC24-47F7-A0AE-9D9DE05550DC}" srcOrd="0" destOrd="0" parTransId="{E229811E-834D-4916-89C8-DFB806F6D4D1}" sibTransId="{021AB1CE-C410-4BF5-BC07-8A13711CB885}"/>
    <dgm:cxn modelId="{00D68544-2A8A-49CA-8FD5-94467613AD31}" type="presParOf" srcId="{DCA9CF32-DC36-48C6-BD06-DF0586C38222}" destId="{E163BCF9-D00E-4442-93EA-ED47D50E2E8A}" srcOrd="0" destOrd="0" presId="urn:microsoft.com/office/officeart/2005/8/layout/hProcess11"/>
    <dgm:cxn modelId="{7E516A2A-AD1D-413B-95CD-E9CFCA93477D}" type="presParOf" srcId="{DCA9CF32-DC36-48C6-BD06-DF0586C38222}" destId="{B090D3A0-9861-4D94-83B6-582F33553809}" srcOrd="1" destOrd="0" presId="urn:microsoft.com/office/officeart/2005/8/layout/hProcess11"/>
    <dgm:cxn modelId="{D0E22DC4-89B3-4E02-89EC-8739D089FC11}" type="presParOf" srcId="{B090D3A0-9861-4D94-83B6-582F33553809}" destId="{C65021D8-1E3F-49BD-A0FE-5A4E2E44C19B}" srcOrd="0" destOrd="0" presId="urn:microsoft.com/office/officeart/2005/8/layout/hProcess11"/>
    <dgm:cxn modelId="{D9B22B21-1D47-4780-BB65-4FD9FFA00E83}" type="presParOf" srcId="{C65021D8-1E3F-49BD-A0FE-5A4E2E44C19B}" destId="{911759A5-C96F-4DE2-BA28-47B7C1749172}" srcOrd="0" destOrd="0" presId="urn:microsoft.com/office/officeart/2005/8/layout/hProcess11"/>
    <dgm:cxn modelId="{5CC0007F-20BE-42DE-BA1A-B55F7000DB8F}" type="presParOf" srcId="{C65021D8-1E3F-49BD-A0FE-5A4E2E44C19B}" destId="{8DEB2657-A3DD-4386-ABC0-12995ECCEE23}" srcOrd="1" destOrd="0" presId="urn:microsoft.com/office/officeart/2005/8/layout/hProcess11"/>
    <dgm:cxn modelId="{F16A6B83-7460-4EC9-8485-59666F86A352}" type="presParOf" srcId="{C65021D8-1E3F-49BD-A0FE-5A4E2E44C19B}" destId="{EDE58085-C0AF-48A8-A28E-E25E00B9E958}" srcOrd="2" destOrd="0" presId="urn:microsoft.com/office/officeart/2005/8/layout/hProcess11"/>
    <dgm:cxn modelId="{1065E857-15A7-4DE4-8587-0256DAA0ED8E}" type="presParOf" srcId="{B090D3A0-9861-4D94-83B6-582F33553809}" destId="{49F63A39-219E-4C4E-B5BF-054B727D076B}" srcOrd="1" destOrd="0" presId="urn:microsoft.com/office/officeart/2005/8/layout/hProcess11"/>
    <dgm:cxn modelId="{C731AB63-3404-4BCA-AC50-B16CB2CD21DD}" type="presParOf" srcId="{B090D3A0-9861-4D94-83B6-582F33553809}" destId="{6E22DBE4-FBBD-4E44-96A0-08713782B2DB}" srcOrd="2" destOrd="0" presId="urn:microsoft.com/office/officeart/2005/8/layout/hProcess11"/>
    <dgm:cxn modelId="{1CCE5FB3-59AF-4A85-989D-F7892162A0C2}" type="presParOf" srcId="{6E22DBE4-FBBD-4E44-96A0-08713782B2DB}" destId="{435DE622-ED36-4908-9191-F7A532437A8A}" srcOrd="0" destOrd="0" presId="urn:microsoft.com/office/officeart/2005/8/layout/hProcess11"/>
    <dgm:cxn modelId="{C7F8E715-C546-4769-ACFF-4E3ED8F73EFF}" type="presParOf" srcId="{6E22DBE4-FBBD-4E44-96A0-08713782B2DB}" destId="{3B217B7B-6EC4-4A82-9DC9-1F9853AC90BE}" srcOrd="1" destOrd="0" presId="urn:microsoft.com/office/officeart/2005/8/layout/hProcess11"/>
    <dgm:cxn modelId="{39DFF65A-EB8F-451C-8981-F9606790B58F}" type="presParOf" srcId="{6E22DBE4-FBBD-4E44-96A0-08713782B2DB}" destId="{A27F8249-CF27-4EE0-9FE8-FC44D1E9E569}" srcOrd="2" destOrd="0" presId="urn:microsoft.com/office/officeart/2005/8/layout/hProcess11"/>
    <dgm:cxn modelId="{0E3526F7-C1D2-4A67-AD27-E91AB0B7F45D}" type="presParOf" srcId="{B090D3A0-9861-4D94-83B6-582F33553809}" destId="{1F8009FA-E609-4269-B682-7F8D882D2CE5}" srcOrd="3" destOrd="0" presId="urn:microsoft.com/office/officeart/2005/8/layout/hProcess11"/>
    <dgm:cxn modelId="{6D0DD900-8F8B-439F-857A-0E70D4FAD92C}" type="presParOf" srcId="{B090D3A0-9861-4D94-83B6-582F33553809}" destId="{C53E0AEB-A66A-4B47-AF81-6AB45EFA4B6F}" srcOrd="4" destOrd="0" presId="urn:microsoft.com/office/officeart/2005/8/layout/hProcess11"/>
    <dgm:cxn modelId="{F224CAE9-CA2B-4548-8B0F-774EED0365B2}" type="presParOf" srcId="{C53E0AEB-A66A-4B47-AF81-6AB45EFA4B6F}" destId="{4988492B-167F-46D6-A957-05D55BCE3C14}" srcOrd="0" destOrd="0" presId="urn:microsoft.com/office/officeart/2005/8/layout/hProcess11"/>
    <dgm:cxn modelId="{40DD77F5-89E8-46F2-B1AA-6AB8C172225A}" type="presParOf" srcId="{C53E0AEB-A66A-4B47-AF81-6AB45EFA4B6F}" destId="{BA9414DF-395C-4240-AF59-587C9415445D}" srcOrd="1" destOrd="0" presId="urn:microsoft.com/office/officeart/2005/8/layout/hProcess11"/>
    <dgm:cxn modelId="{661FA95F-4D0D-4DF1-B550-70D29C340DF8}" type="presParOf" srcId="{C53E0AEB-A66A-4B47-AF81-6AB45EFA4B6F}" destId="{EAAD0C53-9A0A-469E-B97A-FA25E11D40A0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C0C6A-96CD-42B1-8E49-C9DA7BAA96C4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1"/>
      <dgm:spPr/>
    </dgm:pt>
    <dgm:pt modelId="{0CCE00F1-CC24-47F7-A0AE-9D9DE05550D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Near Duplicates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E229811E-834D-4916-89C8-DFB806F6D4D1}" type="parTrans" cxnId="{939B297A-0BD4-4C94-B973-83C257715EC6}">
      <dgm:prSet/>
      <dgm:spPr/>
      <dgm:t>
        <a:bodyPr/>
        <a:lstStyle/>
        <a:p>
          <a:endParaRPr lang="en-US"/>
        </a:p>
      </dgm:t>
    </dgm:pt>
    <dgm:pt modelId="{021AB1CE-C410-4BF5-BC07-8A13711CB885}" type="sibTrans" cxnId="{939B297A-0BD4-4C94-B973-83C257715EC6}">
      <dgm:prSet/>
      <dgm:spPr/>
      <dgm:t>
        <a:bodyPr/>
        <a:lstStyle/>
        <a:p>
          <a:endParaRPr lang="en-US"/>
        </a:p>
      </dgm:t>
    </dgm:pt>
    <dgm:pt modelId="{8501857B-50B3-44A8-B3C0-446620BDB0E5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Text Reuse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83B3A47C-77F6-4906-964D-05F2F9822FB9}" type="parTrans" cxnId="{9F1C6876-36F3-4EC6-844A-6106A202487E}">
      <dgm:prSet/>
      <dgm:spPr/>
      <dgm:t>
        <a:bodyPr/>
        <a:lstStyle/>
        <a:p>
          <a:endParaRPr lang="en-US"/>
        </a:p>
      </dgm:t>
    </dgm:pt>
    <dgm:pt modelId="{D83C611F-FE12-4E77-8AB0-A9C4BCA01F09}" type="sibTrans" cxnId="{9F1C6876-36F3-4EC6-844A-6106A202487E}">
      <dgm:prSet/>
      <dgm:spPr/>
      <dgm:t>
        <a:bodyPr/>
        <a:lstStyle/>
        <a:p>
          <a:endParaRPr lang="en-US"/>
        </a:p>
      </dgm:t>
    </dgm:pt>
    <dgm:pt modelId="{DE1BEF61-57BD-499B-AEFF-57E64CB0FD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Topical Similarity</a:t>
          </a:r>
          <a:endParaRPr lang="en-US" dirty="0">
            <a:solidFill>
              <a:schemeClr val="tx1"/>
            </a:solidFill>
          </a:endParaRPr>
        </a:p>
      </dgm:t>
    </dgm:pt>
    <dgm:pt modelId="{B02EABB4-88B6-4498-82FB-7DDD7FEB78A3}" type="parTrans" cxnId="{3CB26702-73C6-43C3-9B0F-4DFBDAF27F0C}">
      <dgm:prSet/>
      <dgm:spPr/>
      <dgm:t>
        <a:bodyPr/>
        <a:lstStyle/>
        <a:p>
          <a:endParaRPr lang="en-US"/>
        </a:p>
      </dgm:t>
    </dgm:pt>
    <dgm:pt modelId="{424888BE-0AFA-48B8-B483-3ACEEF64488A}" type="sibTrans" cxnId="{3CB26702-73C6-43C3-9B0F-4DFBDAF27F0C}">
      <dgm:prSet/>
      <dgm:spPr/>
      <dgm:t>
        <a:bodyPr/>
        <a:lstStyle/>
        <a:p>
          <a:endParaRPr lang="en-US"/>
        </a:p>
      </dgm:t>
    </dgm:pt>
    <dgm:pt modelId="{DCA9CF32-DC36-48C6-BD06-DF0586C38222}" type="pres">
      <dgm:prSet presAssocID="{A43C0C6A-96CD-42B1-8E49-C9DA7BAA96C4}" presName="Name0" presStyleCnt="0">
        <dgm:presLayoutVars>
          <dgm:dir/>
          <dgm:resizeHandles val="exact"/>
        </dgm:presLayoutVars>
      </dgm:prSet>
      <dgm:spPr/>
    </dgm:pt>
    <dgm:pt modelId="{E163BCF9-D00E-4442-93EA-ED47D50E2E8A}" type="pres">
      <dgm:prSet presAssocID="{A43C0C6A-96CD-42B1-8E49-C9DA7BAA96C4}" presName="arrow" presStyleLbl="bgShp" presStyleIdx="0" presStyleCnt="1" custLinFactNeighborY="-1688"/>
      <dgm:spPr>
        <a:prstGeom prst="leftRightArrow">
          <a:avLst/>
        </a:prstGeom>
      </dgm:spPr>
    </dgm:pt>
    <dgm:pt modelId="{B090D3A0-9861-4D94-83B6-582F33553809}" type="pres">
      <dgm:prSet presAssocID="{A43C0C6A-96CD-42B1-8E49-C9DA7BAA96C4}" presName="points" presStyleCnt="0"/>
      <dgm:spPr/>
    </dgm:pt>
    <dgm:pt modelId="{C65021D8-1E3F-49BD-A0FE-5A4E2E44C19B}" type="pres">
      <dgm:prSet presAssocID="{0CCE00F1-CC24-47F7-A0AE-9D9DE05550DC}" presName="compositeA" presStyleCnt="0"/>
      <dgm:spPr/>
    </dgm:pt>
    <dgm:pt modelId="{911759A5-C96F-4DE2-BA28-47B7C1749172}" type="pres">
      <dgm:prSet presAssocID="{0CCE00F1-CC24-47F7-A0AE-9D9DE05550D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2657-A3DD-4386-ABC0-12995ECCEE23}" type="pres">
      <dgm:prSet presAssocID="{0CCE00F1-CC24-47F7-A0AE-9D9DE05550DC}" presName="circleA" presStyleLbl="node1" presStyleIdx="0" presStyleCnt="3"/>
      <dgm:spPr/>
    </dgm:pt>
    <dgm:pt modelId="{EDE58085-C0AF-48A8-A28E-E25E00B9E958}" type="pres">
      <dgm:prSet presAssocID="{0CCE00F1-CC24-47F7-A0AE-9D9DE05550DC}" presName="spaceA" presStyleCnt="0"/>
      <dgm:spPr/>
    </dgm:pt>
    <dgm:pt modelId="{49F63A39-219E-4C4E-B5BF-054B727D076B}" type="pres">
      <dgm:prSet presAssocID="{021AB1CE-C410-4BF5-BC07-8A13711CB885}" presName="space" presStyleCnt="0"/>
      <dgm:spPr/>
    </dgm:pt>
    <dgm:pt modelId="{6E22DBE4-FBBD-4E44-96A0-08713782B2DB}" type="pres">
      <dgm:prSet presAssocID="{8501857B-50B3-44A8-B3C0-446620BDB0E5}" presName="compositeB" presStyleCnt="0"/>
      <dgm:spPr/>
    </dgm:pt>
    <dgm:pt modelId="{435DE622-ED36-4908-9191-F7A532437A8A}" type="pres">
      <dgm:prSet presAssocID="{8501857B-50B3-44A8-B3C0-446620BDB0E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7B7B-6EC4-4A82-9DC9-1F9853AC90BE}" type="pres">
      <dgm:prSet presAssocID="{8501857B-50B3-44A8-B3C0-446620BDB0E5}" presName="circleB" presStyleLbl="node1" presStyleIdx="1" presStyleCnt="3"/>
      <dgm:spPr/>
    </dgm:pt>
    <dgm:pt modelId="{A27F8249-CF27-4EE0-9FE8-FC44D1E9E569}" type="pres">
      <dgm:prSet presAssocID="{8501857B-50B3-44A8-B3C0-446620BDB0E5}" presName="spaceB" presStyleCnt="0"/>
      <dgm:spPr/>
    </dgm:pt>
    <dgm:pt modelId="{1F8009FA-E609-4269-B682-7F8D882D2CE5}" type="pres">
      <dgm:prSet presAssocID="{D83C611F-FE12-4E77-8AB0-A9C4BCA01F09}" presName="space" presStyleCnt="0"/>
      <dgm:spPr/>
    </dgm:pt>
    <dgm:pt modelId="{C53E0AEB-A66A-4B47-AF81-6AB45EFA4B6F}" type="pres">
      <dgm:prSet presAssocID="{DE1BEF61-57BD-499B-AEFF-57E64CB0FD96}" presName="compositeA" presStyleCnt="0"/>
      <dgm:spPr/>
    </dgm:pt>
    <dgm:pt modelId="{4988492B-167F-46D6-A957-05D55BCE3C14}" type="pres">
      <dgm:prSet presAssocID="{DE1BEF61-57BD-499B-AEFF-57E64CB0FD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414DF-395C-4240-AF59-587C9415445D}" type="pres">
      <dgm:prSet presAssocID="{DE1BEF61-57BD-499B-AEFF-57E64CB0FD96}" presName="circleA" presStyleLbl="node1" presStyleIdx="2" presStyleCnt="3"/>
      <dgm:spPr/>
    </dgm:pt>
    <dgm:pt modelId="{EAAD0C53-9A0A-469E-B97A-FA25E11D40A0}" type="pres">
      <dgm:prSet presAssocID="{DE1BEF61-57BD-499B-AEFF-57E64CB0FD96}" presName="spaceA" presStyleCnt="0"/>
      <dgm:spPr/>
    </dgm:pt>
  </dgm:ptLst>
  <dgm:cxnLst>
    <dgm:cxn modelId="{9F1C6876-36F3-4EC6-844A-6106A202487E}" srcId="{A43C0C6A-96CD-42B1-8E49-C9DA7BAA96C4}" destId="{8501857B-50B3-44A8-B3C0-446620BDB0E5}" srcOrd="1" destOrd="0" parTransId="{83B3A47C-77F6-4906-964D-05F2F9822FB9}" sibTransId="{D83C611F-FE12-4E77-8AB0-A9C4BCA01F09}"/>
    <dgm:cxn modelId="{FC31E005-C977-4F5F-97EA-E81F74FDBF94}" type="presOf" srcId="{DE1BEF61-57BD-499B-AEFF-57E64CB0FD96}" destId="{4988492B-167F-46D6-A957-05D55BCE3C14}" srcOrd="0" destOrd="0" presId="urn:microsoft.com/office/officeart/2005/8/layout/hProcess11"/>
    <dgm:cxn modelId="{B23A352E-C947-429C-8C01-DA15FEF2B82B}" type="presOf" srcId="{8501857B-50B3-44A8-B3C0-446620BDB0E5}" destId="{435DE622-ED36-4908-9191-F7A532437A8A}" srcOrd="0" destOrd="0" presId="urn:microsoft.com/office/officeart/2005/8/layout/hProcess11"/>
    <dgm:cxn modelId="{3CB26702-73C6-43C3-9B0F-4DFBDAF27F0C}" srcId="{A43C0C6A-96CD-42B1-8E49-C9DA7BAA96C4}" destId="{DE1BEF61-57BD-499B-AEFF-57E64CB0FD96}" srcOrd="2" destOrd="0" parTransId="{B02EABB4-88B6-4498-82FB-7DDD7FEB78A3}" sibTransId="{424888BE-0AFA-48B8-B483-3ACEEF64488A}"/>
    <dgm:cxn modelId="{09A78E49-E8CA-4CCB-9570-918FCFCE1084}" type="presOf" srcId="{0CCE00F1-CC24-47F7-A0AE-9D9DE05550DC}" destId="{911759A5-C96F-4DE2-BA28-47B7C1749172}" srcOrd="0" destOrd="0" presId="urn:microsoft.com/office/officeart/2005/8/layout/hProcess11"/>
    <dgm:cxn modelId="{C7E7A646-80AB-4A09-B93B-8D0482660D34}" type="presOf" srcId="{A43C0C6A-96CD-42B1-8E49-C9DA7BAA96C4}" destId="{DCA9CF32-DC36-48C6-BD06-DF0586C38222}" srcOrd="0" destOrd="0" presId="urn:microsoft.com/office/officeart/2005/8/layout/hProcess11"/>
    <dgm:cxn modelId="{939B297A-0BD4-4C94-B973-83C257715EC6}" srcId="{A43C0C6A-96CD-42B1-8E49-C9DA7BAA96C4}" destId="{0CCE00F1-CC24-47F7-A0AE-9D9DE05550DC}" srcOrd="0" destOrd="0" parTransId="{E229811E-834D-4916-89C8-DFB806F6D4D1}" sibTransId="{021AB1CE-C410-4BF5-BC07-8A13711CB885}"/>
    <dgm:cxn modelId="{336C9B53-6E6A-4F15-B058-0BA3A202FADE}" type="presParOf" srcId="{DCA9CF32-DC36-48C6-BD06-DF0586C38222}" destId="{E163BCF9-D00E-4442-93EA-ED47D50E2E8A}" srcOrd="0" destOrd="0" presId="urn:microsoft.com/office/officeart/2005/8/layout/hProcess11"/>
    <dgm:cxn modelId="{772CF7B1-259B-476F-87F4-7B9F297ECC56}" type="presParOf" srcId="{DCA9CF32-DC36-48C6-BD06-DF0586C38222}" destId="{B090D3A0-9861-4D94-83B6-582F33553809}" srcOrd="1" destOrd="0" presId="urn:microsoft.com/office/officeart/2005/8/layout/hProcess11"/>
    <dgm:cxn modelId="{DF812304-6DD9-4695-82CD-174C486CEF82}" type="presParOf" srcId="{B090D3A0-9861-4D94-83B6-582F33553809}" destId="{C65021D8-1E3F-49BD-A0FE-5A4E2E44C19B}" srcOrd="0" destOrd="0" presId="urn:microsoft.com/office/officeart/2005/8/layout/hProcess11"/>
    <dgm:cxn modelId="{8A2EB19F-079F-4193-B846-F126FAF40B88}" type="presParOf" srcId="{C65021D8-1E3F-49BD-A0FE-5A4E2E44C19B}" destId="{911759A5-C96F-4DE2-BA28-47B7C1749172}" srcOrd="0" destOrd="0" presId="urn:microsoft.com/office/officeart/2005/8/layout/hProcess11"/>
    <dgm:cxn modelId="{76834050-6929-418F-A42A-622982ADAE31}" type="presParOf" srcId="{C65021D8-1E3F-49BD-A0FE-5A4E2E44C19B}" destId="{8DEB2657-A3DD-4386-ABC0-12995ECCEE23}" srcOrd="1" destOrd="0" presId="urn:microsoft.com/office/officeart/2005/8/layout/hProcess11"/>
    <dgm:cxn modelId="{B898AC11-A9C7-481E-B3B2-653BF25DD6ED}" type="presParOf" srcId="{C65021D8-1E3F-49BD-A0FE-5A4E2E44C19B}" destId="{EDE58085-C0AF-48A8-A28E-E25E00B9E958}" srcOrd="2" destOrd="0" presId="urn:microsoft.com/office/officeart/2005/8/layout/hProcess11"/>
    <dgm:cxn modelId="{A036A220-5F1A-42C4-8C9B-9038BE85EE6D}" type="presParOf" srcId="{B090D3A0-9861-4D94-83B6-582F33553809}" destId="{49F63A39-219E-4C4E-B5BF-054B727D076B}" srcOrd="1" destOrd="0" presId="urn:microsoft.com/office/officeart/2005/8/layout/hProcess11"/>
    <dgm:cxn modelId="{6E6D79B5-2283-4126-B246-47A90CA0146E}" type="presParOf" srcId="{B090D3A0-9861-4D94-83B6-582F33553809}" destId="{6E22DBE4-FBBD-4E44-96A0-08713782B2DB}" srcOrd="2" destOrd="0" presId="urn:microsoft.com/office/officeart/2005/8/layout/hProcess11"/>
    <dgm:cxn modelId="{1E945646-ACDA-4D6F-9DDA-2E7B9C5D9753}" type="presParOf" srcId="{6E22DBE4-FBBD-4E44-96A0-08713782B2DB}" destId="{435DE622-ED36-4908-9191-F7A532437A8A}" srcOrd="0" destOrd="0" presId="urn:microsoft.com/office/officeart/2005/8/layout/hProcess11"/>
    <dgm:cxn modelId="{01176555-BE26-4567-90DA-363448CB6A8D}" type="presParOf" srcId="{6E22DBE4-FBBD-4E44-96A0-08713782B2DB}" destId="{3B217B7B-6EC4-4A82-9DC9-1F9853AC90BE}" srcOrd="1" destOrd="0" presId="urn:microsoft.com/office/officeart/2005/8/layout/hProcess11"/>
    <dgm:cxn modelId="{B1EFC1C9-819F-47B6-9B20-9A9B46B14B4D}" type="presParOf" srcId="{6E22DBE4-FBBD-4E44-96A0-08713782B2DB}" destId="{A27F8249-CF27-4EE0-9FE8-FC44D1E9E569}" srcOrd="2" destOrd="0" presId="urn:microsoft.com/office/officeart/2005/8/layout/hProcess11"/>
    <dgm:cxn modelId="{83063CF7-3771-461E-8B49-69D7D1E79B27}" type="presParOf" srcId="{B090D3A0-9861-4D94-83B6-582F33553809}" destId="{1F8009FA-E609-4269-B682-7F8D882D2CE5}" srcOrd="3" destOrd="0" presId="urn:microsoft.com/office/officeart/2005/8/layout/hProcess11"/>
    <dgm:cxn modelId="{BD326B71-01BB-4B79-8442-CB1A7A616893}" type="presParOf" srcId="{B090D3A0-9861-4D94-83B6-582F33553809}" destId="{C53E0AEB-A66A-4B47-AF81-6AB45EFA4B6F}" srcOrd="4" destOrd="0" presId="urn:microsoft.com/office/officeart/2005/8/layout/hProcess11"/>
    <dgm:cxn modelId="{FC093418-214D-46BD-8A08-10058698C637}" type="presParOf" srcId="{C53E0AEB-A66A-4B47-AF81-6AB45EFA4B6F}" destId="{4988492B-167F-46D6-A957-05D55BCE3C14}" srcOrd="0" destOrd="0" presId="urn:microsoft.com/office/officeart/2005/8/layout/hProcess11"/>
    <dgm:cxn modelId="{F470B5E1-FF4D-4EE2-8E00-797DFCCB0630}" type="presParOf" srcId="{C53E0AEB-A66A-4B47-AF81-6AB45EFA4B6F}" destId="{BA9414DF-395C-4240-AF59-587C9415445D}" srcOrd="1" destOrd="0" presId="urn:microsoft.com/office/officeart/2005/8/layout/hProcess11"/>
    <dgm:cxn modelId="{8D299589-335C-4EBA-AAAC-2D0387C2031A}" type="presParOf" srcId="{C53E0AEB-A66A-4B47-AF81-6AB45EFA4B6F}" destId="{EAAD0C53-9A0A-469E-B97A-FA25E11D40A0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C0C6A-96CD-42B1-8E49-C9DA7BAA96C4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1"/>
      <dgm:spPr/>
    </dgm:pt>
    <dgm:pt modelId="{0CCE00F1-CC24-47F7-A0AE-9D9DE05550D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Near Duplicates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E229811E-834D-4916-89C8-DFB806F6D4D1}" type="parTrans" cxnId="{939B297A-0BD4-4C94-B973-83C257715EC6}">
      <dgm:prSet/>
      <dgm:spPr/>
      <dgm:t>
        <a:bodyPr/>
        <a:lstStyle/>
        <a:p>
          <a:endParaRPr lang="en-US"/>
        </a:p>
      </dgm:t>
    </dgm:pt>
    <dgm:pt modelId="{021AB1CE-C410-4BF5-BC07-8A13711CB885}" type="sibTrans" cxnId="{939B297A-0BD4-4C94-B973-83C257715EC6}">
      <dgm:prSet/>
      <dgm:spPr/>
      <dgm:t>
        <a:bodyPr/>
        <a:lstStyle/>
        <a:p>
          <a:endParaRPr lang="en-US"/>
        </a:p>
      </dgm:t>
    </dgm:pt>
    <dgm:pt modelId="{8501857B-50B3-44A8-B3C0-446620BDB0E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Text Reuse</a:t>
          </a:r>
          <a:endParaRPr lang="en-US" dirty="0">
            <a:solidFill>
              <a:schemeClr val="tx1"/>
            </a:solidFill>
          </a:endParaRPr>
        </a:p>
      </dgm:t>
    </dgm:pt>
    <dgm:pt modelId="{83B3A47C-77F6-4906-964D-05F2F9822FB9}" type="parTrans" cxnId="{9F1C6876-36F3-4EC6-844A-6106A202487E}">
      <dgm:prSet/>
      <dgm:spPr/>
      <dgm:t>
        <a:bodyPr/>
        <a:lstStyle/>
        <a:p>
          <a:endParaRPr lang="en-US"/>
        </a:p>
      </dgm:t>
    </dgm:pt>
    <dgm:pt modelId="{D83C611F-FE12-4E77-8AB0-A9C4BCA01F09}" type="sibTrans" cxnId="{9F1C6876-36F3-4EC6-844A-6106A202487E}">
      <dgm:prSet/>
      <dgm:spPr/>
      <dgm:t>
        <a:bodyPr/>
        <a:lstStyle/>
        <a:p>
          <a:endParaRPr lang="en-US"/>
        </a:p>
      </dgm:t>
    </dgm:pt>
    <dgm:pt modelId="{DE1BEF61-57BD-499B-AEFF-57E64CB0FD96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Topical Similarity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02EABB4-88B6-4498-82FB-7DDD7FEB78A3}" type="parTrans" cxnId="{3CB26702-73C6-43C3-9B0F-4DFBDAF27F0C}">
      <dgm:prSet/>
      <dgm:spPr/>
      <dgm:t>
        <a:bodyPr/>
        <a:lstStyle/>
        <a:p>
          <a:endParaRPr lang="en-US"/>
        </a:p>
      </dgm:t>
    </dgm:pt>
    <dgm:pt modelId="{424888BE-0AFA-48B8-B483-3ACEEF64488A}" type="sibTrans" cxnId="{3CB26702-73C6-43C3-9B0F-4DFBDAF27F0C}">
      <dgm:prSet/>
      <dgm:spPr/>
      <dgm:t>
        <a:bodyPr/>
        <a:lstStyle/>
        <a:p>
          <a:endParaRPr lang="en-US"/>
        </a:p>
      </dgm:t>
    </dgm:pt>
    <dgm:pt modelId="{DCA9CF32-DC36-48C6-BD06-DF0586C38222}" type="pres">
      <dgm:prSet presAssocID="{A43C0C6A-96CD-42B1-8E49-C9DA7BAA96C4}" presName="Name0" presStyleCnt="0">
        <dgm:presLayoutVars>
          <dgm:dir/>
          <dgm:resizeHandles val="exact"/>
        </dgm:presLayoutVars>
      </dgm:prSet>
      <dgm:spPr/>
    </dgm:pt>
    <dgm:pt modelId="{E163BCF9-D00E-4442-93EA-ED47D50E2E8A}" type="pres">
      <dgm:prSet presAssocID="{A43C0C6A-96CD-42B1-8E49-C9DA7BAA96C4}" presName="arrow" presStyleLbl="bgShp" presStyleIdx="0" presStyleCnt="1" custLinFactNeighborY="-1688"/>
      <dgm:spPr>
        <a:prstGeom prst="leftRightArrow">
          <a:avLst/>
        </a:prstGeom>
      </dgm:spPr>
    </dgm:pt>
    <dgm:pt modelId="{B090D3A0-9861-4D94-83B6-582F33553809}" type="pres">
      <dgm:prSet presAssocID="{A43C0C6A-96CD-42B1-8E49-C9DA7BAA96C4}" presName="points" presStyleCnt="0"/>
      <dgm:spPr/>
    </dgm:pt>
    <dgm:pt modelId="{C65021D8-1E3F-49BD-A0FE-5A4E2E44C19B}" type="pres">
      <dgm:prSet presAssocID="{0CCE00F1-CC24-47F7-A0AE-9D9DE05550DC}" presName="compositeA" presStyleCnt="0"/>
      <dgm:spPr/>
    </dgm:pt>
    <dgm:pt modelId="{911759A5-C96F-4DE2-BA28-47B7C1749172}" type="pres">
      <dgm:prSet presAssocID="{0CCE00F1-CC24-47F7-A0AE-9D9DE05550D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2657-A3DD-4386-ABC0-12995ECCEE23}" type="pres">
      <dgm:prSet presAssocID="{0CCE00F1-CC24-47F7-A0AE-9D9DE05550DC}" presName="circleA" presStyleLbl="node1" presStyleIdx="0" presStyleCnt="3"/>
      <dgm:spPr/>
    </dgm:pt>
    <dgm:pt modelId="{EDE58085-C0AF-48A8-A28E-E25E00B9E958}" type="pres">
      <dgm:prSet presAssocID="{0CCE00F1-CC24-47F7-A0AE-9D9DE05550DC}" presName="spaceA" presStyleCnt="0"/>
      <dgm:spPr/>
    </dgm:pt>
    <dgm:pt modelId="{49F63A39-219E-4C4E-B5BF-054B727D076B}" type="pres">
      <dgm:prSet presAssocID="{021AB1CE-C410-4BF5-BC07-8A13711CB885}" presName="space" presStyleCnt="0"/>
      <dgm:spPr/>
    </dgm:pt>
    <dgm:pt modelId="{6E22DBE4-FBBD-4E44-96A0-08713782B2DB}" type="pres">
      <dgm:prSet presAssocID="{8501857B-50B3-44A8-B3C0-446620BDB0E5}" presName="compositeB" presStyleCnt="0"/>
      <dgm:spPr/>
    </dgm:pt>
    <dgm:pt modelId="{435DE622-ED36-4908-9191-F7A532437A8A}" type="pres">
      <dgm:prSet presAssocID="{8501857B-50B3-44A8-B3C0-446620BDB0E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7B7B-6EC4-4A82-9DC9-1F9853AC90BE}" type="pres">
      <dgm:prSet presAssocID="{8501857B-50B3-44A8-B3C0-446620BDB0E5}" presName="circleB" presStyleLbl="node1" presStyleIdx="1" presStyleCnt="3"/>
      <dgm:spPr/>
    </dgm:pt>
    <dgm:pt modelId="{A27F8249-CF27-4EE0-9FE8-FC44D1E9E569}" type="pres">
      <dgm:prSet presAssocID="{8501857B-50B3-44A8-B3C0-446620BDB0E5}" presName="spaceB" presStyleCnt="0"/>
      <dgm:spPr/>
    </dgm:pt>
    <dgm:pt modelId="{1F8009FA-E609-4269-B682-7F8D882D2CE5}" type="pres">
      <dgm:prSet presAssocID="{D83C611F-FE12-4E77-8AB0-A9C4BCA01F09}" presName="space" presStyleCnt="0"/>
      <dgm:spPr/>
    </dgm:pt>
    <dgm:pt modelId="{C53E0AEB-A66A-4B47-AF81-6AB45EFA4B6F}" type="pres">
      <dgm:prSet presAssocID="{DE1BEF61-57BD-499B-AEFF-57E64CB0FD96}" presName="compositeA" presStyleCnt="0"/>
      <dgm:spPr/>
    </dgm:pt>
    <dgm:pt modelId="{4988492B-167F-46D6-A957-05D55BCE3C14}" type="pres">
      <dgm:prSet presAssocID="{DE1BEF61-57BD-499B-AEFF-57E64CB0FD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414DF-395C-4240-AF59-587C9415445D}" type="pres">
      <dgm:prSet presAssocID="{DE1BEF61-57BD-499B-AEFF-57E64CB0FD96}" presName="circleA" presStyleLbl="node1" presStyleIdx="2" presStyleCnt="3"/>
      <dgm:spPr/>
    </dgm:pt>
    <dgm:pt modelId="{EAAD0C53-9A0A-469E-B97A-FA25E11D40A0}" type="pres">
      <dgm:prSet presAssocID="{DE1BEF61-57BD-499B-AEFF-57E64CB0FD96}" presName="spaceA" presStyleCnt="0"/>
      <dgm:spPr/>
    </dgm:pt>
  </dgm:ptLst>
  <dgm:cxnLst>
    <dgm:cxn modelId="{AF011370-2373-41B2-9148-4C3F1095791A}" type="presOf" srcId="{0CCE00F1-CC24-47F7-A0AE-9D9DE05550DC}" destId="{911759A5-C96F-4DE2-BA28-47B7C1749172}" srcOrd="0" destOrd="0" presId="urn:microsoft.com/office/officeart/2005/8/layout/hProcess11"/>
    <dgm:cxn modelId="{9F1C6876-36F3-4EC6-844A-6106A202487E}" srcId="{A43C0C6A-96CD-42B1-8E49-C9DA7BAA96C4}" destId="{8501857B-50B3-44A8-B3C0-446620BDB0E5}" srcOrd="1" destOrd="0" parTransId="{83B3A47C-77F6-4906-964D-05F2F9822FB9}" sibTransId="{D83C611F-FE12-4E77-8AB0-A9C4BCA01F09}"/>
    <dgm:cxn modelId="{BCC91DD7-01C7-40ED-8247-93A3920B6587}" type="presOf" srcId="{8501857B-50B3-44A8-B3C0-446620BDB0E5}" destId="{435DE622-ED36-4908-9191-F7A532437A8A}" srcOrd="0" destOrd="0" presId="urn:microsoft.com/office/officeart/2005/8/layout/hProcess11"/>
    <dgm:cxn modelId="{3CB26702-73C6-43C3-9B0F-4DFBDAF27F0C}" srcId="{A43C0C6A-96CD-42B1-8E49-C9DA7BAA96C4}" destId="{DE1BEF61-57BD-499B-AEFF-57E64CB0FD96}" srcOrd="2" destOrd="0" parTransId="{B02EABB4-88B6-4498-82FB-7DDD7FEB78A3}" sibTransId="{424888BE-0AFA-48B8-B483-3ACEEF64488A}"/>
    <dgm:cxn modelId="{9CD9F541-1E06-4CF9-BF8B-8472BD832A30}" type="presOf" srcId="{A43C0C6A-96CD-42B1-8E49-C9DA7BAA96C4}" destId="{DCA9CF32-DC36-48C6-BD06-DF0586C38222}" srcOrd="0" destOrd="0" presId="urn:microsoft.com/office/officeart/2005/8/layout/hProcess11"/>
    <dgm:cxn modelId="{2FE6B854-370F-4FA9-B4D6-96EA26458D5F}" type="presOf" srcId="{DE1BEF61-57BD-499B-AEFF-57E64CB0FD96}" destId="{4988492B-167F-46D6-A957-05D55BCE3C14}" srcOrd="0" destOrd="0" presId="urn:microsoft.com/office/officeart/2005/8/layout/hProcess11"/>
    <dgm:cxn modelId="{939B297A-0BD4-4C94-B973-83C257715EC6}" srcId="{A43C0C6A-96CD-42B1-8E49-C9DA7BAA96C4}" destId="{0CCE00F1-CC24-47F7-A0AE-9D9DE05550DC}" srcOrd="0" destOrd="0" parTransId="{E229811E-834D-4916-89C8-DFB806F6D4D1}" sibTransId="{021AB1CE-C410-4BF5-BC07-8A13711CB885}"/>
    <dgm:cxn modelId="{D99FD5F8-B5C5-4FCC-83FA-5D8D847F55D2}" type="presParOf" srcId="{DCA9CF32-DC36-48C6-BD06-DF0586C38222}" destId="{E163BCF9-D00E-4442-93EA-ED47D50E2E8A}" srcOrd="0" destOrd="0" presId="urn:microsoft.com/office/officeart/2005/8/layout/hProcess11"/>
    <dgm:cxn modelId="{9449326B-EB29-48A6-837A-D3196E30BD01}" type="presParOf" srcId="{DCA9CF32-DC36-48C6-BD06-DF0586C38222}" destId="{B090D3A0-9861-4D94-83B6-582F33553809}" srcOrd="1" destOrd="0" presId="urn:microsoft.com/office/officeart/2005/8/layout/hProcess11"/>
    <dgm:cxn modelId="{1260DEF3-9A58-46CE-B0FE-BAEA19AB092B}" type="presParOf" srcId="{B090D3A0-9861-4D94-83B6-582F33553809}" destId="{C65021D8-1E3F-49BD-A0FE-5A4E2E44C19B}" srcOrd="0" destOrd="0" presId="urn:microsoft.com/office/officeart/2005/8/layout/hProcess11"/>
    <dgm:cxn modelId="{93A21775-0807-4613-A1F6-02B15BBF61DB}" type="presParOf" srcId="{C65021D8-1E3F-49BD-A0FE-5A4E2E44C19B}" destId="{911759A5-C96F-4DE2-BA28-47B7C1749172}" srcOrd="0" destOrd="0" presId="urn:microsoft.com/office/officeart/2005/8/layout/hProcess11"/>
    <dgm:cxn modelId="{B16E209E-F500-4430-8850-BBDEDFA1458E}" type="presParOf" srcId="{C65021D8-1E3F-49BD-A0FE-5A4E2E44C19B}" destId="{8DEB2657-A3DD-4386-ABC0-12995ECCEE23}" srcOrd="1" destOrd="0" presId="urn:microsoft.com/office/officeart/2005/8/layout/hProcess11"/>
    <dgm:cxn modelId="{371A2377-5D96-4EF2-B6F5-FE0DFD9DDDFC}" type="presParOf" srcId="{C65021D8-1E3F-49BD-A0FE-5A4E2E44C19B}" destId="{EDE58085-C0AF-48A8-A28E-E25E00B9E958}" srcOrd="2" destOrd="0" presId="urn:microsoft.com/office/officeart/2005/8/layout/hProcess11"/>
    <dgm:cxn modelId="{117A55E0-6569-42A3-BC19-AE59B4D32DB7}" type="presParOf" srcId="{B090D3A0-9861-4D94-83B6-582F33553809}" destId="{49F63A39-219E-4C4E-B5BF-054B727D076B}" srcOrd="1" destOrd="0" presId="urn:microsoft.com/office/officeart/2005/8/layout/hProcess11"/>
    <dgm:cxn modelId="{ECEBB474-5F06-451B-9511-D487F1C6751B}" type="presParOf" srcId="{B090D3A0-9861-4D94-83B6-582F33553809}" destId="{6E22DBE4-FBBD-4E44-96A0-08713782B2DB}" srcOrd="2" destOrd="0" presId="urn:microsoft.com/office/officeart/2005/8/layout/hProcess11"/>
    <dgm:cxn modelId="{F6759D3D-92FF-4FC6-B347-EEA6153C12A9}" type="presParOf" srcId="{6E22DBE4-FBBD-4E44-96A0-08713782B2DB}" destId="{435DE622-ED36-4908-9191-F7A532437A8A}" srcOrd="0" destOrd="0" presId="urn:microsoft.com/office/officeart/2005/8/layout/hProcess11"/>
    <dgm:cxn modelId="{DD5F1CDB-462B-4FEC-A80C-1CE4DAEEAB64}" type="presParOf" srcId="{6E22DBE4-FBBD-4E44-96A0-08713782B2DB}" destId="{3B217B7B-6EC4-4A82-9DC9-1F9853AC90BE}" srcOrd="1" destOrd="0" presId="urn:microsoft.com/office/officeart/2005/8/layout/hProcess11"/>
    <dgm:cxn modelId="{80C97946-F962-4BF3-9412-77CA8C1FCE96}" type="presParOf" srcId="{6E22DBE4-FBBD-4E44-96A0-08713782B2DB}" destId="{A27F8249-CF27-4EE0-9FE8-FC44D1E9E569}" srcOrd="2" destOrd="0" presId="urn:microsoft.com/office/officeart/2005/8/layout/hProcess11"/>
    <dgm:cxn modelId="{5792EE1F-3E71-40C1-9086-C7116E2E5C9E}" type="presParOf" srcId="{B090D3A0-9861-4D94-83B6-582F33553809}" destId="{1F8009FA-E609-4269-B682-7F8D882D2CE5}" srcOrd="3" destOrd="0" presId="urn:microsoft.com/office/officeart/2005/8/layout/hProcess11"/>
    <dgm:cxn modelId="{C06ACD43-C7FA-4CF4-BBCF-49309A01B7EC}" type="presParOf" srcId="{B090D3A0-9861-4D94-83B6-582F33553809}" destId="{C53E0AEB-A66A-4B47-AF81-6AB45EFA4B6F}" srcOrd="4" destOrd="0" presId="urn:microsoft.com/office/officeart/2005/8/layout/hProcess11"/>
    <dgm:cxn modelId="{F79E748C-0249-435A-95D6-EE91155BB061}" type="presParOf" srcId="{C53E0AEB-A66A-4B47-AF81-6AB45EFA4B6F}" destId="{4988492B-167F-46D6-A957-05D55BCE3C14}" srcOrd="0" destOrd="0" presId="urn:microsoft.com/office/officeart/2005/8/layout/hProcess11"/>
    <dgm:cxn modelId="{B0E81D5F-2E2F-42D3-BCC4-652E894D17BF}" type="presParOf" srcId="{C53E0AEB-A66A-4B47-AF81-6AB45EFA4B6F}" destId="{BA9414DF-395C-4240-AF59-587C9415445D}" srcOrd="1" destOrd="0" presId="urn:microsoft.com/office/officeart/2005/8/layout/hProcess11"/>
    <dgm:cxn modelId="{5C2DDFDD-FD56-478E-AAB0-11E5A006267A}" type="presParOf" srcId="{C53E0AEB-A66A-4B47-AF81-6AB45EFA4B6F}" destId="{EAAD0C53-9A0A-469E-B97A-FA25E11D40A0}" srcOrd="2" destOrd="0" presId="urn:microsoft.com/office/officeart/2005/8/layout/hProcess1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3C0C6A-96CD-42B1-8E49-C9DA7BAA96C4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1"/>
      <dgm:spPr/>
    </dgm:pt>
    <dgm:pt modelId="{0CCE00F1-CC24-47F7-A0AE-9D9DE05550D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Near Duplicates</a:t>
          </a:r>
          <a:endParaRPr lang="en-US" dirty="0">
            <a:solidFill>
              <a:srgbClr val="002060"/>
            </a:solidFill>
          </a:endParaRPr>
        </a:p>
      </dgm:t>
    </dgm:pt>
    <dgm:pt modelId="{E229811E-834D-4916-89C8-DFB806F6D4D1}" type="parTrans" cxnId="{939B297A-0BD4-4C94-B973-83C257715EC6}">
      <dgm:prSet/>
      <dgm:spPr/>
      <dgm:t>
        <a:bodyPr/>
        <a:lstStyle/>
        <a:p>
          <a:endParaRPr lang="en-US"/>
        </a:p>
      </dgm:t>
    </dgm:pt>
    <dgm:pt modelId="{021AB1CE-C410-4BF5-BC07-8A13711CB885}" type="sibTrans" cxnId="{939B297A-0BD4-4C94-B973-83C257715EC6}">
      <dgm:prSet/>
      <dgm:spPr/>
      <dgm:t>
        <a:bodyPr/>
        <a:lstStyle/>
        <a:p>
          <a:endParaRPr lang="en-US"/>
        </a:p>
      </dgm:t>
    </dgm:pt>
    <dgm:pt modelId="{8501857B-50B3-44A8-B3C0-446620BDB0E5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Text Reuse</a:t>
          </a:r>
          <a:endParaRPr lang="en-US" dirty="0">
            <a:solidFill>
              <a:srgbClr val="002060"/>
            </a:solidFill>
          </a:endParaRPr>
        </a:p>
      </dgm:t>
    </dgm:pt>
    <dgm:pt modelId="{83B3A47C-77F6-4906-964D-05F2F9822FB9}" type="parTrans" cxnId="{9F1C6876-36F3-4EC6-844A-6106A202487E}">
      <dgm:prSet/>
      <dgm:spPr/>
      <dgm:t>
        <a:bodyPr/>
        <a:lstStyle/>
        <a:p>
          <a:endParaRPr lang="en-US"/>
        </a:p>
      </dgm:t>
    </dgm:pt>
    <dgm:pt modelId="{D83C611F-FE12-4E77-8AB0-A9C4BCA01F09}" type="sibTrans" cxnId="{9F1C6876-36F3-4EC6-844A-6106A202487E}">
      <dgm:prSet/>
      <dgm:spPr/>
      <dgm:t>
        <a:bodyPr/>
        <a:lstStyle/>
        <a:p>
          <a:endParaRPr lang="en-US"/>
        </a:p>
      </dgm:t>
    </dgm:pt>
    <dgm:pt modelId="{DE1BEF61-57BD-499B-AEFF-57E64CB0FD96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Topical Similarity</a:t>
          </a:r>
          <a:endParaRPr lang="en-US" dirty="0">
            <a:solidFill>
              <a:srgbClr val="002060"/>
            </a:solidFill>
          </a:endParaRPr>
        </a:p>
      </dgm:t>
    </dgm:pt>
    <dgm:pt modelId="{B02EABB4-88B6-4498-82FB-7DDD7FEB78A3}" type="parTrans" cxnId="{3CB26702-73C6-43C3-9B0F-4DFBDAF27F0C}">
      <dgm:prSet/>
      <dgm:spPr/>
      <dgm:t>
        <a:bodyPr/>
        <a:lstStyle/>
        <a:p>
          <a:endParaRPr lang="en-US"/>
        </a:p>
      </dgm:t>
    </dgm:pt>
    <dgm:pt modelId="{424888BE-0AFA-48B8-B483-3ACEEF64488A}" type="sibTrans" cxnId="{3CB26702-73C6-43C3-9B0F-4DFBDAF27F0C}">
      <dgm:prSet/>
      <dgm:spPr/>
      <dgm:t>
        <a:bodyPr/>
        <a:lstStyle/>
        <a:p>
          <a:endParaRPr lang="en-US"/>
        </a:p>
      </dgm:t>
    </dgm:pt>
    <dgm:pt modelId="{DCA9CF32-DC36-48C6-BD06-DF0586C38222}" type="pres">
      <dgm:prSet presAssocID="{A43C0C6A-96CD-42B1-8E49-C9DA7BAA96C4}" presName="Name0" presStyleCnt="0">
        <dgm:presLayoutVars>
          <dgm:dir/>
          <dgm:resizeHandles val="exact"/>
        </dgm:presLayoutVars>
      </dgm:prSet>
      <dgm:spPr/>
    </dgm:pt>
    <dgm:pt modelId="{E163BCF9-D00E-4442-93EA-ED47D50E2E8A}" type="pres">
      <dgm:prSet presAssocID="{A43C0C6A-96CD-42B1-8E49-C9DA7BAA96C4}" presName="arrow" presStyleLbl="bgShp" presStyleIdx="0" presStyleCnt="1" custLinFactNeighborY="-1688"/>
      <dgm:spPr>
        <a:prstGeom prst="leftRightArrow">
          <a:avLst/>
        </a:prstGeom>
      </dgm:spPr>
    </dgm:pt>
    <dgm:pt modelId="{B090D3A0-9861-4D94-83B6-582F33553809}" type="pres">
      <dgm:prSet presAssocID="{A43C0C6A-96CD-42B1-8E49-C9DA7BAA96C4}" presName="points" presStyleCnt="0"/>
      <dgm:spPr/>
    </dgm:pt>
    <dgm:pt modelId="{C65021D8-1E3F-49BD-A0FE-5A4E2E44C19B}" type="pres">
      <dgm:prSet presAssocID="{0CCE00F1-CC24-47F7-A0AE-9D9DE05550DC}" presName="compositeA" presStyleCnt="0"/>
      <dgm:spPr/>
    </dgm:pt>
    <dgm:pt modelId="{911759A5-C96F-4DE2-BA28-47B7C1749172}" type="pres">
      <dgm:prSet presAssocID="{0CCE00F1-CC24-47F7-A0AE-9D9DE05550D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2657-A3DD-4386-ABC0-12995ECCEE23}" type="pres">
      <dgm:prSet presAssocID="{0CCE00F1-CC24-47F7-A0AE-9D9DE05550DC}" presName="circleA" presStyleLbl="node1" presStyleIdx="0" presStyleCnt="3"/>
      <dgm:spPr/>
    </dgm:pt>
    <dgm:pt modelId="{EDE58085-C0AF-48A8-A28E-E25E00B9E958}" type="pres">
      <dgm:prSet presAssocID="{0CCE00F1-CC24-47F7-A0AE-9D9DE05550DC}" presName="spaceA" presStyleCnt="0"/>
      <dgm:spPr/>
    </dgm:pt>
    <dgm:pt modelId="{49F63A39-219E-4C4E-B5BF-054B727D076B}" type="pres">
      <dgm:prSet presAssocID="{021AB1CE-C410-4BF5-BC07-8A13711CB885}" presName="space" presStyleCnt="0"/>
      <dgm:spPr/>
    </dgm:pt>
    <dgm:pt modelId="{6E22DBE4-FBBD-4E44-96A0-08713782B2DB}" type="pres">
      <dgm:prSet presAssocID="{8501857B-50B3-44A8-B3C0-446620BDB0E5}" presName="compositeB" presStyleCnt="0"/>
      <dgm:spPr/>
    </dgm:pt>
    <dgm:pt modelId="{435DE622-ED36-4908-9191-F7A532437A8A}" type="pres">
      <dgm:prSet presAssocID="{8501857B-50B3-44A8-B3C0-446620BDB0E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7B7B-6EC4-4A82-9DC9-1F9853AC90BE}" type="pres">
      <dgm:prSet presAssocID="{8501857B-50B3-44A8-B3C0-446620BDB0E5}" presName="circleB" presStyleLbl="node1" presStyleIdx="1" presStyleCnt="3"/>
      <dgm:spPr/>
    </dgm:pt>
    <dgm:pt modelId="{A27F8249-CF27-4EE0-9FE8-FC44D1E9E569}" type="pres">
      <dgm:prSet presAssocID="{8501857B-50B3-44A8-B3C0-446620BDB0E5}" presName="spaceB" presStyleCnt="0"/>
      <dgm:spPr/>
    </dgm:pt>
    <dgm:pt modelId="{1F8009FA-E609-4269-B682-7F8D882D2CE5}" type="pres">
      <dgm:prSet presAssocID="{D83C611F-FE12-4E77-8AB0-A9C4BCA01F09}" presName="space" presStyleCnt="0"/>
      <dgm:spPr/>
    </dgm:pt>
    <dgm:pt modelId="{C53E0AEB-A66A-4B47-AF81-6AB45EFA4B6F}" type="pres">
      <dgm:prSet presAssocID="{DE1BEF61-57BD-499B-AEFF-57E64CB0FD96}" presName="compositeA" presStyleCnt="0"/>
      <dgm:spPr/>
    </dgm:pt>
    <dgm:pt modelId="{4988492B-167F-46D6-A957-05D55BCE3C14}" type="pres">
      <dgm:prSet presAssocID="{DE1BEF61-57BD-499B-AEFF-57E64CB0FD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414DF-395C-4240-AF59-587C9415445D}" type="pres">
      <dgm:prSet presAssocID="{DE1BEF61-57BD-499B-AEFF-57E64CB0FD96}" presName="circleA" presStyleLbl="node1" presStyleIdx="2" presStyleCnt="3"/>
      <dgm:spPr/>
    </dgm:pt>
    <dgm:pt modelId="{EAAD0C53-9A0A-469E-B97A-FA25E11D40A0}" type="pres">
      <dgm:prSet presAssocID="{DE1BEF61-57BD-499B-AEFF-57E64CB0FD96}" presName="spaceA" presStyleCnt="0"/>
      <dgm:spPr/>
    </dgm:pt>
  </dgm:ptLst>
  <dgm:cxnLst>
    <dgm:cxn modelId="{9F1C6876-36F3-4EC6-844A-6106A202487E}" srcId="{A43C0C6A-96CD-42B1-8E49-C9DA7BAA96C4}" destId="{8501857B-50B3-44A8-B3C0-446620BDB0E5}" srcOrd="1" destOrd="0" parTransId="{83B3A47C-77F6-4906-964D-05F2F9822FB9}" sibTransId="{D83C611F-FE12-4E77-8AB0-A9C4BCA01F09}"/>
    <dgm:cxn modelId="{FA34730B-21D7-4A10-B245-5D6B79BC090A}" type="presOf" srcId="{A43C0C6A-96CD-42B1-8E49-C9DA7BAA96C4}" destId="{DCA9CF32-DC36-48C6-BD06-DF0586C38222}" srcOrd="0" destOrd="0" presId="urn:microsoft.com/office/officeart/2005/8/layout/hProcess11"/>
    <dgm:cxn modelId="{04C6FC7A-61A1-4376-BD15-B56DDF434703}" type="presOf" srcId="{DE1BEF61-57BD-499B-AEFF-57E64CB0FD96}" destId="{4988492B-167F-46D6-A957-05D55BCE3C14}" srcOrd="0" destOrd="0" presId="urn:microsoft.com/office/officeart/2005/8/layout/hProcess11"/>
    <dgm:cxn modelId="{DF3FAF78-8648-4F80-88B9-C8BBC56759AD}" type="presOf" srcId="{0CCE00F1-CC24-47F7-A0AE-9D9DE05550DC}" destId="{911759A5-C96F-4DE2-BA28-47B7C1749172}" srcOrd="0" destOrd="0" presId="urn:microsoft.com/office/officeart/2005/8/layout/hProcess11"/>
    <dgm:cxn modelId="{3CB26702-73C6-43C3-9B0F-4DFBDAF27F0C}" srcId="{A43C0C6A-96CD-42B1-8E49-C9DA7BAA96C4}" destId="{DE1BEF61-57BD-499B-AEFF-57E64CB0FD96}" srcOrd="2" destOrd="0" parTransId="{B02EABB4-88B6-4498-82FB-7DDD7FEB78A3}" sibTransId="{424888BE-0AFA-48B8-B483-3ACEEF64488A}"/>
    <dgm:cxn modelId="{EAD5E5CB-3174-4BE8-854F-CC9AEFEBC5DC}" type="presOf" srcId="{8501857B-50B3-44A8-B3C0-446620BDB0E5}" destId="{435DE622-ED36-4908-9191-F7A532437A8A}" srcOrd="0" destOrd="0" presId="urn:microsoft.com/office/officeart/2005/8/layout/hProcess11"/>
    <dgm:cxn modelId="{939B297A-0BD4-4C94-B973-83C257715EC6}" srcId="{A43C0C6A-96CD-42B1-8E49-C9DA7BAA96C4}" destId="{0CCE00F1-CC24-47F7-A0AE-9D9DE05550DC}" srcOrd="0" destOrd="0" parTransId="{E229811E-834D-4916-89C8-DFB806F6D4D1}" sibTransId="{021AB1CE-C410-4BF5-BC07-8A13711CB885}"/>
    <dgm:cxn modelId="{894779C4-811D-4577-B4A2-0F41237E12EB}" type="presParOf" srcId="{DCA9CF32-DC36-48C6-BD06-DF0586C38222}" destId="{E163BCF9-D00E-4442-93EA-ED47D50E2E8A}" srcOrd="0" destOrd="0" presId="urn:microsoft.com/office/officeart/2005/8/layout/hProcess11"/>
    <dgm:cxn modelId="{B710348C-465A-407B-B11A-4D5ED1419B8B}" type="presParOf" srcId="{DCA9CF32-DC36-48C6-BD06-DF0586C38222}" destId="{B090D3A0-9861-4D94-83B6-582F33553809}" srcOrd="1" destOrd="0" presId="urn:microsoft.com/office/officeart/2005/8/layout/hProcess11"/>
    <dgm:cxn modelId="{1FB6DB06-F075-4B90-9DA4-559F00297407}" type="presParOf" srcId="{B090D3A0-9861-4D94-83B6-582F33553809}" destId="{C65021D8-1E3F-49BD-A0FE-5A4E2E44C19B}" srcOrd="0" destOrd="0" presId="urn:microsoft.com/office/officeart/2005/8/layout/hProcess11"/>
    <dgm:cxn modelId="{B0819180-BF0C-41D6-925D-C9DFDED33AA0}" type="presParOf" srcId="{C65021D8-1E3F-49BD-A0FE-5A4E2E44C19B}" destId="{911759A5-C96F-4DE2-BA28-47B7C1749172}" srcOrd="0" destOrd="0" presId="urn:microsoft.com/office/officeart/2005/8/layout/hProcess11"/>
    <dgm:cxn modelId="{136D5AEC-A2F2-4049-9098-444E1F177149}" type="presParOf" srcId="{C65021D8-1E3F-49BD-A0FE-5A4E2E44C19B}" destId="{8DEB2657-A3DD-4386-ABC0-12995ECCEE23}" srcOrd="1" destOrd="0" presId="urn:microsoft.com/office/officeart/2005/8/layout/hProcess11"/>
    <dgm:cxn modelId="{93A49768-AC11-4F46-818C-D831C4575848}" type="presParOf" srcId="{C65021D8-1E3F-49BD-A0FE-5A4E2E44C19B}" destId="{EDE58085-C0AF-48A8-A28E-E25E00B9E958}" srcOrd="2" destOrd="0" presId="urn:microsoft.com/office/officeart/2005/8/layout/hProcess11"/>
    <dgm:cxn modelId="{8A9937A9-478E-4827-A9C5-61DB89EDEEDF}" type="presParOf" srcId="{B090D3A0-9861-4D94-83B6-582F33553809}" destId="{49F63A39-219E-4C4E-B5BF-054B727D076B}" srcOrd="1" destOrd="0" presId="urn:microsoft.com/office/officeart/2005/8/layout/hProcess11"/>
    <dgm:cxn modelId="{0FA3737D-B1B2-49CD-ABF1-BE85AC434561}" type="presParOf" srcId="{B090D3A0-9861-4D94-83B6-582F33553809}" destId="{6E22DBE4-FBBD-4E44-96A0-08713782B2DB}" srcOrd="2" destOrd="0" presId="urn:microsoft.com/office/officeart/2005/8/layout/hProcess11"/>
    <dgm:cxn modelId="{7CC21D1E-CB5C-4A4C-9D6B-12E79F83C6AE}" type="presParOf" srcId="{6E22DBE4-FBBD-4E44-96A0-08713782B2DB}" destId="{435DE622-ED36-4908-9191-F7A532437A8A}" srcOrd="0" destOrd="0" presId="urn:microsoft.com/office/officeart/2005/8/layout/hProcess11"/>
    <dgm:cxn modelId="{EF622564-139D-489F-9E1C-8E1C57BFCBAC}" type="presParOf" srcId="{6E22DBE4-FBBD-4E44-96A0-08713782B2DB}" destId="{3B217B7B-6EC4-4A82-9DC9-1F9853AC90BE}" srcOrd="1" destOrd="0" presId="urn:microsoft.com/office/officeart/2005/8/layout/hProcess11"/>
    <dgm:cxn modelId="{7C4AB56E-DE26-4879-BDA7-CDED8FE9A9F0}" type="presParOf" srcId="{6E22DBE4-FBBD-4E44-96A0-08713782B2DB}" destId="{A27F8249-CF27-4EE0-9FE8-FC44D1E9E569}" srcOrd="2" destOrd="0" presId="urn:microsoft.com/office/officeart/2005/8/layout/hProcess11"/>
    <dgm:cxn modelId="{D939BEFA-AF0E-4D2C-A8D5-175D6F699A98}" type="presParOf" srcId="{B090D3A0-9861-4D94-83B6-582F33553809}" destId="{1F8009FA-E609-4269-B682-7F8D882D2CE5}" srcOrd="3" destOrd="0" presId="urn:microsoft.com/office/officeart/2005/8/layout/hProcess11"/>
    <dgm:cxn modelId="{4B9F156C-95FB-40C6-86B6-5E8A031E54E7}" type="presParOf" srcId="{B090D3A0-9861-4D94-83B6-582F33553809}" destId="{C53E0AEB-A66A-4B47-AF81-6AB45EFA4B6F}" srcOrd="4" destOrd="0" presId="urn:microsoft.com/office/officeart/2005/8/layout/hProcess11"/>
    <dgm:cxn modelId="{DC0F812E-7558-4385-87FB-CA4FD76E342A}" type="presParOf" srcId="{C53E0AEB-A66A-4B47-AF81-6AB45EFA4B6F}" destId="{4988492B-167F-46D6-A957-05D55BCE3C14}" srcOrd="0" destOrd="0" presId="urn:microsoft.com/office/officeart/2005/8/layout/hProcess11"/>
    <dgm:cxn modelId="{44104A87-405E-4084-A7A4-4985D2E5CCED}" type="presParOf" srcId="{C53E0AEB-A66A-4B47-AF81-6AB45EFA4B6F}" destId="{BA9414DF-395C-4240-AF59-587C9415445D}" srcOrd="1" destOrd="0" presId="urn:microsoft.com/office/officeart/2005/8/layout/hProcess11"/>
    <dgm:cxn modelId="{78315086-F1F3-4347-8016-B37FF22B120A}" type="presParOf" srcId="{C53E0AEB-A66A-4B47-AF81-6AB45EFA4B6F}" destId="{EAAD0C53-9A0A-469E-B97A-FA25E11D40A0}" srcOrd="2" destOrd="0" presId="urn:microsoft.com/office/officeart/2005/8/layout/hProcess1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834B92-9302-4A91-94AE-D22034BC90A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2DB637A6-5756-484B-8A17-A55986DAB1CD}">
      <dgm:prSet phldrT="[Text]" custT="1"/>
      <dgm:spPr/>
      <dgm:t>
        <a:bodyPr/>
        <a:lstStyle/>
        <a:p>
          <a:pPr algn="l"/>
          <a:r>
            <a:rPr lang="en-US" sz="2400" dirty="0" smtClean="0"/>
            <a:t> “The Senate confirmed Roberts as Chief Justice in late September”</a:t>
          </a:r>
          <a:endParaRPr lang="en-US" sz="2400" dirty="0"/>
        </a:p>
      </dgm:t>
    </dgm:pt>
    <dgm:pt modelId="{7EF1229B-0906-47CE-B1A1-462CCE2A1764}" type="parTrans" cxnId="{26A8EF72-EFC4-4779-A7BC-C97F9B0961DC}">
      <dgm:prSet/>
      <dgm:spPr/>
      <dgm:t>
        <a:bodyPr/>
        <a:lstStyle/>
        <a:p>
          <a:endParaRPr lang="en-US"/>
        </a:p>
      </dgm:t>
    </dgm:pt>
    <dgm:pt modelId="{AC29D7B3-8304-4A56-85DA-91D2B66F2541}" type="sibTrans" cxnId="{26A8EF72-EFC4-4779-A7BC-C97F9B0961DC}">
      <dgm:prSet/>
      <dgm:spPr/>
      <dgm:t>
        <a:bodyPr/>
        <a:lstStyle/>
        <a:p>
          <a:endParaRPr lang="en-US"/>
        </a:p>
      </dgm:t>
    </dgm:pt>
    <dgm:pt modelId="{2F218313-321A-43EA-8117-5AD00E6AA6CC}">
      <dgm:prSet phldrT="[Text]" custT="1"/>
      <dgm:spPr/>
      <dgm:t>
        <a:bodyPr/>
        <a:lstStyle/>
        <a:p>
          <a:r>
            <a:rPr lang="en-US" sz="4000" b="1" i="1" dirty="0" smtClean="0"/>
            <a:t>D</a:t>
          </a:r>
          <a:endParaRPr lang="en-US" sz="1800" b="1" i="1" dirty="0"/>
        </a:p>
      </dgm:t>
    </dgm:pt>
    <dgm:pt modelId="{F3251115-6E26-4793-9C3B-3A693C2AD29A}" type="parTrans" cxnId="{14CA02AA-4E91-40CB-8B40-B911C16D4EA4}">
      <dgm:prSet/>
      <dgm:spPr/>
      <dgm:t>
        <a:bodyPr/>
        <a:lstStyle/>
        <a:p>
          <a:endParaRPr lang="en-US"/>
        </a:p>
      </dgm:t>
    </dgm:pt>
    <dgm:pt modelId="{C587EC40-810B-4FC7-B33E-A3E0094D7C7E}" type="sibTrans" cxnId="{14CA02AA-4E91-40CB-8B40-B911C16D4EA4}">
      <dgm:prSet/>
      <dgm:spPr/>
      <dgm:t>
        <a:bodyPr/>
        <a:lstStyle/>
        <a:p>
          <a:endParaRPr lang="en-US"/>
        </a:p>
      </dgm:t>
    </dgm:pt>
    <dgm:pt modelId="{B4D2D8C7-EB94-46A7-B6D7-705E442307FA}" type="pres">
      <dgm:prSet presAssocID="{36834B92-9302-4A91-94AE-D22034BC90AA}" presName="Name0" presStyleCnt="0">
        <dgm:presLayoutVars>
          <dgm:dir/>
          <dgm:resizeHandles val="exact"/>
        </dgm:presLayoutVars>
      </dgm:prSet>
      <dgm:spPr/>
    </dgm:pt>
    <dgm:pt modelId="{69FA55D9-550E-4C26-8DD4-547E7CB1B987}" type="pres">
      <dgm:prSet presAssocID="{2DB637A6-5756-484B-8A17-A55986DAB1CD}" presName="node" presStyleLbl="node1" presStyleIdx="0" presStyleCnt="2" custScaleX="14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BC96F-1213-40E8-855F-F80C7ADB616B}" type="pres">
      <dgm:prSet presAssocID="{AC29D7B3-8304-4A56-85DA-91D2B66F2541}" presName="sibTrans" presStyleLbl="sibTrans2D1" presStyleIdx="0" presStyleCnt="1" custScaleX="170945" custScaleY="31438"/>
      <dgm:spPr/>
      <dgm:t>
        <a:bodyPr/>
        <a:lstStyle/>
        <a:p>
          <a:endParaRPr lang="en-US"/>
        </a:p>
      </dgm:t>
    </dgm:pt>
    <dgm:pt modelId="{CB622A9B-C20F-497F-9EE2-9F5DDB19E810}" type="pres">
      <dgm:prSet presAssocID="{AC29D7B3-8304-4A56-85DA-91D2B66F254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29E51A-34B1-4F64-BFBE-1E09C488510E}" type="pres">
      <dgm:prSet presAssocID="{2F218313-321A-43EA-8117-5AD00E6AA6CC}" presName="node" presStyleLbl="node1" presStyleIdx="1" presStyleCnt="2" custScaleX="22719" custScaleY="466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14CA02AA-4E91-40CB-8B40-B911C16D4EA4}" srcId="{36834B92-9302-4A91-94AE-D22034BC90AA}" destId="{2F218313-321A-43EA-8117-5AD00E6AA6CC}" srcOrd="1" destOrd="0" parTransId="{F3251115-6E26-4793-9C3B-3A693C2AD29A}" sibTransId="{C587EC40-810B-4FC7-B33E-A3E0094D7C7E}"/>
    <dgm:cxn modelId="{C84700E3-A814-43CD-AB06-8693726B1E4E}" type="presOf" srcId="{AC29D7B3-8304-4A56-85DA-91D2B66F2541}" destId="{CB622A9B-C20F-497F-9EE2-9F5DDB19E810}" srcOrd="1" destOrd="0" presId="urn:microsoft.com/office/officeart/2005/8/layout/process1"/>
    <dgm:cxn modelId="{26A8EF72-EFC4-4779-A7BC-C97F9B0961DC}" srcId="{36834B92-9302-4A91-94AE-D22034BC90AA}" destId="{2DB637A6-5756-484B-8A17-A55986DAB1CD}" srcOrd="0" destOrd="0" parTransId="{7EF1229B-0906-47CE-B1A1-462CCE2A1764}" sibTransId="{AC29D7B3-8304-4A56-85DA-91D2B66F2541}"/>
    <dgm:cxn modelId="{A90FA2A4-5F73-46DA-B3E2-AFF405F6F2C2}" type="presOf" srcId="{2F218313-321A-43EA-8117-5AD00E6AA6CC}" destId="{E229E51A-34B1-4F64-BFBE-1E09C488510E}" srcOrd="0" destOrd="0" presId="urn:microsoft.com/office/officeart/2005/8/layout/process1"/>
    <dgm:cxn modelId="{6AD404DD-7E9F-4824-84C0-AB354A9945FC}" type="presOf" srcId="{36834B92-9302-4A91-94AE-D22034BC90AA}" destId="{B4D2D8C7-EB94-46A7-B6D7-705E442307FA}" srcOrd="0" destOrd="0" presId="urn:microsoft.com/office/officeart/2005/8/layout/process1"/>
    <dgm:cxn modelId="{58427885-53A8-47A7-8827-53B77E54AA21}" type="presOf" srcId="{AC29D7B3-8304-4A56-85DA-91D2B66F2541}" destId="{682BC96F-1213-40E8-855F-F80C7ADB616B}" srcOrd="0" destOrd="0" presId="urn:microsoft.com/office/officeart/2005/8/layout/process1"/>
    <dgm:cxn modelId="{936EFC47-FB38-454F-B503-5EFF0B49137F}" type="presOf" srcId="{2DB637A6-5756-484B-8A17-A55986DAB1CD}" destId="{69FA55D9-550E-4C26-8DD4-547E7CB1B987}" srcOrd="0" destOrd="0" presId="urn:microsoft.com/office/officeart/2005/8/layout/process1"/>
    <dgm:cxn modelId="{9D7340D6-3EED-4794-8647-61DF7241D62A}" type="presParOf" srcId="{B4D2D8C7-EB94-46A7-B6D7-705E442307FA}" destId="{69FA55D9-550E-4C26-8DD4-547E7CB1B987}" srcOrd="0" destOrd="0" presId="urn:microsoft.com/office/officeart/2005/8/layout/process1"/>
    <dgm:cxn modelId="{8CAF10A8-9941-4E97-98D2-C066215915C5}" type="presParOf" srcId="{B4D2D8C7-EB94-46A7-B6D7-705E442307FA}" destId="{682BC96F-1213-40E8-855F-F80C7ADB616B}" srcOrd="1" destOrd="0" presId="urn:microsoft.com/office/officeart/2005/8/layout/process1"/>
    <dgm:cxn modelId="{3FC5F611-6472-4538-A3B0-AF7CB2A492FD}" type="presParOf" srcId="{682BC96F-1213-40E8-855F-F80C7ADB616B}" destId="{CB622A9B-C20F-497F-9EE2-9F5DDB19E810}" srcOrd="0" destOrd="0" presId="urn:microsoft.com/office/officeart/2005/8/layout/process1"/>
    <dgm:cxn modelId="{F52381FA-6312-40BC-8838-ABEAE3C1F4F6}" type="presParOf" srcId="{B4D2D8C7-EB94-46A7-B6D7-705E442307FA}" destId="{E229E51A-34B1-4F64-BFBE-1E09C488510E}" srcOrd="2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834B92-9302-4A91-94AE-D22034BC90A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2DB637A6-5756-484B-8A17-A55986DAB1CD}">
      <dgm:prSet phldrT="[Text]" custT="1"/>
      <dgm:spPr/>
      <dgm:t>
        <a:bodyPr/>
        <a:lstStyle/>
        <a:p>
          <a:pPr algn="l"/>
          <a:r>
            <a:rPr lang="en-US" sz="2400" dirty="0" smtClean="0"/>
            <a:t>“Senate” + “Roberts” + “Chief Justice” + “late September”</a:t>
          </a:r>
          <a:endParaRPr lang="en-US" sz="2400" dirty="0"/>
        </a:p>
      </dgm:t>
    </dgm:pt>
    <dgm:pt modelId="{7EF1229B-0906-47CE-B1A1-462CCE2A1764}" type="parTrans" cxnId="{26A8EF72-EFC4-4779-A7BC-C97F9B0961DC}">
      <dgm:prSet/>
      <dgm:spPr/>
      <dgm:t>
        <a:bodyPr/>
        <a:lstStyle/>
        <a:p>
          <a:endParaRPr lang="en-US"/>
        </a:p>
      </dgm:t>
    </dgm:pt>
    <dgm:pt modelId="{AC29D7B3-8304-4A56-85DA-91D2B66F2541}" type="sibTrans" cxnId="{26A8EF72-EFC4-4779-A7BC-C97F9B0961DC}">
      <dgm:prSet/>
      <dgm:spPr/>
      <dgm:t>
        <a:bodyPr/>
        <a:lstStyle/>
        <a:p>
          <a:endParaRPr lang="en-US"/>
        </a:p>
      </dgm:t>
    </dgm:pt>
    <dgm:pt modelId="{2F218313-321A-43EA-8117-5AD00E6AA6CC}">
      <dgm:prSet phldrT="[Text]" custT="1"/>
      <dgm:spPr/>
      <dgm:t>
        <a:bodyPr/>
        <a:lstStyle/>
        <a:p>
          <a:r>
            <a:rPr lang="en-US" sz="4000" b="1" i="1" dirty="0" smtClean="0"/>
            <a:t>D</a:t>
          </a:r>
          <a:endParaRPr lang="en-US" sz="1800" b="1" i="1" dirty="0"/>
        </a:p>
      </dgm:t>
    </dgm:pt>
    <dgm:pt modelId="{F3251115-6E26-4793-9C3B-3A693C2AD29A}" type="parTrans" cxnId="{14CA02AA-4E91-40CB-8B40-B911C16D4EA4}">
      <dgm:prSet/>
      <dgm:spPr/>
      <dgm:t>
        <a:bodyPr/>
        <a:lstStyle/>
        <a:p>
          <a:endParaRPr lang="en-US"/>
        </a:p>
      </dgm:t>
    </dgm:pt>
    <dgm:pt modelId="{C587EC40-810B-4FC7-B33E-A3E0094D7C7E}" type="sibTrans" cxnId="{14CA02AA-4E91-40CB-8B40-B911C16D4EA4}">
      <dgm:prSet/>
      <dgm:spPr/>
      <dgm:t>
        <a:bodyPr/>
        <a:lstStyle/>
        <a:p>
          <a:endParaRPr lang="en-US"/>
        </a:p>
      </dgm:t>
    </dgm:pt>
    <dgm:pt modelId="{B4D2D8C7-EB94-46A7-B6D7-705E442307FA}" type="pres">
      <dgm:prSet presAssocID="{36834B92-9302-4A91-94AE-D22034BC90AA}" presName="Name0" presStyleCnt="0">
        <dgm:presLayoutVars>
          <dgm:dir/>
          <dgm:resizeHandles val="exact"/>
        </dgm:presLayoutVars>
      </dgm:prSet>
      <dgm:spPr/>
    </dgm:pt>
    <dgm:pt modelId="{69FA55D9-550E-4C26-8DD4-547E7CB1B987}" type="pres">
      <dgm:prSet presAssocID="{2DB637A6-5756-484B-8A17-A55986DAB1CD}" presName="node" presStyleLbl="node1" presStyleIdx="0" presStyleCnt="2" custScaleX="14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BC96F-1213-40E8-855F-F80C7ADB616B}" type="pres">
      <dgm:prSet presAssocID="{AC29D7B3-8304-4A56-85DA-91D2B66F2541}" presName="sibTrans" presStyleLbl="sibTrans2D1" presStyleIdx="0" presStyleCnt="1" custScaleX="170945" custScaleY="31438"/>
      <dgm:spPr/>
      <dgm:t>
        <a:bodyPr/>
        <a:lstStyle/>
        <a:p>
          <a:endParaRPr lang="en-US"/>
        </a:p>
      </dgm:t>
    </dgm:pt>
    <dgm:pt modelId="{CB622A9B-C20F-497F-9EE2-9F5DDB19E810}" type="pres">
      <dgm:prSet presAssocID="{AC29D7B3-8304-4A56-85DA-91D2B66F254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29E51A-34B1-4F64-BFBE-1E09C488510E}" type="pres">
      <dgm:prSet presAssocID="{2F218313-321A-43EA-8117-5AD00E6AA6CC}" presName="node" presStyleLbl="node1" presStyleIdx="1" presStyleCnt="2" custScaleX="41128" custScaleY="733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14CA02AA-4E91-40CB-8B40-B911C16D4EA4}" srcId="{36834B92-9302-4A91-94AE-D22034BC90AA}" destId="{2F218313-321A-43EA-8117-5AD00E6AA6CC}" srcOrd="1" destOrd="0" parTransId="{F3251115-6E26-4793-9C3B-3A693C2AD29A}" sibTransId="{C587EC40-810B-4FC7-B33E-A3E0094D7C7E}"/>
    <dgm:cxn modelId="{F44A7CF4-DC11-4EBB-AAF9-3AA685DC324F}" type="presOf" srcId="{2F218313-321A-43EA-8117-5AD00E6AA6CC}" destId="{E229E51A-34B1-4F64-BFBE-1E09C488510E}" srcOrd="0" destOrd="0" presId="urn:microsoft.com/office/officeart/2005/8/layout/process1"/>
    <dgm:cxn modelId="{264A9816-A266-4ECF-9CE1-B36DE740D640}" type="presOf" srcId="{36834B92-9302-4A91-94AE-D22034BC90AA}" destId="{B4D2D8C7-EB94-46A7-B6D7-705E442307FA}" srcOrd="0" destOrd="0" presId="urn:microsoft.com/office/officeart/2005/8/layout/process1"/>
    <dgm:cxn modelId="{26A8EF72-EFC4-4779-A7BC-C97F9B0961DC}" srcId="{36834B92-9302-4A91-94AE-D22034BC90AA}" destId="{2DB637A6-5756-484B-8A17-A55986DAB1CD}" srcOrd="0" destOrd="0" parTransId="{7EF1229B-0906-47CE-B1A1-462CCE2A1764}" sibTransId="{AC29D7B3-8304-4A56-85DA-91D2B66F2541}"/>
    <dgm:cxn modelId="{0A6DF184-A5A3-4DB4-8952-223EEFADA977}" type="presOf" srcId="{AC29D7B3-8304-4A56-85DA-91D2B66F2541}" destId="{682BC96F-1213-40E8-855F-F80C7ADB616B}" srcOrd="0" destOrd="0" presId="urn:microsoft.com/office/officeart/2005/8/layout/process1"/>
    <dgm:cxn modelId="{B60E9C78-8B62-440E-A78A-85C22265949A}" type="presOf" srcId="{AC29D7B3-8304-4A56-85DA-91D2B66F2541}" destId="{CB622A9B-C20F-497F-9EE2-9F5DDB19E810}" srcOrd="1" destOrd="0" presId="urn:microsoft.com/office/officeart/2005/8/layout/process1"/>
    <dgm:cxn modelId="{4CED1CA7-1376-4E3B-BDE5-DA06E98D47E0}" type="presOf" srcId="{2DB637A6-5756-484B-8A17-A55986DAB1CD}" destId="{69FA55D9-550E-4C26-8DD4-547E7CB1B987}" srcOrd="0" destOrd="0" presId="urn:microsoft.com/office/officeart/2005/8/layout/process1"/>
    <dgm:cxn modelId="{BC0B51F5-9EDD-4070-9750-C04E7408FD12}" type="presParOf" srcId="{B4D2D8C7-EB94-46A7-B6D7-705E442307FA}" destId="{69FA55D9-550E-4C26-8DD4-547E7CB1B987}" srcOrd="0" destOrd="0" presId="urn:microsoft.com/office/officeart/2005/8/layout/process1"/>
    <dgm:cxn modelId="{FBD18C8C-96C5-4EE4-BE98-F418F6456357}" type="presParOf" srcId="{B4D2D8C7-EB94-46A7-B6D7-705E442307FA}" destId="{682BC96F-1213-40E8-855F-F80C7ADB616B}" srcOrd="1" destOrd="0" presId="urn:microsoft.com/office/officeart/2005/8/layout/process1"/>
    <dgm:cxn modelId="{805622F9-426E-4E2B-A4F5-8FED54138D04}" type="presParOf" srcId="{682BC96F-1213-40E8-855F-F80C7ADB616B}" destId="{CB622A9B-C20F-497F-9EE2-9F5DDB19E810}" srcOrd="0" destOrd="0" presId="urn:microsoft.com/office/officeart/2005/8/layout/process1"/>
    <dgm:cxn modelId="{87EEAA8F-88AD-4460-884C-1B945628141B}" type="presParOf" srcId="{B4D2D8C7-EB94-46A7-B6D7-705E442307FA}" destId="{E229E51A-34B1-4F64-BFBE-1E09C488510E}" srcOrd="2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834B92-9302-4A91-94AE-D22034BC90A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2DB637A6-5756-484B-8A17-A55986DAB1CD}">
      <dgm:prSet phldrT="[Text]" custT="1"/>
      <dgm:spPr/>
      <dgm:t>
        <a:bodyPr/>
        <a:lstStyle/>
        <a:p>
          <a:pPr algn="l"/>
          <a:r>
            <a:rPr lang="en-US" sz="2400" dirty="0" smtClean="0"/>
            <a:t>“Senate” + “Roberts” + “Chief Justice”</a:t>
          </a:r>
          <a:endParaRPr lang="en-US" sz="2400" dirty="0"/>
        </a:p>
      </dgm:t>
    </dgm:pt>
    <dgm:pt modelId="{7EF1229B-0906-47CE-B1A1-462CCE2A1764}" type="parTrans" cxnId="{26A8EF72-EFC4-4779-A7BC-C97F9B0961DC}">
      <dgm:prSet/>
      <dgm:spPr/>
      <dgm:t>
        <a:bodyPr/>
        <a:lstStyle/>
        <a:p>
          <a:endParaRPr lang="en-US"/>
        </a:p>
      </dgm:t>
    </dgm:pt>
    <dgm:pt modelId="{AC29D7B3-8304-4A56-85DA-91D2B66F2541}" type="sibTrans" cxnId="{26A8EF72-EFC4-4779-A7BC-C97F9B0961DC}">
      <dgm:prSet/>
      <dgm:spPr/>
      <dgm:t>
        <a:bodyPr/>
        <a:lstStyle/>
        <a:p>
          <a:endParaRPr lang="en-US"/>
        </a:p>
      </dgm:t>
    </dgm:pt>
    <dgm:pt modelId="{2F218313-321A-43EA-8117-5AD00E6AA6CC}">
      <dgm:prSet phldrT="[Text]" custT="1"/>
      <dgm:spPr/>
      <dgm:t>
        <a:bodyPr/>
        <a:lstStyle/>
        <a:p>
          <a:r>
            <a:rPr lang="en-US" sz="4000" b="1" i="1" dirty="0" smtClean="0"/>
            <a:t>D</a:t>
          </a:r>
          <a:endParaRPr lang="en-US" sz="1800" b="1" i="1" dirty="0"/>
        </a:p>
      </dgm:t>
    </dgm:pt>
    <dgm:pt modelId="{C587EC40-810B-4FC7-B33E-A3E0094D7C7E}" type="sibTrans" cxnId="{14CA02AA-4E91-40CB-8B40-B911C16D4EA4}">
      <dgm:prSet/>
      <dgm:spPr/>
      <dgm:t>
        <a:bodyPr/>
        <a:lstStyle/>
        <a:p>
          <a:endParaRPr lang="en-US"/>
        </a:p>
      </dgm:t>
    </dgm:pt>
    <dgm:pt modelId="{F3251115-6E26-4793-9C3B-3A693C2AD29A}" type="parTrans" cxnId="{14CA02AA-4E91-40CB-8B40-B911C16D4EA4}">
      <dgm:prSet/>
      <dgm:spPr/>
      <dgm:t>
        <a:bodyPr/>
        <a:lstStyle/>
        <a:p>
          <a:endParaRPr lang="en-US"/>
        </a:p>
      </dgm:t>
    </dgm:pt>
    <dgm:pt modelId="{B4D2D8C7-EB94-46A7-B6D7-705E442307FA}" type="pres">
      <dgm:prSet presAssocID="{36834B92-9302-4A91-94AE-D22034BC90AA}" presName="Name0" presStyleCnt="0">
        <dgm:presLayoutVars>
          <dgm:dir/>
          <dgm:resizeHandles val="exact"/>
        </dgm:presLayoutVars>
      </dgm:prSet>
      <dgm:spPr/>
    </dgm:pt>
    <dgm:pt modelId="{69FA55D9-550E-4C26-8DD4-547E7CB1B987}" type="pres">
      <dgm:prSet presAssocID="{2DB637A6-5756-484B-8A17-A55986DAB1CD}" presName="node" presStyleLbl="node1" presStyleIdx="0" presStyleCnt="2" custScaleX="14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BC96F-1213-40E8-855F-F80C7ADB616B}" type="pres">
      <dgm:prSet presAssocID="{AC29D7B3-8304-4A56-85DA-91D2B66F2541}" presName="sibTrans" presStyleLbl="sibTrans2D1" presStyleIdx="0" presStyleCnt="1" custScaleX="170945" custScaleY="31438"/>
      <dgm:spPr/>
      <dgm:t>
        <a:bodyPr/>
        <a:lstStyle/>
        <a:p>
          <a:endParaRPr lang="en-US"/>
        </a:p>
      </dgm:t>
    </dgm:pt>
    <dgm:pt modelId="{CB622A9B-C20F-497F-9EE2-9F5DDB19E810}" type="pres">
      <dgm:prSet presAssocID="{AC29D7B3-8304-4A56-85DA-91D2B66F254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29E51A-34B1-4F64-BFBE-1E09C488510E}" type="pres">
      <dgm:prSet presAssocID="{2F218313-321A-43EA-8117-5AD00E6AA6CC}" presName="node" presStyleLbl="node1" presStyleIdx="1" presStyleCnt="2" custScaleX="51340" custScale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22D7B93-C1EC-4666-8485-A245E4ED79A4}" type="presOf" srcId="{36834B92-9302-4A91-94AE-D22034BC90AA}" destId="{B4D2D8C7-EB94-46A7-B6D7-705E442307FA}" srcOrd="0" destOrd="0" presId="urn:microsoft.com/office/officeart/2005/8/layout/process1"/>
    <dgm:cxn modelId="{14CA02AA-4E91-40CB-8B40-B911C16D4EA4}" srcId="{36834B92-9302-4A91-94AE-D22034BC90AA}" destId="{2F218313-321A-43EA-8117-5AD00E6AA6CC}" srcOrd="1" destOrd="0" parTransId="{F3251115-6E26-4793-9C3B-3A693C2AD29A}" sibTransId="{C587EC40-810B-4FC7-B33E-A3E0094D7C7E}"/>
    <dgm:cxn modelId="{9337B6F1-3BF8-44D2-9109-59770BB0C4AD}" type="presOf" srcId="{AC29D7B3-8304-4A56-85DA-91D2B66F2541}" destId="{CB622A9B-C20F-497F-9EE2-9F5DDB19E810}" srcOrd="1" destOrd="0" presId="urn:microsoft.com/office/officeart/2005/8/layout/process1"/>
    <dgm:cxn modelId="{86612873-F17F-4651-9CC4-A63B805DA846}" type="presOf" srcId="{2DB637A6-5756-484B-8A17-A55986DAB1CD}" destId="{69FA55D9-550E-4C26-8DD4-547E7CB1B987}" srcOrd="0" destOrd="0" presId="urn:microsoft.com/office/officeart/2005/8/layout/process1"/>
    <dgm:cxn modelId="{26A8EF72-EFC4-4779-A7BC-C97F9B0961DC}" srcId="{36834B92-9302-4A91-94AE-D22034BC90AA}" destId="{2DB637A6-5756-484B-8A17-A55986DAB1CD}" srcOrd="0" destOrd="0" parTransId="{7EF1229B-0906-47CE-B1A1-462CCE2A1764}" sibTransId="{AC29D7B3-8304-4A56-85DA-91D2B66F2541}"/>
    <dgm:cxn modelId="{546CEC04-FC0F-49B3-91D5-1C5241B681AA}" type="presOf" srcId="{2F218313-321A-43EA-8117-5AD00E6AA6CC}" destId="{E229E51A-34B1-4F64-BFBE-1E09C488510E}" srcOrd="0" destOrd="0" presId="urn:microsoft.com/office/officeart/2005/8/layout/process1"/>
    <dgm:cxn modelId="{8F9ACBD4-4E78-4AF6-AAD7-49468247119E}" type="presOf" srcId="{AC29D7B3-8304-4A56-85DA-91D2B66F2541}" destId="{682BC96F-1213-40E8-855F-F80C7ADB616B}" srcOrd="0" destOrd="0" presId="urn:microsoft.com/office/officeart/2005/8/layout/process1"/>
    <dgm:cxn modelId="{94F28BE3-C8D4-4A71-A4F4-A64E8EE6C6D6}" type="presParOf" srcId="{B4D2D8C7-EB94-46A7-B6D7-705E442307FA}" destId="{69FA55D9-550E-4C26-8DD4-547E7CB1B987}" srcOrd="0" destOrd="0" presId="urn:microsoft.com/office/officeart/2005/8/layout/process1"/>
    <dgm:cxn modelId="{B5D05D2F-CD42-41CC-A426-14B31C882898}" type="presParOf" srcId="{B4D2D8C7-EB94-46A7-B6D7-705E442307FA}" destId="{682BC96F-1213-40E8-855F-F80C7ADB616B}" srcOrd="1" destOrd="0" presId="urn:microsoft.com/office/officeart/2005/8/layout/process1"/>
    <dgm:cxn modelId="{713ACE52-0FAE-4202-AFD8-0CD6A9E3717A}" type="presParOf" srcId="{682BC96F-1213-40E8-855F-F80C7ADB616B}" destId="{CB622A9B-C20F-497F-9EE2-9F5DDB19E810}" srcOrd="0" destOrd="0" presId="urn:microsoft.com/office/officeart/2005/8/layout/process1"/>
    <dgm:cxn modelId="{1AD68779-C633-497E-B4C6-DAF1FDA65867}" type="presParOf" srcId="{B4D2D8C7-EB94-46A7-B6D7-705E442307FA}" destId="{E229E51A-34B1-4F64-BFBE-1E09C488510E}" srcOrd="2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834B92-9302-4A91-94AE-D22034BC90A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2DB637A6-5756-484B-8A17-A55986DAB1CD}">
      <dgm:prSet phldrT="[Text]" custT="1"/>
      <dgm:spPr/>
      <dgm:t>
        <a:bodyPr/>
        <a:lstStyle/>
        <a:p>
          <a:pPr algn="l"/>
          <a:r>
            <a:rPr lang="en-US" sz="2400" dirty="0" smtClean="0"/>
            <a:t>“Senate” + “Roberts”</a:t>
          </a:r>
          <a:endParaRPr lang="en-US" sz="2400" dirty="0"/>
        </a:p>
      </dgm:t>
    </dgm:pt>
    <dgm:pt modelId="{7EF1229B-0906-47CE-B1A1-462CCE2A1764}" type="parTrans" cxnId="{26A8EF72-EFC4-4779-A7BC-C97F9B0961DC}">
      <dgm:prSet/>
      <dgm:spPr/>
      <dgm:t>
        <a:bodyPr/>
        <a:lstStyle/>
        <a:p>
          <a:endParaRPr lang="en-US"/>
        </a:p>
      </dgm:t>
    </dgm:pt>
    <dgm:pt modelId="{AC29D7B3-8304-4A56-85DA-91D2B66F2541}" type="sibTrans" cxnId="{26A8EF72-EFC4-4779-A7BC-C97F9B0961DC}">
      <dgm:prSet/>
      <dgm:spPr/>
      <dgm:t>
        <a:bodyPr/>
        <a:lstStyle/>
        <a:p>
          <a:endParaRPr lang="en-US"/>
        </a:p>
      </dgm:t>
    </dgm:pt>
    <dgm:pt modelId="{2F218313-321A-43EA-8117-5AD00E6AA6CC}">
      <dgm:prSet phldrT="[Text]" custT="1"/>
      <dgm:spPr/>
      <dgm:t>
        <a:bodyPr/>
        <a:lstStyle/>
        <a:p>
          <a:r>
            <a:rPr lang="en-US" sz="4000" b="1" i="1" dirty="0" smtClean="0"/>
            <a:t>D</a:t>
          </a:r>
          <a:endParaRPr lang="en-US" sz="1800" b="1" i="1" dirty="0"/>
        </a:p>
      </dgm:t>
    </dgm:pt>
    <dgm:pt modelId="{F3251115-6E26-4793-9C3B-3A693C2AD29A}" type="parTrans" cxnId="{14CA02AA-4E91-40CB-8B40-B911C16D4EA4}">
      <dgm:prSet/>
      <dgm:spPr/>
      <dgm:t>
        <a:bodyPr/>
        <a:lstStyle/>
        <a:p>
          <a:endParaRPr lang="en-US"/>
        </a:p>
      </dgm:t>
    </dgm:pt>
    <dgm:pt modelId="{C587EC40-810B-4FC7-B33E-A3E0094D7C7E}" type="sibTrans" cxnId="{14CA02AA-4E91-40CB-8B40-B911C16D4EA4}">
      <dgm:prSet/>
      <dgm:spPr/>
      <dgm:t>
        <a:bodyPr/>
        <a:lstStyle/>
        <a:p>
          <a:endParaRPr lang="en-US"/>
        </a:p>
      </dgm:t>
    </dgm:pt>
    <dgm:pt modelId="{B4D2D8C7-EB94-46A7-B6D7-705E442307FA}" type="pres">
      <dgm:prSet presAssocID="{36834B92-9302-4A91-94AE-D22034BC90AA}" presName="Name0" presStyleCnt="0">
        <dgm:presLayoutVars>
          <dgm:dir/>
          <dgm:resizeHandles val="exact"/>
        </dgm:presLayoutVars>
      </dgm:prSet>
      <dgm:spPr/>
    </dgm:pt>
    <dgm:pt modelId="{69FA55D9-550E-4C26-8DD4-547E7CB1B987}" type="pres">
      <dgm:prSet presAssocID="{2DB637A6-5756-484B-8A17-A55986DAB1CD}" presName="node" presStyleLbl="node1" presStyleIdx="0" presStyleCnt="2" custScaleX="14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BC96F-1213-40E8-855F-F80C7ADB616B}" type="pres">
      <dgm:prSet presAssocID="{AC29D7B3-8304-4A56-85DA-91D2B66F2541}" presName="sibTrans" presStyleLbl="sibTrans2D1" presStyleIdx="0" presStyleCnt="1" custScaleX="170945" custScaleY="31438"/>
      <dgm:spPr/>
      <dgm:t>
        <a:bodyPr/>
        <a:lstStyle/>
        <a:p>
          <a:endParaRPr lang="en-US"/>
        </a:p>
      </dgm:t>
    </dgm:pt>
    <dgm:pt modelId="{CB622A9B-C20F-497F-9EE2-9F5DDB19E810}" type="pres">
      <dgm:prSet presAssocID="{AC29D7B3-8304-4A56-85DA-91D2B66F254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29E51A-34B1-4F64-BFBE-1E09C488510E}" type="pres">
      <dgm:prSet presAssocID="{2F218313-321A-43EA-8117-5AD00E6AA6CC}" presName="node" presStyleLbl="node1" presStyleIdx="1" presStyleCnt="2" custScaleX="697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124163AE-65DE-4BFA-BD16-1822851890BC}" type="presOf" srcId="{AC29D7B3-8304-4A56-85DA-91D2B66F2541}" destId="{CB622A9B-C20F-497F-9EE2-9F5DDB19E810}" srcOrd="1" destOrd="0" presId="urn:microsoft.com/office/officeart/2005/8/layout/process1"/>
    <dgm:cxn modelId="{A2A8B9A2-ADEC-4A68-AD87-E1993F01BA84}" type="presOf" srcId="{2F218313-321A-43EA-8117-5AD00E6AA6CC}" destId="{E229E51A-34B1-4F64-BFBE-1E09C488510E}" srcOrd="0" destOrd="0" presId="urn:microsoft.com/office/officeart/2005/8/layout/process1"/>
    <dgm:cxn modelId="{3C2A70DE-F332-45B2-B67E-F29F6418693F}" type="presOf" srcId="{36834B92-9302-4A91-94AE-D22034BC90AA}" destId="{B4D2D8C7-EB94-46A7-B6D7-705E442307FA}" srcOrd="0" destOrd="0" presId="urn:microsoft.com/office/officeart/2005/8/layout/process1"/>
    <dgm:cxn modelId="{14CA02AA-4E91-40CB-8B40-B911C16D4EA4}" srcId="{36834B92-9302-4A91-94AE-D22034BC90AA}" destId="{2F218313-321A-43EA-8117-5AD00E6AA6CC}" srcOrd="1" destOrd="0" parTransId="{F3251115-6E26-4793-9C3B-3A693C2AD29A}" sibTransId="{C587EC40-810B-4FC7-B33E-A3E0094D7C7E}"/>
    <dgm:cxn modelId="{26A8EF72-EFC4-4779-A7BC-C97F9B0961DC}" srcId="{36834B92-9302-4A91-94AE-D22034BC90AA}" destId="{2DB637A6-5756-484B-8A17-A55986DAB1CD}" srcOrd="0" destOrd="0" parTransId="{7EF1229B-0906-47CE-B1A1-462CCE2A1764}" sibTransId="{AC29D7B3-8304-4A56-85DA-91D2B66F2541}"/>
    <dgm:cxn modelId="{638A1E53-CCA4-40F6-9AFC-C1D6D3EEFFF9}" type="presOf" srcId="{2DB637A6-5756-484B-8A17-A55986DAB1CD}" destId="{69FA55D9-550E-4C26-8DD4-547E7CB1B987}" srcOrd="0" destOrd="0" presId="urn:microsoft.com/office/officeart/2005/8/layout/process1"/>
    <dgm:cxn modelId="{C4541D18-089A-4755-874C-B29B835DB169}" type="presOf" srcId="{AC29D7B3-8304-4A56-85DA-91D2B66F2541}" destId="{682BC96F-1213-40E8-855F-F80C7ADB616B}" srcOrd="0" destOrd="0" presId="urn:microsoft.com/office/officeart/2005/8/layout/process1"/>
    <dgm:cxn modelId="{304A7FA5-62C6-4454-8843-DEB1393ABB63}" type="presParOf" srcId="{B4D2D8C7-EB94-46A7-B6D7-705E442307FA}" destId="{69FA55D9-550E-4C26-8DD4-547E7CB1B987}" srcOrd="0" destOrd="0" presId="urn:microsoft.com/office/officeart/2005/8/layout/process1"/>
    <dgm:cxn modelId="{91B3AD57-A87B-425F-9D5C-78BA88F2C5BE}" type="presParOf" srcId="{B4D2D8C7-EB94-46A7-B6D7-705E442307FA}" destId="{682BC96F-1213-40E8-855F-F80C7ADB616B}" srcOrd="1" destOrd="0" presId="urn:microsoft.com/office/officeart/2005/8/layout/process1"/>
    <dgm:cxn modelId="{E32C1319-EC90-45CF-B999-5EB0E6917DC7}" type="presParOf" srcId="{682BC96F-1213-40E8-855F-F80C7ADB616B}" destId="{CB622A9B-C20F-497F-9EE2-9F5DDB19E810}" srcOrd="0" destOrd="0" presId="urn:microsoft.com/office/officeart/2005/8/layout/process1"/>
    <dgm:cxn modelId="{FAE7B1E1-397F-48A5-B2C3-6455FE937FD0}" type="presParOf" srcId="{B4D2D8C7-EB94-46A7-B6D7-705E442307FA}" destId="{E229E51A-34B1-4F64-BFBE-1E09C488510E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__ciirlogo-blu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6248400"/>
            <a:ext cx="488696" cy="45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1" name="Picture 10" descr="__ciirlogo-blu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6248400"/>
            <a:ext cx="488696" cy="45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yahoo.com/searc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1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9.xml"/><Relationship Id="rId1" Type="http://schemas.openxmlformats.org/officeDocument/2006/relationships/tags" Target="../tags/tag1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6.xml"/><Relationship Id="rId15" Type="http://schemas.openxmlformats.org/officeDocument/2006/relationships/diagramData" Target="../diagrams/data9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Finding Text Reuse on the Web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Michael Bendersky, W. Bruce Croft</a:t>
            </a:r>
          </a:p>
          <a:p>
            <a:endParaRPr lang="en-US" dirty="0"/>
          </a:p>
        </p:txBody>
      </p:sp>
      <p:pic>
        <p:nvPicPr>
          <p:cNvPr id="4" name="Picture 3" descr="__ciirlogo-blu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762000" cy="70338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19200" y="381000"/>
            <a:ext cx="5105400" cy="533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Center for Intelligent Information Retrieval,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Massachusetts, Amherst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09800" y="6400800"/>
            <a:ext cx="68580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WSDM 2009,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Barcelona, Spain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899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371600"/>
            <a:ext cx="2057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5638800"/>
            <a:ext cx="30741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What we often have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5638800"/>
            <a:ext cx="203478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What we want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505200" y="1371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AMMAN, Jordan, Nov. 13 </a:t>
            </a:r>
            <a:r>
              <a:rPr lang="en-US" dirty="0" smtClean="0"/>
              <a:t>-- She twirled, almost like a model showing off the latest fashion, her waist a thick belt of translucent tape with crude red wires attached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381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Jordanian security officials on Sunday announced the arrest of an Iraqi woman … a fourth bomber in the Amman hotel attacks and they broadcast a taped confession showing her wearing a translucent suicide explosive belt …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2971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Looking nervous and wringing her hands, </a:t>
            </a:r>
            <a:r>
              <a:rPr lang="en-US" b="1" i="1" dirty="0" err="1" smtClean="0">
                <a:solidFill>
                  <a:srgbClr val="002060"/>
                </a:solidFill>
              </a:rPr>
              <a:t>Sajida</a:t>
            </a:r>
            <a:r>
              <a:rPr lang="en-US" b="1" i="1" dirty="0" smtClean="0">
                <a:solidFill>
                  <a:srgbClr val="002060"/>
                </a:solidFill>
              </a:rPr>
              <a:t> Mubarak </a:t>
            </a:r>
            <a:r>
              <a:rPr lang="en-US" b="1" i="1" dirty="0" err="1" smtClean="0">
                <a:solidFill>
                  <a:srgbClr val="002060"/>
                </a:solidFill>
              </a:rPr>
              <a:t>Atrous</a:t>
            </a:r>
            <a:r>
              <a:rPr lang="en-US" b="1" i="1" dirty="0" smtClean="0">
                <a:solidFill>
                  <a:srgbClr val="002060"/>
                </a:solidFill>
              </a:rPr>
              <a:t> al-</a:t>
            </a:r>
            <a:r>
              <a:rPr lang="en-US" b="1" i="1" dirty="0" err="1" smtClean="0">
                <a:solidFill>
                  <a:srgbClr val="002060"/>
                </a:solidFill>
              </a:rPr>
              <a:t>Rishawi</a:t>
            </a:r>
            <a:r>
              <a:rPr lang="en-US" b="1" i="1" dirty="0" smtClean="0">
                <a:solidFill>
                  <a:srgbClr val="002060"/>
                </a:solidFill>
              </a:rPr>
              <a:t>, 35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smtClean="0"/>
              <a:t>described how sh</a:t>
            </a:r>
            <a:r>
              <a:rPr lang="en-US" b="1" i="1" dirty="0" smtClean="0"/>
              <a:t>e </a:t>
            </a:r>
            <a:r>
              <a:rPr lang="en-US" b="1" i="1" dirty="0" smtClean="0">
                <a:solidFill>
                  <a:srgbClr val="002060"/>
                </a:solidFill>
              </a:rPr>
              <a:t>failed to blow herself up during a wedding reception at the Radisson SAS hotel on Wednesday night…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343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Al-</a:t>
            </a:r>
            <a:r>
              <a:rPr lang="en-US" dirty="0" err="1" smtClean="0"/>
              <a:t>Rishawi</a:t>
            </a:r>
            <a:r>
              <a:rPr lang="en-US" dirty="0" smtClean="0"/>
              <a:t>, 35, </a:t>
            </a:r>
            <a:r>
              <a:rPr lang="en-US" dirty="0" smtClean="0">
                <a:solidFill>
                  <a:srgbClr val="002060"/>
                </a:solidFill>
              </a:rPr>
              <a:t>from </a:t>
            </a:r>
            <a:r>
              <a:rPr lang="en-US" b="1" i="1" dirty="0" smtClean="0">
                <a:solidFill>
                  <a:srgbClr val="002060"/>
                </a:solidFill>
              </a:rPr>
              <a:t>the </a:t>
            </a:r>
            <a:r>
              <a:rPr lang="en-US" b="1" i="1" dirty="0" err="1" smtClean="0">
                <a:solidFill>
                  <a:srgbClr val="002060"/>
                </a:solidFill>
              </a:rPr>
              <a:t>Anbar</a:t>
            </a:r>
            <a:r>
              <a:rPr lang="en-US" b="1" i="1" dirty="0" smtClean="0">
                <a:solidFill>
                  <a:srgbClr val="002060"/>
                </a:solidFill>
              </a:rPr>
              <a:t> provincial capital of </a:t>
            </a:r>
            <a:r>
              <a:rPr lang="en-US" b="1" i="1" dirty="0" err="1" smtClean="0">
                <a:solidFill>
                  <a:srgbClr val="002060"/>
                </a:solidFill>
              </a:rPr>
              <a:t>Ramadi</a:t>
            </a:r>
            <a:r>
              <a:rPr lang="en-US" b="1" i="1" dirty="0" smtClean="0">
                <a:solidFill>
                  <a:srgbClr val="002060"/>
                </a:solidFill>
              </a:rPr>
              <a:t> and the sister of al-Qaeda in Iraq leader Abu </a:t>
            </a:r>
            <a:r>
              <a:rPr lang="en-US" b="1" i="1" dirty="0" err="1" smtClean="0">
                <a:solidFill>
                  <a:srgbClr val="002060"/>
                </a:solidFill>
              </a:rPr>
              <a:t>Musab</a:t>
            </a:r>
            <a:r>
              <a:rPr lang="en-US" b="1" i="1" dirty="0" smtClean="0">
                <a:solidFill>
                  <a:srgbClr val="002060"/>
                </a:solidFill>
              </a:rPr>
              <a:t> al-Zarqawi's slain lieutenant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…</a:t>
            </a:r>
            <a:r>
              <a:rPr lang="en-US" dirty="0" smtClean="0"/>
              <a:t> was arrested Sunday.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505200" y="2438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9000" y="38862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3081" y="3581400"/>
            <a:ext cx="41499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http://www.santafenewmexican.com/news/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182" y="4953000"/>
            <a:ext cx="37546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http://www.usatoday.com/news/world/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0200" y="2438400"/>
            <a:ext cx="326621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http://www.washingtonpost.com/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152400" y="228600"/>
            <a:ext cx="387891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Process 3"/>
          <p:cNvSpPr/>
          <p:nvPr/>
        </p:nvSpPr>
        <p:spPr>
          <a:xfrm>
            <a:off x="2286000" y="24384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Document Retrieval</a:t>
            </a:r>
            <a:endParaRPr lang="en-US" sz="2400" dirty="0"/>
          </a:p>
        </p:txBody>
      </p:sp>
      <p:sp>
        <p:nvSpPr>
          <p:cNvPr id="5" name="Flowchart: Process 4"/>
          <p:cNvSpPr/>
          <p:nvPr/>
        </p:nvSpPr>
        <p:spPr>
          <a:xfrm>
            <a:off x="838200" y="39624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Sentence Segmentation</a:t>
            </a:r>
            <a:endParaRPr lang="en-US" sz="2400" dirty="0"/>
          </a:p>
        </p:txBody>
      </p:sp>
      <p:sp>
        <p:nvSpPr>
          <p:cNvPr id="6" name="Flowchart: Process 5"/>
          <p:cNvSpPr/>
          <p:nvPr/>
        </p:nvSpPr>
        <p:spPr>
          <a:xfrm>
            <a:off x="838200" y="53340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Sentence Retrieval</a:t>
            </a:r>
            <a:endParaRPr lang="en-US" sz="2400" dirty="0"/>
          </a:p>
        </p:txBody>
      </p:sp>
      <p:sp>
        <p:nvSpPr>
          <p:cNvPr id="7" name="Flowchart: Process 6"/>
          <p:cNvSpPr/>
          <p:nvPr/>
        </p:nvSpPr>
        <p:spPr>
          <a:xfrm>
            <a:off x="3886200" y="53340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Presentation</a:t>
            </a:r>
            <a:endParaRPr lang="en-US" sz="2400" dirty="0"/>
          </a:p>
        </p:txBody>
      </p:sp>
      <p:sp>
        <p:nvSpPr>
          <p:cNvPr id="8" name="Flowchart: Terminator 7"/>
          <p:cNvSpPr/>
          <p:nvPr/>
        </p:nvSpPr>
        <p:spPr>
          <a:xfrm>
            <a:off x="7086600" y="48006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Ranked List</a:t>
            </a:r>
            <a:endParaRPr lang="en-US" sz="2400" dirty="0"/>
          </a:p>
        </p:txBody>
      </p:sp>
      <p:sp>
        <p:nvSpPr>
          <p:cNvPr id="9" name="Flowchart: Terminator 8"/>
          <p:cNvSpPr/>
          <p:nvPr/>
        </p:nvSpPr>
        <p:spPr>
          <a:xfrm>
            <a:off x="7086600" y="5523963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Timeline</a:t>
            </a:r>
            <a:endParaRPr lang="en-US" sz="2400" dirty="0"/>
          </a:p>
        </p:txBody>
      </p:sp>
      <p:sp>
        <p:nvSpPr>
          <p:cNvPr id="10" name="Flowchart: Terminator 9"/>
          <p:cNvSpPr/>
          <p:nvPr/>
        </p:nvSpPr>
        <p:spPr>
          <a:xfrm>
            <a:off x="7086600" y="62484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 Graph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 rot="5400000">
            <a:off x="2171700" y="2857500"/>
            <a:ext cx="762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 rot="5400000">
            <a:off x="1524000" y="5029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7" idx="1"/>
          </p:cNvCxnSpPr>
          <p:nvPr/>
        </p:nvCxnSpPr>
        <p:spPr>
          <a:xfrm>
            <a:off x="2819400" y="5715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 flipV="1">
            <a:off x="5867400" y="4991100"/>
            <a:ext cx="121920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9" idx="1"/>
          </p:cNvCxnSpPr>
          <p:nvPr/>
        </p:nvCxnSpPr>
        <p:spPr>
          <a:xfrm flipV="1">
            <a:off x="5867400" y="5714463"/>
            <a:ext cx="1219200" cy="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10" idx="1"/>
          </p:cNvCxnSpPr>
          <p:nvPr/>
        </p:nvCxnSpPr>
        <p:spPr>
          <a:xfrm>
            <a:off x="5867400" y="5715000"/>
            <a:ext cx="121920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123" idx="2"/>
            <a:endCxn id="4" idx="0"/>
          </p:cNvCxnSpPr>
          <p:nvPr/>
        </p:nvCxnSpPr>
        <p:spPr>
          <a:xfrm rot="16200000" flipH="1">
            <a:off x="2303229" y="1465029"/>
            <a:ext cx="762000" cy="1184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" idx="2"/>
            <a:endCxn id="7" idx="0"/>
          </p:cNvCxnSpPr>
          <p:nvPr/>
        </p:nvCxnSpPr>
        <p:spPr>
          <a:xfrm rot="16200000" flipH="1">
            <a:off x="3009900" y="3467100"/>
            <a:ext cx="21336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itle 1"/>
          <p:cNvSpPr txBox="1">
            <a:spLocks/>
          </p:cNvSpPr>
          <p:nvPr/>
        </p:nvSpPr>
        <p:spPr>
          <a:xfrm>
            <a:off x="5562600" y="304800"/>
            <a:ext cx="3276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Finding Text Reuse on the Web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biLevel thresh="50000"/>
            <a:lum bright="-20000"/>
          </a:blip>
          <a:srcRect/>
          <a:stretch>
            <a:fillRect/>
          </a:stretch>
        </p:blipFill>
        <p:spPr bwMode="auto">
          <a:xfrm>
            <a:off x="3706631" y="4471410"/>
            <a:ext cx="2389369" cy="16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703320" y="2362200"/>
            <a:ext cx="2392680" cy="1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657600" y="457200"/>
            <a:ext cx="24383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2514600" cy="1219200"/>
          </a:xfrm>
        </p:spPr>
        <p:txBody>
          <a:bodyPr/>
          <a:lstStyle/>
          <a:p>
            <a:r>
              <a:rPr lang="en-US" sz="2400" dirty="0" smtClean="0"/>
              <a:t>Presentation Modules:</a:t>
            </a:r>
            <a:br>
              <a:rPr lang="en-US" sz="2400" dirty="0" smtClean="0"/>
            </a:br>
            <a:r>
              <a:rPr lang="en-US" sz="2400" u="sng" dirty="0" smtClean="0"/>
              <a:t>Ranked List</a:t>
            </a:r>
            <a:endParaRPr lang="en-US" sz="2400" u="sng" dirty="0"/>
          </a:p>
        </p:txBody>
      </p:sp>
      <p:sp>
        <p:nvSpPr>
          <p:cNvPr id="32" name="Flowchart: Process 31"/>
          <p:cNvSpPr/>
          <p:nvPr/>
        </p:nvSpPr>
        <p:spPr>
          <a:xfrm>
            <a:off x="152400" y="32004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Presentation</a:t>
            </a:r>
            <a:endParaRPr lang="en-US" sz="24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3962400" y="1524000"/>
            <a:ext cx="1828800" cy="381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Ranked List</a:t>
            </a:r>
            <a:endParaRPr lang="en-US" sz="2400" dirty="0"/>
          </a:p>
        </p:txBody>
      </p:sp>
      <p:sp>
        <p:nvSpPr>
          <p:cNvPr id="34" name="Flowchart: Terminator 33"/>
          <p:cNvSpPr/>
          <p:nvPr/>
        </p:nvSpPr>
        <p:spPr>
          <a:xfrm>
            <a:off x="3962400" y="3391437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Timeline</a:t>
            </a:r>
            <a:endParaRPr lang="en-US" sz="2400" dirty="0"/>
          </a:p>
        </p:txBody>
      </p:sp>
      <p:sp>
        <p:nvSpPr>
          <p:cNvPr id="35" name="Flowchart: Terminator 34"/>
          <p:cNvSpPr/>
          <p:nvPr/>
        </p:nvSpPr>
        <p:spPr>
          <a:xfrm>
            <a:off x="3886200" y="56388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 Graph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2" idx="3"/>
            <a:endCxn id="33" idx="1"/>
          </p:cNvCxnSpPr>
          <p:nvPr/>
        </p:nvCxnSpPr>
        <p:spPr>
          <a:xfrm flipV="1">
            <a:off x="2133600" y="1714500"/>
            <a:ext cx="1828800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4" idx="1"/>
          </p:cNvCxnSpPr>
          <p:nvPr/>
        </p:nvCxnSpPr>
        <p:spPr>
          <a:xfrm>
            <a:off x="2133600" y="3581400"/>
            <a:ext cx="1828800" cy="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5" idx="1"/>
          </p:cNvCxnSpPr>
          <p:nvPr/>
        </p:nvCxnSpPr>
        <p:spPr>
          <a:xfrm>
            <a:off x="2133600" y="3581400"/>
            <a:ext cx="17526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4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Initial Document Retrieval</a:t>
            </a:r>
          </a:p>
          <a:p>
            <a:r>
              <a:rPr lang="en-US" dirty="0" smtClean="0"/>
              <a:t>Sentence Retrieval</a:t>
            </a:r>
          </a:p>
          <a:p>
            <a:r>
              <a:rPr lang="en-US" dirty="0" smtClean="0"/>
              <a:t>Experimental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T </a:t>
            </a:r>
            <a:r>
              <a:rPr lang="en-US" dirty="0" smtClean="0"/>
              <a:t>– set of dated topical or factual statements </a:t>
            </a:r>
          </a:p>
          <a:p>
            <a:pPr lvl="1"/>
            <a:r>
              <a:rPr lang="en-US" dirty="0" smtClean="0"/>
              <a:t>Related to a news topic</a:t>
            </a:r>
          </a:p>
          <a:p>
            <a:pPr lvl="1"/>
            <a:r>
              <a:rPr lang="en-US" dirty="0" smtClean="0"/>
              <a:t>Sentence or paragraph long</a:t>
            </a:r>
          </a:p>
          <a:p>
            <a:endParaRPr lang="en-US" dirty="0" smtClean="0"/>
          </a:p>
          <a:p>
            <a:r>
              <a:rPr lang="en-US" b="1" i="1" dirty="0" smtClean="0"/>
              <a:t>D</a:t>
            </a:r>
            <a:r>
              <a:rPr lang="en-US" dirty="0" smtClean="0"/>
              <a:t> – set of retrieved documents</a:t>
            </a:r>
          </a:p>
          <a:p>
            <a:pPr lvl="1"/>
            <a:r>
              <a:rPr lang="en-US" dirty="0" smtClean="0"/>
              <a:t>E.g., using web search API</a:t>
            </a:r>
          </a:p>
          <a:p>
            <a:pPr lvl="1"/>
            <a:endParaRPr lang="en-US" dirty="0" smtClean="0"/>
          </a:p>
          <a:p>
            <a:r>
              <a:rPr lang="en-US" b="1" i="1" dirty="0" smtClean="0"/>
              <a:t>R</a:t>
            </a:r>
            <a:r>
              <a:rPr lang="en-US" dirty="0" smtClean="0"/>
              <a:t> – ranked list of sentences from </a:t>
            </a:r>
            <a:r>
              <a:rPr lang="en-US" b="1" i="1" dirty="0" smtClean="0"/>
              <a:t>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Candidates for containing text reuse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Document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a public web search API 			</a:t>
            </a:r>
          </a:p>
          <a:p>
            <a:pPr>
              <a:buNone/>
            </a:pPr>
            <a:r>
              <a:rPr lang="en-US" dirty="0" smtClean="0"/>
              <a:t>				(</a:t>
            </a:r>
            <a:r>
              <a:rPr lang="en-US" dirty="0" smtClean="0">
                <a:hlinkClick r:id="rId2"/>
              </a:rPr>
              <a:t>http://developer.yahoo.com/search/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Allows to examine the utility of text reuse in a real-world scenario</a:t>
            </a:r>
          </a:p>
          <a:p>
            <a:endParaRPr lang="en-US" dirty="0" smtClean="0"/>
          </a:p>
          <a:p>
            <a:r>
              <a:rPr lang="en-US" dirty="0" smtClean="0"/>
              <a:t>We can either</a:t>
            </a:r>
          </a:p>
          <a:p>
            <a:pPr lvl="1"/>
            <a:r>
              <a:rPr lang="en-US" dirty="0" smtClean="0"/>
              <a:t>Issue statements from </a:t>
            </a:r>
            <a:r>
              <a:rPr lang="en-US" b="1" i="1" dirty="0" smtClean="0"/>
              <a:t>T </a:t>
            </a:r>
            <a:r>
              <a:rPr lang="en-US" dirty="0" smtClean="0"/>
              <a:t>as unquoted queries</a:t>
            </a:r>
          </a:p>
          <a:p>
            <a:pPr lvl="2"/>
            <a:r>
              <a:rPr lang="en-US" b="1" i="1" dirty="0" smtClean="0"/>
              <a:t>May result in a query drift</a:t>
            </a:r>
          </a:p>
          <a:p>
            <a:pPr lvl="1"/>
            <a:r>
              <a:rPr lang="en-US" dirty="0" smtClean="0"/>
              <a:t>Issue statements from </a:t>
            </a:r>
            <a:r>
              <a:rPr lang="en-US" b="1" i="1" dirty="0" smtClean="0"/>
              <a:t>T</a:t>
            </a:r>
            <a:r>
              <a:rPr lang="en-US" dirty="0" smtClean="0"/>
              <a:t> as quoted queries</a:t>
            </a:r>
          </a:p>
          <a:p>
            <a:pPr lvl="2"/>
            <a:r>
              <a:rPr lang="en-US" b="1" i="1" dirty="0" smtClean="0"/>
              <a:t>Only allows exact matches – not flexible enough</a:t>
            </a:r>
          </a:p>
          <a:p>
            <a:pPr lvl="1"/>
            <a:r>
              <a:rPr lang="en-US" dirty="0" smtClean="0"/>
              <a:t>In either case, maximum of 100 results per query is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Chunking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process to increase the size of </a:t>
            </a:r>
            <a:r>
              <a:rPr lang="en-US" b="1" i="1" dirty="0" smtClean="0"/>
              <a:t>D </a:t>
            </a:r>
            <a:r>
              <a:rPr lang="en-US" dirty="0" smtClean="0"/>
              <a:t>by gradual query relaxation</a:t>
            </a:r>
          </a:p>
          <a:p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Extract “chunks” (noun phrases, named entities)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Weigh chunks by # retrieved results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Sort chunks by decreasing weight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To increase coverage, remove the lowest weighted chunk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Iterate</a:t>
            </a: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 rot="10518067">
            <a:off x="267482" y="4353380"/>
            <a:ext cx="466079" cy="6022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228600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00200"/>
          <a:ext cx="8378297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08564"/>
                <a:gridCol w="1376680"/>
                <a:gridCol w="1471351"/>
                <a:gridCol w="2060851"/>
                <a:gridCol w="2060851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FFFF00"/>
                          </a:solidFill>
                        </a:rPr>
                        <a:t>Concept extraction and weighting</a:t>
                      </a:r>
                      <a:endParaRPr lang="en-US" u="sng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Concepts</a:t>
                      </a:r>
                      <a:endParaRPr lang="en-US" b="1" i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“Senate”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“Roberts”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“Chief Justice”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“late September”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Weights</a:t>
                      </a:r>
                      <a:endParaRPr lang="en-US" b="1" i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368,000,000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234,000,000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26,300,000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8,670,000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2895600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04800" y="4191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04800" y="5334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Strip the non-content parts of the documents </a:t>
            </a:r>
          </a:p>
          <a:p>
            <a:pPr lvl="1"/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anchor text</a:t>
            </a:r>
          </a:p>
          <a:p>
            <a:pPr lvl="1"/>
            <a:r>
              <a:rPr lang="en-US" dirty="0" smtClean="0"/>
              <a:t>html markup</a:t>
            </a:r>
          </a:p>
          <a:p>
            <a:endParaRPr lang="en-US" dirty="0" smtClean="0"/>
          </a:p>
          <a:p>
            <a:r>
              <a:rPr lang="en-US" dirty="0" smtClean="0"/>
              <a:t>Applying MX Terminator </a:t>
            </a:r>
            <a:r>
              <a:rPr lang="en-US" sz="2200" b="1" i="1" dirty="0" smtClean="0">
                <a:solidFill>
                  <a:srgbClr val="0070C0"/>
                </a:solidFill>
              </a:rPr>
              <a:t>(Reynar and </a:t>
            </a:r>
            <a:r>
              <a:rPr lang="en-US" sz="2200" b="1" i="1" dirty="0" err="1" smtClean="0">
                <a:solidFill>
                  <a:srgbClr val="0070C0"/>
                </a:solidFill>
              </a:rPr>
              <a:t>Ratnaparkhi</a:t>
            </a:r>
            <a:r>
              <a:rPr lang="en-US" sz="2200" b="1" i="1" dirty="0" smtClean="0">
                <a:solidFill>
                  <a:srgbClr val="0070C0"/>
                </a:solidFill>
              </a:rPr>
              <a:t>, 1997)</a:t>
            </a:r>
            <a:endParaRPr lang="en-US" sz="1900" b="1" i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Standard max-entropy sentence segmentation tool </a:t>
            </a:r>
          </a:p>
          <a:p>
            <a:pPr lvl="1"/>
            <a:r>
              <a:rPr lang="en-US" dirty="0" smtClean="0"/>
              <a:t>Trained on news corpora</a:t>
            </a:r>
          </a:p>
          <a:p>
            <a:pPr lvl="1"/>
            <a:r>
              <a:rPr lang="en-US" dirty="0" smtClean="0"/>
              <a:t>Threshold the maximum sentence length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Wait, isn’t the web noisy?</a:t>
            </a:r>
          </a:p>
          <a:p>
            <a:pPr lvl="1"/>
            <a:r>
              <a:rPr lang="en-US" dirty="0" smtClean="0"/>
              <a:t>ads, page menus, boilerplate text</a:t>
            </a:r>
          </a:p>
          <a:p>
            <a:pPr lvl="1"/>
            <a:r>
              <a:rPr lang="en-US" dirty="0" smtClean="0"/>
              <a:t>In practice, segmentation errors did not have a significant impact on retrieval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standard bag-of-words models work well in practice</a:t>
            </a:r>
          </a:p>
          <a:p>
            <a:pPr lvl="1"/>
            <a:endParaRPr lang="en-US" dirty="0" smtClean="0"/>
          </a:p>
          <a:p>
            <a:endParaRPr lang="en-US" b="1" i="1" dirty="0" smtClean="0"/>
          </a:p>
          <a:p>
            <a:r>
              <a:rPr lang="en-US" b="1" i="1" dirty="0" smtClean="0"/>
              <a:t>Query Likelihood</a:t>
            </a:r>
          </a:p>
          <a:p>
            <a:pPr lvl="1"/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Mixture Model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6858000" cy="64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43854"/>
            <a:ext cx="8458200" cy="54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i="1" dirty="0" smtClean="0"/>
              <a:t>Finding Text Reuse on the Web</a:t>
            </a:r>
          </a:p>
          <a:p>
            <a:endParaRPr lang="en-US" dirty="0" smtClean="0"/>
          </a:p>
          <a:p>
            <a:r>
              <a:rPr lang="en-US" b="1" i="1" dirty="0" smtClean="0"/>
              <a:t>Ranking Text Reuse Instances</a:t>
            </a:r>
          </a:p>
          <a:p>
            <a:endParaRPr lang="en-US" b="1" i="1" dirty="0" smtClean="0"/>
          </a:p>
          <a:p>
            <a:r>
              <a:rPr lang="en-US" b="1" i="1" dirty="0" smtClean="0"/>
              <a:t>Building an event timeline</a:t>
            </a:r>
          </a:p>
          <a:p>
            <a:endParaRPr lang="en-US" b="1" i="1" dirty="0" smtClean="0"/>
          </a:p>
          <a:p>
            <a:r>
              <a:rPr lang="en-US" b="1" i="1" dirty="0" smtClean="0"/>
              <a:t>Building an event link graph</a:t>
            </a:r>
          </a:p>
          <a:p>
            <a:endParaRPr lang="en-US" dirty="0" smtClean="0"/>
          </a:p>
          <a:p>
            <a:r>
              <a:rPr lang="en-US" b="1" i="1" dirty="0" smtClean="0"/>
              <a:t>Correlations between text reuse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T - </a:t>
            </a:r>
            <a:r>
              <a:rPr lang="en-US" i="1" dirty="0" smtClean="0"/>
              <a:t>50</a:t>
            </a:r>
            <a:r>
              <a:rPr lang="en-US" dirty="0" smtClean="0"/>
              <a:t> query statements</a:t>
            </a:r>
          </a:p>
          <a:p>
            <a:r>
              <a:rPr lang="en-US" b="1" i="1" dirty="0" smtClean="0"/>
              <a:t>D</a:t>
            </a:r>
            <a:r>
              <a:rPr lang="en-US" dirty="0" smtClean="0"/>
              <a:t> </a:t>
            </a:r>
            <a:r>
              <a:rPr lang="en-US" b="1" i="1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~400 </a:t>
            </a:r>
            <a:r>
              <a:rPr lang="en-US" dirty="0" smtClean="0"/>
              <a:t>documents per query, after iterative chunking process.</a:t>
            </a:r>
          </a:p>
          <a:p>
            <a:endParaRPr lang="en-US" dirty="0" smtClean="0"/>
          </a:p>
          <a:p>
            <a:r>
              <a:rPr lang="en-US" b="1" dirty="0" smtClean="0"/>
              <a:t>Document-Level Retrieval</a:t>
            </a:r>
          </a:p>
          <a:p>
            <a:pPr lvl="1"/>
            <a:r>
              <a:rPr lang="en-US" dirty="0" smtClean="0"/>
              <a:t>Scored a document by the number of chunked queries that retrieved the document</a:t>
            </a:r>
          </a:p>
          <a:p>
            <a:pPr lvl="1"/>
            <a:r>
              <a:rPr lang="en-US" dirty="0" smtClean="0"/>
              <a:t>10 top retrieved documents are judged per query/method</a:t>
            </a:r>
          </a:p>
          <a:p>
            <a:r>
              <a:rPr lang="en-US" b="1" dirty="0" smtClean="0"/>
              <a:t>Sentence-Level Retrieval</a:t>
            </a:r>
          </a:p>
          <a:p>
            <a:pPr lvl="1"/>
            <a:r>
              <a:rPr lang="en-US" dirty="0" smtClean="0"/>
              <a:t>Can we do better than document-level retrieval?</a:t>
            </a:r>
          </a:p>
          <a:p>
            <a:pPr lvl="1"/>
            <a:r>
              <a:rPr lang="en-US" dirty="0" smtClean="0"/>
              <a:t>10 top retrieved sentences are judged per query/method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Chunking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1600200"/>
          <a:ext cx="7086601" cy="403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350"/>
                <a:gridCol w="1676771"/>
                <a:gridCol w="2012263"/>
                <a:gridCol w="2117217"/>
              </a:tblGrid>
              <a:tr h="4272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Document – Level Retrieval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2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Rel. </a:t>
                      </a:r>
                      <a:r>
                        <a:rPr lang="en-US" sz="2000" baseline="0" dirty="0" smtClean="0"/>
                        <a:t>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Unquoted Query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Iterative Chunking</a:t>
                      </a:r>
                      <a:endParaRPr lang="en-US" sz="2000" dirty="0"/>
                    </a:p>
                  </a:txBody>
                  <a:tcPr/>
                </a:tc>
              </a:tr>
              <a:tr h="73748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3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(Near) Duplicates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</a:tr>
              <a:tr h="42727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2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 Reuse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42%</a:t>
                      </a:r>
                      <a:endParaRPr lang="en-US" sz="2000" dirty="0"/>
                    </a:p>
                  </a:txBody>
                  <a:tcPr/>
                </a:tc>
              </a:tr>
              <a:tr h="73748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1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Topical Similarity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</a:tr>
              <a:tr h="42727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0</a:t>
                      </a:r>
                      <a:endParaRPr lang="en-US" sz="2000" b="1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Non-Relevant</a:t>
                      </a:r>
                      <a:endParaRPr lang="en-US" sz="20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17%</a:t>
                      </a:r>
                      <a:endParaRPr lang="en-US" sz="20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29%</a:t>
                      </a:r>
                      <a:endParaRPr lang="en-US" sz="20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7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Total Judged</a:t>
                      </a:r>
                      <a:endParaRPr lang="en-US" sz="2000" b="1" i="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373</a:t>
                      </a:r>
                      <a:endParaRPr lang="en-US" sz="2000" b="1" i="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500</a:t>
                      </a:r>
                      <a:endParaRPr lang="en-US" sz="2000" b="1" i="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27272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NDCG@10</a:t>
                      </a:r>
                      <a:endParaRPr lang="en-US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0.441</a:t>
                      </a:r>
                      <a:endParaRPr lang="en-US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0.464</a:t>
                      </a:r>
                      <a:endParaRPr lang="en-US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Retrieval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524000"/>
          <a:ext cx="807337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30"/>
                <a:gridCol w="2082650"/>
                <a:gridCol w="1244876"/>
                <a:gridCol w="1185972"/>
                <a:gridCol w="144304"/>
                <a:gridCol w="1041669"/>
                <a:gridCol w="10416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Document – Level (Baseline)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Sentence – Level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Rel. </a:t>
                      </a:r>
                      <a:r>
                        <a:rPr lang="en-US" sz="2000" baseline="0" dirty="0" smtClean="0"/>
                        <a:t>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Iterative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Chunking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Query </a:t>
                      </a:r>
                    </a:p>
                    <a:p>
                      <a:r>
                        <a:rPr lang="en-US" sz="2000" dirty="0" smtClean="0"/>
                        <a:t>Likelihood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Mixture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solidFill>
                            <a:srgbClr val="6D4537"/>
                          </a:solidFill>
                          <a:sym typeface="Symbol"/>
                        </a:rPr>
                        <a:t> over baseline</a:t>
                      </a:r>
                      <a:endParaRPr lang="en-US" sz="2000" u="sng" dirty="0">
                        <a:solidFill>
                          <a:srgbClr val="6D453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3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(Near) Duplicates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19%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31%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 smtClean="0">
                          <a:solidFill>
                            <a:srgbClr val="6D4537"/>
                          </a:solidFill>
                        </a:rPr>
                        <a:t>+11%</a:t>
                      </a:r>
                      <a:endParaRPr lang="en-US" sz="2400" b="1" i="1" u="sng" dirty="0">
                        <a:solidFill>
                          <a:srgbClr val="6D453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2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 Reuse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42%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54%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 smtClean="0">
                          <a:solidFill>
                            <a:srgbClr val="6D4537"/>
                          </a:solidFill>
                        </a:rPr>
                        <a:t>+16%</a:t>
                      </a:r>
                      <a:endParaRPr lang="en-US" sz="2400" b="1" i="1" u="sng" dirty="0">
                        <a:solidFill>
                          <a:srgbClr val="6D453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1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Topical Similarity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19%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13%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 smtClean="0">
                          <a:solidFill>
                            <a:srgbClr val="6D4537"/>
                          </a:solidFill>
                        </a:rPr>
                        <a:t>- 9%</a:t>
                      </a:r>
                      <a:endParaRPr lang="en-US" sz="2400" b="1" i="1" u="sng" dirty="0">
                        <a:solidFill>
                          <a:srgbClr val="6D453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0</a:t>
                      </a:r>
                      <a:endParaRPr lang="en-US" sz="2000" b="1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Non-Relevant</a:t>
                      </a:r>
                      <a:endParaRPr lang="en-US" sz="20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29%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 smtClean="0">
                          <a:solidFill>
                            <a:srgbClr val="6D4537"/>
                          </a:solidFill>
                        </a:rPr>
                        <a:t>-27%</a:t>
                      </a:r>
                      <a:endParaRPr lang="en-US" sz="2400" b="1" i="1" u="sng" dirty="0">
                        <a:solidFill>
                          <a:srgbClr val="6D4537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Total Judged</a:t>
                      </a:r>
                      <a:endParaRPr lang="en-US" sz="2000" b="1" i="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373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500</a:t>
                      </a:r>
                      <a:endParaRPr lang="en-US" sz="2000" b="1" i="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i="0" dirty="0" smtClean="0"/>
                        <a:t>  500</a:t>
                      </a:r>
                      <a:endParaRPr lang="en-US" sz="2000" b="1" i="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u="sng" dirty="0">
                        <a:solidFill>
                          <a:srgbClr val="6D4537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NDCG@10</a:t>
                      </a:r>
                      <a:endParaRPr lang="en-US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0.464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0.629*</a:t>
                      </a:r>
                      <a:endParaRPr lang="en-US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i="0" dirty="0" smtClean="0"/>
                        <a:t>   0.633*</a:t>
                      </a:r>
                      <a:endParaRPr lang="en-US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 smtClean="0">
                          <a:solidFill>
                            <a:srgbClr val="6D4537"/>
                          </a:solidFill>
                        </a:rPr>
                        <a:t>+17%</a:t>
                      </a:r>
                      <a:endParaRPr lang="en-US" sz="2400" b="1" i="1" u="sng" dirty="0">
                        <a:solidFill>
                          <a:srgbClr val="6D4537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biLevel thresh="50000"/>
            <a:lum bright="-20000"/>
          </a:blip>
          <a:srcRect/>
          <a:stretch>
            <a:fillRect/>
          </a:stretch>
        </p:blipFill>
        <p:spPr bwMode="auto">
          <a:xfrm>
            <a:off x="3706631" y="4471410"/>
            <a:ext cx="2389369" cy="16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703320" y="2362200"/>
            <a:ext cx="2392680" cy="1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657600" y="457200"/>
            <a:ext cx="24383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2514600" cy="1219200"/>
          </a:xfrm>
        </p:spPr>
        <p:txBody>
          <a:bodyPr/>
          <a:lstStyle/>
          <a:p>
            <a:r>
              <a:rPr lang="en-US" sz="2400" dirty="0" smtClean="0"/>
              <a:t>Presentation Modules:</a:t>
            </a:r>
            <a:br>
              <a:rPr lang="en-US" sz="2400" dirty="0" smtClean="0"/>
            </a:br>
            <a:r>
              <a:rPr lang="en-US" sz="2400" u="sng" dirty="0" smtClean="0"/>
              <a:t>Timeline</a:t>
            </a:r>
            <a:endParaRPr lang="en-US" sz="2400" u="sng" dirty="0"/>
          </a:p>
        </p:txBody>
      </p:sp>
      <p:sp>
        <p:nvSpPr>
          <p:cNvPr id="32" name="Flowchart: Process 31"/>
          <p:cNvSpPr/>
          <p:nvPr/>
        </p:nvSpPr>
        <p:spPr>
          <a:xfrm>
            <a:off x="152400" y="32004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Presentation</a:t>
            </a:r>
            <a:endParaRPr lang="en-US" sz="24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3962400" y="15240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Ranked List</a:t>
            </a:r>
            <a:endParaRPr lang="en-US" sz="2400" dirty="0"/>
          </a:p>
        </p:txBody>
      </p:sp>
      <p:sp>
        <p:nvSpPr>
          <p:cNvPr id="34" name="Flowchart: Terminator 33"/>
          <p:cNvSpPr/>
          <p:nvPr/>
        </p:nvSpPr>
        <p:spPr>
          <a:xfrm>
            <a:off x="3962400" y="3391437"/>
            <a:ext cx="1828800" cy="381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Timeline</a:t>
            </a:r>
            <a:endParaRPr lang="en-US" sz="2400" dirty="0"/>
          </a:p>
        </p:txBody>
      </p:sp>
      <p:sp>
        <p:nvSpPr>
          <p:cNvPr id="35" name="Flowchart: Terminator 34"/>
          <p:cNvSpPr/>
          <p:nvPr/>
        </p:nvSpPr>
        <p:spPr>
          <a:xfrm>
            <a:off x="3886200" y="56388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 Graph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2" idx="3"/>
            <a:endCxn id="33" idx="1"/>
          </p:cNvCxnSpPr>
          <p:nvPr/>
        </p:nvCxnSpPr>
        <p:spPr>
          <a:xfrm flipV="1">
            <a:off x="2133600" y="1714500"/>
            <a:ext cx="1828800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4" idx="1"/>
          </p:cNvCxnSpPr>
          <p:nvPr/>
        </p:nvCxnSpPr>
        <p:spPr>
          <a:xfrm>
            <a:off x="2133600" y="3581400"/>
            <a:ext cx="1828800" cy="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5" idx="1"/>
          </p:cNvCxnSpPr>
          <p:nvPr/>
        </p:nvCxnSpPr>
        <p:spPr>
          <a:xfrm>
            <a:off x="2133600" y="3581400"/>
            <a:ext cx="17526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4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Timeline Construction</a:t>
            </a:r>
          </a:p>
          <a:p>
            <a:endParaRPr lang="en-US" dirty="0" smtClean="0"/>
          </a:p>
          <a:p>
            <a:r>
              <a:rPr lang="en-US" dirty="0" smtClean="0"/>
              <a:t>Source Date Detection</a:t>
            </a:r>
          </a:p>
          <a:p>
            <a:endParaRPr lang="en-US" dirty="0" smtClean="0"/>
          </a:p>
          <a:p>
            <a:r>
              <a:rPr lang="en-US" dirty="0" smtClean="0"/>
              <a:t>Date Assignment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5715000"/>
            <a:ext cx="492359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Sometimes a ranked list is not enough</a:t>
            </a:r>
            <a:endParaRPr lang="en-US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762000" y="457200"/>
            <a:ext cx="75590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Timeline visualization are valuable for tracking information and event flow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Time “landmarks” help event recollection (</a:t>
            </a:r>
            <a:r>
              <a:rPr lang="en-US" sz="1800" b="1" i="1" dirty="0" err="1" smtClean="0">
                <a:solidFill>
                  <a:srgbClr val="0070C0"/>
                </a:solidFill>
              </a:rPr>
              <a:t>Ringel</a:t>
            </a:r>
            <a:r>
              <a:rPr lang="en-US" sz="1800" b="1" i="1" dirty="0" smtClean="0">
                <a:solidFill>
                  <a:srgbClr val="0070C0"/>
                </a:solidFill>
              </a:rPr>
              <a:t> et al. ‘03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to detect the “original story” (</a:t>
            </a:r>
            <a:r>
              <a:rPr lang="en-US" sz="1800" b="1" i="1" dirty="0" smtClean="0">
                <a:solidFill>
                  <a:srgbClr val="0070C0"/>
                </a:solidFill>
              </a:rPr>
              <a:t>Metzler et al. ’05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to follow the story development </a:t>
            </a:r>
          </a:p>
          <a:p>
            <a:pPr lvl="1">
              <a:buNone/>
            </a:pPr>
            <a:r>
              <a:rPr lang="en-US" dirty="0" smtClean="0"/>
              <a:t>					(</a:t>
            </a:r>
            <a:r>
              <a:rPr lang="en-US" sz="1800" b="1" i="1" dirty="0" smtClean="0">
                <a:solidFill>
                  <a:srgbClr val="0070C0"/>
                </a:solidFill>
              </a:rPr>
              <a:t>Swan &amp; Jensen ‘00;  Mei &amp;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Zhai</a:t>
            </a:r>
            <a:r>
              <a:rPr lang="en-US" sz="1800" b="1" i="1" dirty="0" smtClean="0">
                <a:solidFill>
                  <a:srgbClr val="0070C0"/>
                </a:solidFill>
              </a:rPr>
              <a:t> ‘05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to easily detect outliers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Timeline [Cont.]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Constructing a timeline can be straightforward if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Precision and Recall</a:t>
            </a:r>
            <a:r>
              <a:rPr lang="en-US" dirty="0" smtClean="0"/>
              <a:t> of Event Detection is </a:t>
            </a:r>
            <a:r>
              <a:rPr lang="en-US" b="1" dirty="0" smtClean="0"/>
              <a:t>100%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Each event can be assigned an exact date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Neither hold in a realistic web setting</a:t>
            </a:r>
          </a:p>
          <a:p>
            <a:pPr marL="731520" lvl="1" indent="-457200"/>
            <a:r>
              <a:rPr lang="en-US" dirty="0" smtClean="0"/>
              <a:t>Web page dating is unreliable</a:t>
            </a:r>
          </a:p>
          <a:p>
            <a:pPr marL="1005840" lvl="2" indent="-457200"/>
            <a:r>
              <a:rPr lang="en-US" dirty="0" smtClean="0"/>
              <a:t>E.g., </a:t>
            </a:r>
            <a:r>
              <a:rPr lang="en-US" b="1" i="1" dirty="0" smtClean="0"/>
              <a:t>Last-Modified</a:t>
            </a:r>
            <a:r>
              <a:rPr lang="en-US" dirty="0" smtClean="0"/>
              <a:t> header </a:t>
            </a:r>
          </a:p>
          <a:p>
            <a:pPr marL="731520" lvl="1" indent="-457200"/>
            <a:r>
              <a:rPr lang="en-US" dirty="0" smtClean="0"/>
              <a:t>Events and web page date often do not correspond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Date Detection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371600"/>
            <a:ext cx="60951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u="sng" dirty="0" smtClean="0"/>
              <a:t>Given a set of dated statements </a:t>
            </a:r>
            <a:r>
              <a:rPr lang="en-US" sz="2400" b="1" i="1" u="sng" dirty="0" smtClean="0"/>
              <a:t>R </a:t>
            </a:r>
            <a:r>
              <a:rPr lang="en-US" sz="2400" u="sng" dirty="0" smtClean="0"/>
              <a:t>on a timeline</a:t>
            </a:r>
            <a:endParaRPr lang="en-US" sz="2400" b="1" i="1" u="sng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429000" y="25146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429000" y="43434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owchart: Merge 15"/>
          <p:cNvSpPr/>
          <p:nvPr/>
        </p:nvSpPr>
        <p:spPr>
          <a:xfrm>
            <a:off x="3645795" y="2286000"/>
            <a:ext cx="228600" cy="304800"/>
          </a:xfrm>
          <a:prstGeom prst="flowChartMer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erge 16"/>
          <p:cNvSpPr/>
          <p:nvPr/>
        </p:nvSpPr>
        <p:spPr>
          <a:xfrm>
            <a:off x="6172200" y="4038600"/>
            <a:ext cx="228600" cy="304800"/>
          </a:xfrm>
          <a:prstGeom prst="flowChartMer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34626" y="2819400"/>
            <a:ext cx="152317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 smtClean="0"/>
              <a:t>Earliest Date</a:t>
            </a:r>
            <a:endParaRPr lang="en-US" sz="2000" b="1" i="1" u="sng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572000"/>
            <a:ext cx="1400175" cy="61912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667000"/>
            <a:ext cx="1543050" cy="6191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096000" y="4705290"/>
            <a:ext cx="27879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 smtClean="0"/>
              <a:t>Longest Dense Sequence</a:t>
            </a:r>
            <a:endParaRPr lang="en-US" sz="2000" b="1" i="1" u="sng" dirty="0"/>
          </a:p>
        </p:txBody>
      </p:sp>
      <p:sp>
        <p:nvSpPr>
          <p:cNvPr id="22" name="Oval 21"/>
          <p:cNvSpPr/>
          <p:nvPr/>
        </p:nvSpPr>
        <p:spPr>
          <a:xfrm>
            <a:off x="6096000" y="4343400"/>
            <a:ext cx="635358" cy="341289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if the statements in </a:t>
            </a:r>
            <a:r>
              <a:rPr lang="en-US" b="1" i="1" dirty="0" smtClean="0"/>
              <a:t>R </a:t>
            </a:r>
            <a:r>
              <a:rPr lang="en-US" dirty="0" smtClean="0"/>
              <a:t>are not dated?</a:t>
            </a:r>
          </a:p>
          <a:p>
            <a:pPr lvl="1"/>
            <a:endParaRPr lang="en-US" dirty="0" smtClean="0"/>
          </a:p>
          <a:p>
            <a:r>
              <a:rPr lang="en-US" b="1" i="1" dirty="0" smtClean="0"/>
              <a:t>Last-Modified Header</a:t>
            </a:r>
          </a:p>
          <a:p>
            <a:pPr lvl="1"/>
            <a:r>
              <a:rPr lang="en-US" dirty="0" smtClean="0"/>
              <a:t>Use the HTTP header of the page</a:t>
            </a:r>
          </a:p>
          <a:p>
            <a:pPr lvl="1"/>
            <a:endParaRPr lang="en-US" b="1" i="1" dirty="0" smtClean="0"/>
          </a:p>
          <a:p>
            <a:r>
              <a:rPr lang="en-US" b="1" i="1" dirty="0" smtClean="0"/>
              <a:t>Earliest-in-Context</a:t>
            </a:r>
          </a:p>
          <a:p>
            <a:pPr lvl="1"/>
            <a:r>
              <a:rPr lang="en-US" dirty="0" smtClean="0"/>
              <a:t>The earliest date appearing in the document</a:t>
            </a:r>
          </a:p>
          <a:p>
            <a:pPr lvl="2"/>
            <a:endParaRPr lang="en-US" dirty="0" smtClean="0"/>
          </a:p>
          <a:p>
            <a:r>
              <a:rPr lang="en-US" b="1" i="1" dirty="0" smtClean="0"/>
              <a:t>Closest-in-Context</a:t>
            </a:r>
          </a:p>
          <a:p>
            <a:pPr lvl="1"/>
            <a:r>
              <a:rPr lang="en-US" dirty="0" smtClean="0"/>
              <a:t>The closest date in the document to the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Measure the estimation error (in days)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does </a:t>
            </a:r>
            <a:r>
              <a:rPr lang="en-US" b="1" i="1" dirty="0" smtClean="0"/>
              <a:t>Err </a:t>
            </a:r>
            <a:r>
              <a:rPr lang="en-US" dirty="0" smtClean="0"/>
              <a:t>vary as a function of</a:t>
            </a:r>
          </a:p>
          <a:p>
            <a:pPr lvl="1"/>
            <a:r>
              <a:rPr lang="en-US" b="1" i="1" dirty="0" smtClean="0"/>
              <a:t>Size of R</a:t>
            </a:r>
          </a:p>
          <a:p>
            <a:pPr lvl="1"/>
            <a:r>
              <a:rPr lang="en-US" b="1" i="1" dirty="0" smtClean="0"/>
              <a:t>Estimator type</a:t>
            </a:r>
          </a:p>
          <a:p>
            <a:pPr lvl="1"/>
            <a:r>
              <a:rPr lang="en-US" b="1" i="1" dirty="0" smtClean="0"/>
              <a:t>Date assignment policy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438400"/>
            <a:ext cx="5673969" cy="8382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Text Reuse?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Similarity Spectrum</a:t>
            </a:r>
          </a:p>
          <a:p>
            <a:r>
              <a:rPr lang="en-US" dirty="0" smtClean="0"/>
              <a:t>Using Web Search Engines to find documents containing Text Reuse</a:t>
            </a:r>
          </a:p>
          <a:p>
            <a:r>
              <a:rPr lang="en-US" dirty="0" smtClean="0"/>
              <a:t>Detecting Text Reuse Statements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Includes a large scope of text transformations</a:t>
            </a:r>
            <a:endParaRPr lang="en-US" sz="2500" dirty="0" smtClean="0"/>
          </a:p>
          <a:p>
            <a:pPr lvl="1"/>
            <a:r>
              <a:rPr lang="en-US" dirty="0" smtClean="0"/>
              <a:t>Addition/Deletion of original text parts</a:t>
            </a:r>
          </a:p>
          <a:p>
            <a:pPr lvl="1"/>
            <a:r>
              <a:rPr lang="en-US" dirty="0" smtClean="0"/>
              <a:t>Reformulations</a:t>
            </a:r>
          </a:p>
          <a:p>
            <a:pPr lvl="1"/>
            <a:r>
              <a:rPr lang="en-US" dirty="0" smtClean="0"/>
              <a:t>Partial Rewrites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Plagiarism detection</a:t>
            </a:r>
          </a:p>
          <a:p>
            <a:pPr lvl="1"/>
            <a:r>
              <a:rPr lang="en-US" dirty="0" smtClean="0"/>
              <a:t>Information analysis for corporate and intelligence applications</a:t>
            </a:r>
          </a:p>
          <a:p>
            <a:pPr lvl="1"/>
            <a:r>
              <a:rPr lang="en-US" dirty="0" smtClean="0"/>
              <a:t>“Fact-checker” for Web users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76200" y="75027"/>
            <a:ext cx="4191000" cy="39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343400" y="2590800"/>
            <a:ext cx="4724400" cy="42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8600"/>
            <a:ext cx="1543050" cy="6191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124200"/>
            <a:ext cx="1400175" cy="61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Parameter Settings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38200" y="2667000"/>
          <a:ext cx="758640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728"/>
                <a:gridCol w="900430"/>
                <a:gridCol w="111633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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MIN/Last-Modified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i="1" baseline="0" dirty="0" smtClean="0"/>
                        <a:t>|</a:t>
                      </a:r>
                      <a:r>
                        <a:rPr lang="en-US" i="1" dirty="0" smtClean="0"/>
                        <a:t>R| = 20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LDS/Earliest-in-Context</a:t>
                      </a:r>
                      <a:r>
                        <a:rPr lang="en-US" sz="1600" b="0" i="1" dirty="0" smtClean="0"/>
                        <a:t> </a:t>
                      </a:r>
                      <a:r>
                        <a:rPr lang="en-US" i="1" baseline="0" dirty="0" smtClean="0"/>
                        <a:t>|</a:t>
                      </a:r>
                      <a:r>
                        <a:rPr lang="en-US" i="1" dirty="0" smtClean="0"/>
                        <a:t>R| = 30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349.3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LDS/Closest-in-Context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i="1" baseline="0" dirty="0" smtClean="0"/>
                        <a:t>|</a:t>
                      </a:r>
                      <a:r>
                        <a:rPr lang="en-US" i="1" dirty="0" smtClean="0"/>
                        <a:t>R| = 10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54.1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5.5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125.2</a:t>
                      </a:r>
                      <a:endParaRPr lang="en-US" b="1" i="1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biLevel thresh="50000"/>
            <a:lum bright="-20000"/>
          </a:blip>
          <a:srcRect/>
          <a:stretch>
            <a:fillRect/>
          </a:stretch>
        </p:blipFill>
        <p:spPr bwMode="auto">
          <a:xfrm>
            <a:off x="3706631" y="4471410"/>
            <a:ext cx="2389369" cy="16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703320" y="2362200"/>
            <a:ext cx="2392680" cy="1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657600" y="457200"/>
            <a:ext cx="24383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2514600" cy="1219200"/>
          </a:xfrm>
        </p:spPr>
        <p:txBody>
          <a:bodyPr/>
          <a:lstStyle/>
          <a:p>
            <a:r>
              <a:rPr lang="en-US" sz="2400" dirty="0" smtClean="0"/>
              <a:t>Presentation Modules:</a:t>
            </a:r>
            <a:br>
              <a:rPr lang="en-US" sz="2400" dirty="0" smtClean="0"/>
            </a:br>
            <a:r>
              <a:rPr lang="en-US" sz="2400" u="sng" dirty="0" smtClean="0"/>
              <a:t>Link Graph</a:t>
            </a:r>
            <a:endParaRPr lang="en-US" sz="2400" u="sng" dirty="0"/>
          </a:p>
        </p:txBody>
      </p:sp>
      <p:sp>
        <p:nvSpPr>
          <p:cNvPr id="32" name="Flowchart: Process 31"/>
          <p:cNvSpPr/>
          <p:nvPr/>
        </p:nvSpPr>
        <p:spPr>
          <a:xfrm>
            <a:off x="152400" y="32004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Presentation</a:t>
            </a:r>
            <a:endParaRPr lang="en-US" sz="24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3962400" y="15240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Ranked List</a:t>
            </a:r>
            <a:endParaRPr lang="en-US" sz="2400" dirty="0"/>
          </a:p>
        </p:txBody>
      </p:sp>
      <p:sp>
        <p:nvSpPr>
          <p:cNvPr id="34" name="Flowchart: Terminator 33"/>
          <p:cNvSpPr/>
          <p:nvPr/>
        </p:nvSpPr>
        <p:spPr>
          <a:xfrm>
            <a:off x="3962400" y="3391437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Timeline</a:t>
            </a:r>
            <a:endParaRPr lang="en-US" sz="2400" dirty="0"/>
          </a:p>
        </p:txBody>
      </p:sp>
      <p:sp>
        <p:nvSpPr>
          <p:cNvPr id="35" name="Flowchart: Terminator 34"/>
          <p:cNvSpPr/>
          <p:nvPr/>
        </p:nvSpPr>
        <p:spPr>
          <a:xfrm>
            <a:off x="3886200" y="5638800"/>
            <a:ext cx="1828800" cy="381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 Graph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2" idx="3"/>
            <a:endCxn id="33" idx="1"/>
          </p:cNvCxnSpPr>
          <p:nvPr/>
        </p:nvCxnSpPr>
        <p:spPr>
          <a:xfrm flipV="1">
            <a:off x="2133600" y="1714500"/>
            <a:ext cx="1828800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4" idx="1"/>
          </p:cNvCxnSpPr>
          <p:nvPr/>
        </p:nvCxnSpPr>
        <p:spPr>
          <a:xfrm>
            <a:off x="2133600" y="3581400"/>
            <a:ext cx="1828800" cy="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5" idx="1"/>
          </p:cNvCxnSpPr>
          <p:nvPr/>
        </p:nvCxnSpPr>
        <p:spPr>
          <a:xfrm>
            <a:off x="2133600" y="3581400"/>
            <a:ext cx="17526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4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Link Graph Construction</a:t>
            </a:r>
          </a:p>
          <a:p>
            <a:endParaRPr lang="en-US" dirty="0" smtClean="0"/>
          </a:p>
          <a:p>
            <a:r>
              <a:rPr lang="en-US" dirty="0" smtClean="0"/>
              <a:t>Hub &amp; Authority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 Paradigm for Text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Link graph shows explicit connections between text reuse sources</a:t>
            </a:r>
          </a:p>
          <a:p>
            <a:endParaRPr lang="en-US" dirty="0" smtClean="0"/>
          </a:p>
          <a:p>
            <a:r>
              <a:rPr lang="en-US" dirty="0" smtClean="0"/>
              <a:t>In a traditional setting, all information sources can be equally trusted</a:t>
            </a:r>
          </a:p>
          <a:p>
            <a:endParaRPr lang="en-US" dirty="0" smtClean="0"/>
          </a:p>
          <a:p>
            <a:r>
              <a:rPr lang="en-US" dirty="0" smtClean="0"/>
              <a:t>This assumption no longer holds on the web</a:t>
            </a:r>
          </a:p>
          <a:p>
            <a:endParaRPr lang="en-US" dirty="0" smtClean="0"/>
          </a:p>
          <a:p>
            <a:r>
              <a:rPr lang="en-US" dirty="0" smtClean="0"/>
              <a:t>We’ll leverage the link graph structure to determine</a:t>
            </a:r>
          </a:p>
          <a:p>
            <a:pPr lvl="1"/>
            <a:r>
              <a:rPr lang="en-US" b="1" i="1" dirty="0" smtClean="0"/>
              <a:t>Authorities</a:t>
            </a:r>
            <a:r>
              <a:rPr lang="en-US" dirty="0" smtClean="0"/>
              <a:t> - contain complete and reliable information</a:t>
            </a:r>
          </a:p>
          <a:p>
            <a:pPr lvl="1"/>
            <a:r>
              <a:rPr lang="en-US" b="1" i="1" dirty="0" smtClean="0"/>
              <a:t>Hubs</a:t>
            </a:r>
            <a:r>
              <a:rPr lang="en-US" dirty="0" smtClean="0"/>
              <a:t> - quote reliable sources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.michael\Desktop\link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400800" cy="595408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851042" y="1804116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10200" y="2057400"/>
            <a:ext cx="2286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7162800" y="152400"/>
            <a:ext cx="1828800" cy="1295400"/>
          </a:xfrm>
          <a:prstGeom prst="wedgeRectCallout">
            <a:avLst>
              <a:gd name="adj1" fmla="val -166045"/>
              <a:gd name="adj2" fmla="val 88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whitehouse.gov</a:t>
            </a:r>
          </a:p>
          <a:p>
            <a:pPr algn="ctr"/>
            <a:r>
              <a:rPr lang="en-US" sz="1400" dirty="0" smtClean="0"/>
              <a:t>“President Discusses Hurricane Relief in Address to the Nation”</a:t>
            </a:r>
            <a:endParaRPr lang="en-US" sz="1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162800" y="1600200"/>
            <a:ext cx="1828800" cy="1295400"/>
          </a:xfrm>
          <a:prstGeom prst="wedgeRectCallout">
            <a:avLst>
              <a:gd name="adj1" fmla="val -134355"/>
              <a:gd name="adj2" fmla="val -52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Buzzflash.com</a:t>
            </a:r>
          </a:p>
          <a:p>
            <a:pPr algn="ctr"/>
            <a:r>
              <a:rPr lang="en-US" sz="1400" dirty="0" smtClean="0"/>
              <a:t>“Tired Of Being Lied To? Modern History You Can't Afford to Ignore”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4800600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President Bush has spoken of creating greater federal authority during natural disasters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Frequent Authority and Hub Domains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71600" y="1371600"/>
          <a:ext cx="620426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68"/>
                <a:gridCol w="2743200"/>
                <a:gridCol w="2743200"/>
              </a:tblGrid>
              <a:tr h="221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Hubs</a:t>
                      </a:r>
                      <a:endParaRPr lang="en-US" sz="1600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en.wikipedia.org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nytimes.com</a:t>
                      </a:r>
                      <a:endParaRPr lang="en-US" sz="1800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cnn.com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answers.com</a:t>
                      </a:r>
                      <a:endParaRPr lang="en-US" sz="1800" b="1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washingtonpost.com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news.bbc.co.uk</a:t>
                      </a:r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nytimes.com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washingtonpost.com</a:t>
                      </a:r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news.bbc.co.uk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pbs.org</a:t>
                      </a:r>
                      <a:endParaRPr lang="en-US" sz="1800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whitehouse.gov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sourcewatch.org</a:t>
                      </a:r>
                      <a:endParaRPr lang="en-US" sz="1800" b="1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usatoday.com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usatoday.com</a:t>
                      </a:r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cbsnews.com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salon.com</a:t>
                      </a:r>
                      <a:endParaRPr lang="en-US" sz="1800" dirty="0"/>
                    </a:p>
                  </a:txBody>
                  <a:tcPr/>
                </a:tc>
              </a:tr>
              <a:tr h="304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… 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globalpolicy.org</a:t>
                      </a:r>
                      <a:endParaRPr lang="en-US" sz="1800" b="1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boston.com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news.yahoo.com</a:t>
                      </a:r>
                      <a:endParaRPr lang="en-US" sz="1800" b="1" dirty="0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un.org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america.gov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biLevel thresh="50000"/>
            <a:lum bright="-20000"/>
          </a:blip>
          <a:srcRect/>
          <a:stretch>
            <a:fillRect/>
          </a:stretch>
        </p:blipFill>
        <p:spPr bwMode="auto">
          <a:xfrm>
            <a:off x="3706631" y="4471410"/>
            <a:ext cx="2389369" cy="16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703320" y="2362200"/>
            <a:ext cx="2392680" cy="1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657600" y="457200"/>
            <a:ext cx="24383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2514600" cy="1219200"/>
          </a:xfrm>
        </p:spPr>
        <p:txBody>
          <a:bodyPr/>
          <a:lstStyle/>
          <a:p>
            <a:r>
              <a:rPr lang="en-US" sz="2400" dirty="0" smtClean="0"/>
              <a:t>Presentation Modules:</a:t>
            </a:r>
            <a:br>
              <a:rPr lang="en-US" sz="2400" dirty="0" smtClean="0"/>
            </a:br>
            <a:r>
              <a:rPr lang="en-US" sz="2400" u="sng" dirty="0" smtClean="0"/>
              <a:t>Correlations</a:t>
            </a:r>
            <a:endParaRPr lang="en-US" sz="2400" u="sng" dirty="0"/>
          </a:p>
        </p:txBody>
      </p:sp>
      <p:sp>
        <p:nvSpPr>
          <p:cNvPr id="32" name="Flowchart: Process 31"/>
          <p:cNvSpPr/>
          <p:nvPr/>
        </p:nvSpPr>
        <p:spPr>
          <a:xfrm>
            <a:off x="152400" y="3200400"/>
            <a:ext cx="1981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Presentation</a:t>
            </a:r>
            <a:endParaRPr lang="en-US" sz="24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3962400" y="15240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Ranked List</a:t>
            </a:r>
            <a:endParaRPr lang="en-US" sz="2400" dirty="0"/>
          </a:p>
        </p:txBody>
      </p:sp>
      <p:sp>
        <p:nvSpPr>
          <p:cNvPr id="34" name="Flowchart: Terminator 33"/>
          <p:cNvSpPr/>
          <p:nvPr/>
        </p:nvSpPr>
        <p:spPr>
          <a:xfrm>
            <a:off x="3962400" y="3391437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Timeline</a:t>
            </a:r>
            <a:endParaRPr lang="en-US" sz="2400" dirty="0"/>
          </a:p>
        </p:txBody>
      </p:sp>
      <p:sp>
        <p:nvSpPr>
          <p:cNvPr id="35" name="Flowchart: Terminator 34"/>
          <p:cNvSpPr/>
          <p:nvPr/>
        </p:nvSpPr>
        <p:spPr>
          <a:xfrm>
            <a:off x="3886200" y="5638800"/>
            <a:ext cx="1828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 Graph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2" idx="3"/>
            <a:endCxn id="33" idx="1"/>
          </p:cNvCxnSpPr>
          <p:nvPr/>
        </p:nvCxnSpPr>
        <p:spPr>
          <a:xfrm flipV="1">
            <a:off x="2133600" y="1714500"/>
            <a:ext cx="1828800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4" idx="1"/>
          </p:cNvCxnSpPr>
          <p:nvPr/>
        </p:nvCxnSpPr>
        <p:spPr>
          <a:xfrm>
            <a:off x="2133600" y="3581400"/>
            <a:ext cx="1828800" cy="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5" idx="1"/>
          </p:cNvCxnSpPr>
          <p:nvPr/>
        </p:nvCxnSpPr>
        <p:spPr>
          <a:xfrm>
            <a:off x="2133600" y="3581400"/>
            <a:ext cx="17526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4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Up-Down Arrow 15"/>
          <p:cNvSpPr/>
          <p:nvPr/>
        </p:nvSpPr>
        <p:spPr>
          <a:xfrm>
            <a:off x="4648200" y="1905000"/>
            <a:ext cx="381000" cy="14478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648200" y="3810000"/>
            <a:ext cx="381000" cy="17526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Performance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different presentation modules correlate?</a:t>
            </a:r>
          </a:p>
          <a:p>
            <a:endParaRPr lang="en-US" dirty="0" smtClean="0"/>
          </a:p>
          <a:p>
            <a:r>
              <a:rPr lang="en-US" dirty="0" smtClean="0"/>
              <a:t>Can we leverage this correlation?</a:t>
            </a:r>
          </a:p>
          <a:p>
            <a:endParaRPr lang="en-US" dirty="0" smtClean="0"/>
          </a:p>
          <a:p>
            <a:r>
              <a:rPr lang="en-US" dirty="0" smtClean="0"/>
              <a:t>For example, to detect poorly performing queries?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Performance Prediction [Cont.]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2590800"/>
            <a:ext cx="4040188" cy="6858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Hypothesis I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572000" y="2600325"/>
            <a:ext cx="4041775" cy="6858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Hypothesis II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" y="3438525"/>
            <a:ext cx="4038600" cy="1447800"/>
          </a:xfrm>
        </p:spPr>
        <p:txBody>
          <a:bodyPr/>
          <a:lstStyle/>
          <a:p>
            <a:r>
              <a:rPr lang="en-US" dirty="0" smtClean="0"/>
              <a:t>It is hard to detect source dates for poorly performing queries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72000" y="3438525"/>
            <a:ext cx="4038600" cy="1447800"/>
          </a:xfrm>
        </p:spPr>
        <p:txBody>
          <a:bodyPr/>
          <a:lstStyle/>
          <a:p>
            <a:r>
              <a:rPr lang="en-US" dirty="0" smtClean="0"/>
              <a:t>Results for poorly performing queries will have sparse link graphs</a:t>
            </a:r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lum bright="-20000"/>
          </a:blip>
          <a:srcRect/>
          <a:stretch>
            <a:fillRect/>
          </a:stretch>
        </p:blipFill>
        <p:spPr bwMode="auto">
          <a:xfrm>
            <a:off x="6400800" y="1600200"/>
            <a:ext cx="16810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828800" y="1600200"/>
            <a:ext cx="1676400" cy="115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33600" y="304800"/>
            <a:ext cx="5943600" cy="5880562"/>
          </a:xfrm>
          <a:prstGeom prst="rect">
            <a:avLst/>
          </a:prstGeom>
          <a:noFill/>
          <a:ln w="9525" cap="rnd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838200" y="5943600"/>
            <a:ext cx="2514600" cy="533400"/>
          </a:xfrm>
          <a:prstGeom prst="wedgeRoundRectCallout">
            <a:avLst>
              <a:gd name="adj1" fmla="val 55992"/>
              <a:gd name="adj2" fmla="val -1958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Poorly Performing Queries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96000" y="6172200"/>
            <a:ext cx="2514600" cy="533400"/>
          </a:xfrm>
          <a:prstGeom prst="wedgeRoundRectCallout">
            <a:avLst>
              <a:gd name="adj1" fmla="val -57708"/>
              <a:gd name="adj2" fmla="val -232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Topical Similarities and Text Reuse Found</a:t>
            </a:r>
            <a:endParaRPr lang="en-US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0" y="1828800"/>
            <a:ext cx="2438400" cy="685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 I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“It is hard to detect source dates for poorly performing queries”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Reuse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far techniques for text reuse were tested on relatively homogeneous collections</a:t>
            </a:r>
          </a:p>
          <a:p>
            <a:pPr lvl="1"/>
            <a:r>
              <a:rPr lang="en-US" dirty="0" smtClean="0"/>
              <a:t>Newswire collections </a:t>
            </a:r>
            <a:r>
              <a:rPr lang="en-US" sz="2000" b="1" i="1" dirty="0" smtClean="0">
                <a:solidFill>
                  <a:srgbClr val="0070C0"/>
                </a:solidFill>
              </a:rPr>
              <a:t>(Clough et al.‘02, Metzler et. al ’05)</a:t>
            </a:r>
            <a:endParaRPr lang="en-US" sz="2000" dirty="0" smtClean="0"/>
          </a:p>
          <a:p>
            <a:pPr lvl="1"/>
            <a:r>
              <a:rPr lang="en-US" dirty="0" smtClean="0"/>
              <a:t>Blogs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Seo</a:t>
            </a:r>
            <a:r>
              <a:rPr lang="en-US" sz="2000" b="1" i="1" dirty="0" smtClean="0">
                <a:solidFill>
                  <a:srgbClr val="0070C0"/>
                </a:solidFill>
              </a:rPr>
              <a:t> and Croft ‘08)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Our goal is to detect text reuse on the web</a:t>
            </a:r>
          </a:p>
          <a:p>
            <a:pPr lvl="1"/>
            <a:r>
              <a:rPr lang="en-US" dirty="0" smtClean="0"/>
              <a:t>Quality of content varies</a:t>
            </a:r>
          </a:p>
          <a:p>
            <a:pPr lvl="1"/>
            <a:r>
              <a:rPr lang="en-US" dirty="0" smtClean="0"/>
              <a:t>Sources vary: electronic newspapers, blogs, Wikipedia…</a:t>
            </a:r>
          </a:p>
          <a:p>
            <a:pPr lvl="1"/>
            <a:r>
              <a:rPr lang="en-US" dirty="0" smtClean="0"/>
              <a:t>Too big to pre-process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33600" y="228600"/>
            <a:ext cx="5926931" cy="5926931"/>
          </a:xfrm>
          <a:prstGeom prst="rect">
            <a:avLst/>
          </a:prstGeom>
          <a:noFill/>
          <a:ln w="9525" cap="rnd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914400" y="5791200"/>
            <a:ext cx="2514600" cy="533400"/>
          </a:xfrm>
          <a:prstGeom prst="wedgeRoundRectCallout">
            <a:avLst>
              <a:gd name="adj1" fmla="val 59577"/>
              <a:gd name="adj2" fmla="val -162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Poorly Performing Queries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172200" y="6172200"/>
            <a:ext cx="2514600" cy="533400"/>
          </a:xfrm>
          <a:prstGeom prst="wedgeRoundRectCallout">
            <a:avLst>
              <a:gd name="adj1" fmla="val -57708"/>
              <a:gd name="adj2" fmla="val -232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Topical Similarities and Text Reuse Found</a:t>
            </a:r>
            <a:endParaRPr lang="en-US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0" y="1828800"/>
            <a:ext cx="2438400" cy="685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 II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“Results for poorly performing queries will have sparse link graphs”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investigated how feasible it is to find text reuse on the web</a:t>
            </a:r>
          </a:p>
          <a:p>
            <a:endParaRPr lang="en-US" dirty="0" smtClean="0"/>
          </a:p>
          <a:p>
            <a:r>
              <a:rPr lang="en-US" dirty="0" smtClean="0"/>
              <a:t>The results are encouraging</a:t>
            </a:r>
          </a:p>
          <a:p>
            <a:pPr lvl="1"/>
            <a:r>
              <a:rPr lang="en-US" dirty="0" smtClean="0"/>
              <a:t>Simple sentence retrieval techniques work reasonably well, given a sufficient initial pool of retrieved documents.</a:t>
            </a:r>
          </a:p>
          <a:p>
            <a:pPr lvl="1"/>
            <a:r>
              <a:rPr lang="en-US" dirty="0" smtClean="0"/>
              <a:t>Properties of the web allow to investigate other form of results presentation such as </a:t>
            </a:r>
            <a:r>
              <a:rPr lang="en-US" b="1" i="1" dirty="0" smtClean="0"/>
              <a:t>timeline</a:t>
            </a:r>
            <a:r>
              <a:rPr lang="en-US" dirty="0" smtClean="0"/>
              <a:t> or </a:t>
            </a:r>
            <a:r>
              <a:rPr lang="en-US" b="1" i="1" dirty="0" smtClean="0"/>
              <a:t>link graph</a:t>
            </a:r>
          </a:p>
          <a:p>
            <a:pPr lvl="1"/>
            <a:r>
              <a:rPr lang="en-US" dirty="0" smtClean="0"/>
              <a:t>Different presentations tend to be correlated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Build a prototype text reuse detection system for the web</a:t>
            </a:r>
          </a:p>
          <a:p>
            <a:endParaRPr lang="en-US" dirty="0" smtClean="0"/>
          </a:p>
          <a:p>
            <a:r>
              <a:rPr lang="en-US" dirty="0" smtClean="0"/>
              <a:t>Conduct more user studies</a:t>
            </a:r>
          </a:p>
          <a:p>
            <a:endParaRPr lang="en-US" dirty="0" smtClean="0"/>
          </a:p>
          <a:p>
            <a:r>
              <a:rPr lang="en-US" dirty="0" smtClean="0"/>
              <a:t>More experiments with current/new presentation modules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Spectrum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3276600"/>
          <a:ext cx="7467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295400"/>
            <a:ext cx="8839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The North Korean government has vehemently denied any hand in counterfeiting and has vowed to resist pressure from the US over the matter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2819400"/>
            <a:ext cx="4953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Late in the week, </a:t>
            </a:r>
            <a:r>
              <a:rPr lang="en-US" b="1" dirty="0" smtClean="0"/>
              <a:t>the North Korean government vehemently denied any hand in counterfeiting and vowed to resist pressure from the US over the matter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38200" y="3581400"/>
          <a:ext cx="7467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295400"/>
            <a:ext cx="8839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The North Korean government has vehemently denied any hand in counterfeiting and has vowed to resist pressure from the US over the matter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86200" y="2514600"/>
            <a:ext cx="4953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North Korea has been using all the immunities and technical abilities that “only governments have” to counterfeit United States currency, Mr. Asher said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2133600"/>
          <a:ext cx="7467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295400"/>
            <a:ext cx="8839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The North Korean government has vehemently denied any hand in counterfeiting and has vowed to resist pressure from the US over the matter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4343400"/>
            <a:ext cx="49530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one commentary carried by the state-run Korean Central News Agency on Saturday, The Associated Press reported, </a:t>
            </a:r>
            <a:r>
              <a:rPr lang="en-US" b="1" dirty="0" smtClean="0">
                <a:solidFill>
                  <a:srgbClr val="FFFF00"/>
                </a:solidFill>
              </a:rPr>
              <a:t>Pyongyang declared that it “does not allow such things as bad treatment of the people, counterfeiting and drug trafficking”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23622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0"/>
            <a:ext cx="449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Duplicate Documents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</a:rPr>
              <a:t>Brin</a:t>
            </a:r>
            <a:r>
              <a:rPr lang="en-US" b="1" i="1" dirty="0" smtClean="0">
                <a:solidFill>
                  <a:srgbClr val="0070C0"/>
                </a:solidFill>
              </a:rPr>
              <a:t> et al. ‘95, </a:t>
            </a:r>
            <a:r>
              <a:rPr lang="en-US" b="1" i="1" dirty="0" err="1" smtClean="0">
                <a:solidFill>
                  <a:srgbClr val="0070C0"/>
                </a:solidFill>
              </a:rPr>
              <a:t>Broder</a:t>
            </a:r>
            <a:r>
              <a:rPr lang="en-US" b="1" i="1" dirty="0" smtClean="0">
                <a:solidFill>
                  <a:srgbClr val="0070C0"/>
                </a:solidFill>
              </a:rPr>
              <a:t> et al. 97,  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Henzinger</a:t>
            </a:r>
            <a:r>
              <a:rPr lang="en-US" b="1" i="1" dirty="0" smtClean="0">
                <a:solidFill>
                  <a:srgbClr val="0070C0"/>
                </a:solidFill>
              </a:rPr>
              <a:t> ‘06)</a:t>
            </a:r>
          </a:p>
          <a:p>
            <a:r>
              <a:rPr lang="en-US" sz="2000" b="1" u="sng" dirty="0" smtClean="0"/>
              <a:t>Duplicate Text Fragments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(Bernstein &amp; </a:t>
            </a:r>
            <a:r>
              <a:rPr lang="en-US" b="1" i="1" dirty="0" err="1" smtClean="0">
                <a:solidFill>
                  <a:srgbClr val="0070C0"/>
                </a:solidFill>
              </a:rPr>
              <a:t>Zobel</a:t>
            </a:r>
            <a:r>
              <a:rPr lang="en-US" b="1" i="1" dirty="0" smtClean="0">
                <a:solidFill>
                  <a:srgbClr val="0070C0"/>
                </a:solidFill>
              </a:rPr>
              <a:t>, ’04, 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Fetterly</a:t>
            </a:r>
            <a:r>
              <a:rPr lang="en-US" b="1" i="1" dirty="0" smtClean="0">
                <a:solidFill>
                  <a:srgbClr val="0070C0"/>
                </a:solidFill>
              </a:rPr>
              <a:t> et al. ’05, </a:t>
            </a:r>
            <a:r>
              <a:rPr lang="en-US" b="1" i="1" dirty="0" err="1" smtClean="0">
                <a:solidFill>
                  <a:srgbClr val="0070C0"/>
                </a:solidFill>
              </a:rPr>
              <a:t>Kolak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Schilit</a:t>
            </a:r>
            <a:r>
              <a:rPr lang="en-US" b="1" i="1" dirty="0" smtClean="0">
                <a:solidFill>
                  <a:srgbClr val="0070C0"/>
                </a:solidFill>
              </a:rPr>
              <a:t> ‘08)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18288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Sentence/Passage Retrieval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(Murdoch &amp; Croft, ‘05 </a:t>
            </a:r>
            <a:r>
              <a:rPr lang="en-US" b="1" i="1" dirty="0" err="1" smtClean="0">
                <a:solidFill>
                  <a:srgbClr val="0070C0"/>
                </a:solidFill>
              </a:rPr>
              <a:t>Balasubramanian</a:t>
            </a:r>
            <a:r>
              <a:rPr lang="en-US" b="1" i="1" dirty="0" smtClean="0">
                <a:solidFill>
                  <a:srgbClr val="0070C0"/>
                </a:solidFill>
              </a:rPr>
              <a:t>  et al. ’07)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5029200"/>
            <a:ext cx="411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Reuse Detection in News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(Clough et al. ‘02, Metzler et. al ’05)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r>
              <a:rPr lang="en-US" sz="2000" b="1" u="sng" dirty="0" smtClean="0"/>
              <a:t>Reuse Detection in Blogs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</a:rPr>
              <a:t>Seo</a:t>
            </a:r>
            <a:r>
              <a:rPr lang="en-US" b="1" i="1" dirty="0" smtClean="0">
                <a:solidFill>
                  <a:srgbClr val="0070C0"/>
                </a:solidFill>
              </a:rPr>
              <a:t> and Croft, ‘08)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8.7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1698</TotalTime>
  <Words>1700</Words>
  <Application>Microsoft Office PowerPoint</Application>
  <PresentationFormat>On-screen Show (4:3)</PresentationFormat>
  <Paragraphs>439</Paragraphs>
  <Slides>43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Origin</vt:lpstr>
      <vt:lpstr>Finding Text Reuse on the Web</vt:lpstr>
      <vt:lpstr>Outline</vt:lpstr>
      <vt:lpstr>What is Text Reuse?</vt:lpstr>
      <vt:lpstr>Text Reuse on the Web</vt:lpstr>
      <vt:lpstr>Similarity Spectrum</vt:lpstr>
      <vt:lpstr>Example</vt:lpstr>
      <vt:lpstr>Example</vt:lpstr>
      <vt:lpstr>Example</vt:lpstr>
      <vt:lpstr>Related Work</vt:lpstr>
      <vt:lpstr>Slide 10</vt:lpstr>
      <vt:lpstr>Slide 11</vt:lpstr>
      <vt:lpstr>Slide 12</vt:lpstr>
      <vt:lpstr>Presentation Modules: Ranked List</vt:lpstr>
      <vt:lpstr>Some notation</vt:lpstr>
      <vt:lpstr>Initial Document Retrieval</vt:lpstr>
      <vt:lpstr>Iterative Chunking</vt:lpstr>
      <vt:lpstr>Slide 17</vt:lpstr>
      <vt:lpstr>Sentence Segmentation</vt:lpstr>
      <vt:lpstr>Sentence Retrieval</vt:lpstr>
      <vt:lpstr>Setup</vt:lpstr>
      <vt:lpstr>Iterative Chunking</vt:lpstr>
      <vt:lpstr>Sentence Retrieval</vt:lpstr>
      <vt:lpstr>Presentation Modules: Timeline</vt:lpstr>
      <vt:lpstr>Slide 24</vt:lpstr>
      <vt:lpstr>Constructing a Timeline</vt:lpstr>
      <vt:lpstr>Constructing a Timeline [Cont.]</vt:lpstr>
      <vt:lpstr>Source Date Detection</vt:lpstr>
      <vt:lpstr>Date Assignment</vt:lpstr>
      <vt:lpstr>Evaluation</vt:lpstr>
      <vt:lpstr>Slide 30</vt:lpstr>
      <vt:lpstr>Best Parameter Settings</vt:lpstr>
      <vt:lpstr>Presentation Modules: Link Graph</vt:lpstr>
      <vt:lpstr>HITs Paradigm for Text Reuse</vt:lpstr>
      <vt:lpstr>Slide 34</vt:lpstr>
      <vt:lpstr>Most Frequent Authority and Hub Domains</vt:lpstr>
      <vt:lpstr>Presentation Modules: Correlations</vt:lpstr>
      <vt:lpstr>Query Performance Prediction</vt:lpstr>
      <vt:lpstr>Query Performance Prediction [Cont.]</vt:lpstr>
      <vt:lpstr>Slide 39</vt:lpstr>
      <vt:lpstr>Slide 40</vt:lpstr>
      <vt:lpstr>Conclusions</vt:lpstr>
      <vt:lpstr>Future Work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Text Reuse on the Web</dc:title>
  <dc:creator>marina.michael</dc:creator>
  <cp:lastModifiedBy>marina.michael</cp:lastModifiedBy>
  <cp:revision>191</cp:revision>
  <dcterms:created xsi:type="dcterms:W3CDTF">2006-08-16T00:00:00Z</dcterms:created>
  <dcterms:modified xsi:type="dcterms:W3CDTF">2009-02-12T09:45:15Z</dcterms:modified>
</cp:coreProperties>
</file>