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sldIdLst>
    <p:sldId id="261" r:id="rId2"/>
    <p:sldId id="262" r:id="rId3"/>
    <p:sldId id="264" r:id="rId4"/>
    <p:sldId id="297" r:id="rId5"/>
    <p:sldId id="265" r:id="rId6"/>
    <p:sldId id="266" r:id="rId7"/>
    <p:sldId id="267" r:id="rId8"/>
    <p:sldId id="270" r:id="rId9"/>
    <p:sldId id="271" r:id="rId10"/>
    <p:sldId id="272" r:id="rId11"/>
    <p:sldId id="275" r:id="rId12"/>
    <p:sldId id="273" r:id="rId13"/>
    <p:sldId id="276" r:id="rId14"/>
    <p:sldId id="277" r:id="rId15"/>
    <p:sldId id="298" r:id="rId16"/>
    <p:sldId id="278" r:id="rId17"/>
    <p:sldId id="279" r:id="rId18"/>
    <p:sldId id="280" r:id="rId19"/>
    <p:sldId id="281" r:id="rId20"/>
    <p:sldId id="284" r:id="rId21"/>
    <p:sldId id="285" r:id="rId22"/>
    <p:sldId id="286" r:id="rId23"/>
    <p:sldId id="287" r:id="rId24"/>
    <p:sldId id="288" r:id="rId25"/>
    <p:sldId id="291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custShowLst>
    <p:custShow name="Custom Show 1" id="0">
      <p:sldLst>
        <p:sld r:id="rId2"/>
        <p:sld r:id="rId3"/>
        <p:sld r:id="rId5"/>
        <p:sld r:id="rId4"/>
        <p:sld r:id="rId6"/>
        <p:sld r:id="rId8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82566" autoAdjust="0"/>
  </p:normalViewPr>
  <p:slideViewPr>
    <p:cSldViewPr snapToObjects="1">
      <p:cViewPr varScale="1">
        <p:scale>
          <a:sx n="105" d="100"/>
          <a:sy n="105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7EB5D-4BD1-804C-A677-1FD9A888A9C7}" type="doc">
      <dgm:prSet loTypeId="urn:microsoft.com/office/officeart/2005/8/layout/process3" loCatId="process" qsTypeId="urn:microsoft.com/office/officeart/2005/8/quickstyle/simple4" qsCatId="simple" csTypeId="urn:microsoft.com/office/officeart/2005/8/colors/accent4_5" csCatId="accent4" phldr="1"/>
      <dgm:spPr/>
    </dgm:pt>
    <dgm:pt modelId="{808C201F-3C27-BF4E-A615-CB3221345277}">
      <dgm:prSet phldrT="[Text]"/>
      <dgm:spPr/>
      <dgm:t>
        <a:bodyPr/>
        <a:lstStyle/>
        <a:p>
          <a:r>
            <a:rPr lang="en-US" dirty="0" smtClean="0"/>
            <a:t>Building query chains</a:t>
          </a:r>
          <a:endParaRPr lang="en-US" dirty="0"/>
        </a:p>
      </dgm:t>
    </dgm:pt>
    <dgm:pt modelId="{45F8A37A-0996-4C45-818D-5C8907A22A1E}" type="parTrans" cxnId="{A348875A-AC8C-604F-8B06-C5A3BBDAE1FD}">
      <dgm:prSet/>
      <dgm:spPr/>
      <dgm:t>
        <a:bodyPr/>
        <a:lstStyle/>
        <a:p>
          <a:endParaRPr lang="en-US"/>
        </a:p>
      </dgm:t>
    </dgm:pt>
    <dgm:pt modelId="{51AD5C2A-14DD-A04B-A29D-AA8B31D81B78}" type="sibTrans" cxnId="{A348875A-AC8C-604F-8B06-C5A3BBDAE1FD}">
      <dgm:prSet/>
      <dgm:spPr/>
      <dgm:t>
        <a:bodyPr/>
        <a:lstStyle/>
        <a:p>
          <a:endParaRPr lang="en-US"/>
        </a:p>
      </dgm:t>
    </dgm:pt>
    <dgm:pt modelId="{F0FB5CA6-5B2F-8948-95E4-C4CF6F67A69C}">
      <dgm:prSet phldrT="[Text]"/>
      <dgm:spPr/>
      <dgm:t>
        <a:bodyPr/>
        <a:lstStyle/>
        <a:p>
          <a:r>
            <a:rPr lang="en-GB" noProof="0" dirty="0" smtClean="0"/>
            <a:t>Analysing</a:t>
          </a:r>
          <a:r>
            <a:rPr lang="en-US" dirty="0" smtClean="0"/>
            <a:t> the chains</a:t>
          </a:r>
          <a:endParaRPr lang="en-US" dirty="0"/>
        </a:p>
      </dgm:t>
    </dgm:pt>
    <dgm:pt modelId="{453B574C-00ED-A046-A12E-A24B96241FE4}" type="parTrans" cxnId="{C92650FC-8BEF-004A-8B87-923E9EED758B}">
      <dgm:prSet/>
      <dgm:spPr/>
      <dgm:t>
        <a:bodyPr/>
        <a:lstStyle/>
        <a:p>
          <a:endParaRPr lang="en-US"/>
        </a:p>
      </dgm:t>
    </dgm:pt>
    <dgm:pt modelId="{B6B1DC59-D66E-2B4A-AE7E-BEFF07013DCB}" type="sibTrans" cxnId="{C92650FC-8BEF-004A-8B87-923E9EED758B}">
      <dgm:prSet/>
      <dgm:spPr/>
      <dgm:t>
        <a:bodyPr/>
        <a:lstStyle/>
        <a:p>
          <a:endParaRPr lang="en-US"/>
        </a:p>
      </dgm:t>
    </dgm:pt>
    <dgm:pt modelId="{4EF99C55-3FB1-734F-8E62-88B2CDC2E36B}">
      <dgm:prSet phldrT="[Text]"/>
      <dgm:spPr/>
      <dgm:t>
        <a:bodyPr/>
        <a:lstStyle/>
        <a:p>
          <a:r>
            <a:rPr lang="en-US" dirty="0" smtClean="0"/>
            <a:t>Validation of the model</a:t>
          </a:r>
          <a:endParaRPr lang="en-US" dirty="0"/>
        </a:p>
      </dgm:t>
    </dgm:pt>
    <dgm:pt modelId="{95A6937A-6CF3-3747-8150-43BAF56FE644}" type="parTrans" cxnId="{0F8F3E05-1F77-1447-87A8-1BACA71EA44F}">
      <dgm:prSet/>
      <dgm:spPr/>
      <dgm:t>
        <a:bodyPr/>
        <a:lstStyle/>
        <a:p>
          <a:endParaRPr lang="en-US"/>
        </a:p>
      </dgm:t>
    </dgm:pt>
    <dgm:pt modelId="{5C2D6FD1-7E66-574C-A75C-0A7FEE2AC035}" type="sibTrans" cxnId="{0F8F3E05-1F77-1447-87A8-1BACA71EA44F}">
      <dgm:prSet/>
      <dgm:spPr/>
      <dgm:t>
        <a:bodyPr/>
        <a:lstStyle/>
        <a:p>
          <a:endParaRPr lang="en-US"/>
        </a:p>
      </dgm:t>
    </dgm:pt>
    <dgm:pt modelId="{CFE0E329-74C7-FF41-BEBC-C6C77656BC89}">
      <dgm:prSet phldrT="[Text]"/>
      <dgm:spPr/>
      <dgm:t>
        <a:bodyPr/>
        <a:lstStyle/>
        <a:p>
          <a:r>
            <a:rPr lang="en-US" dirty="0" smtClean="0"/>
            <a:t>Simple </a:t>
          </a:r>
          <a:r>
            <a:rPr lang="en-US" dirty="0" smtClean="0"/>
            <a:t>model </a:t>
          </a:r>
          <a:r>
            <a:rPr lang="en-US" dirty="0" smtClean="0"/>
            <a:t>based on time deltas &amp; query similarities</a:t>
          </a:r>
          <a:endParaRPr lang="en-US" dirty="0"/>
        </a:p>
      </dgm:t>
    </dgm:pt>
    <dgm:pt modelId="{6562A543-25EC-D34D-862A-08635727A944}" type="parTrans" cxnId="{0475E1C9-80F0-E647-BDA5-F3916838DA0C}">
      <dgm:prSet/>
      <dgm:spPr/>
      <dgm:t>
        <a:bodyPr/>
        <a:lstStyle/>
        <a:p>
          <a:endParaRPr lang="en-US"/>
        </a:p>
      </dgm:t>
    </dgm:pt>
    <dgm:pt modelId="{38C7AA89-F5AC-FF4D-AD31-5D578C3824CE}" type="sibTrans" cxnId="{0475E1C9-80F0-E647-BDA5-F3916838DA0C}">
      <dgm:prSet/>
      <dgm:spPr/>
      <dgm:t>
        <a:bodyPr/>
        <a:lstStyle/>
        <a:p>
          <a:endParaRPr lang="en-US"/>
        </a:p>
      </dgm:t>
    </dgm:pt>
    <dgm:pt modelId="{C619582F-4D3C-F84D-9614-29041FED7B27}">
      <dgm:prSet phldrT="[Text]"/>
      <dgm:spPr/>
      <dgm:t>
        <a:bodyPr/>
        <a:lstStyle/>
        <a:p>
          <a:r>
            <a:rPr lang="en-US" dirty="0" smtClean="0"/>
            <a:t>Layered Bayesian </a:t>
          </a:r>
          <a:r>
            <a:rPr lang="en-US" dirty="0" smtClean="0"/>
            <a:t>Network (BN) model</a:t>
          </a:r>
          <a:endParaRPr lang="en-US" dirty="0"/>
        </a:p>
      </dgm:t>
    </dgm:pt>
    <dgm:pt modelId="{6F9CC444-05F0-2346-A580-AB1A8E3A504B}" type="parTrans" cxnId="{CCB564E1-D3B5-E245-9D1D-440E0FDF3A0B}">
      <dgm:prSet/>
      <dgm:spPr/>
      <dgm:t>
        <a:bodyPr/>
        <a:lstStyle/>
        <a:p>
          <a:endParaRPr lang="en-US"/>
        </a:p>
      </dgm:t>
    </dgm:pt>
    <dgm:pt modelId="{1CF6FCC9-8E28-FE4B-84BA-9EC54BBD1E7D}" type="sibTrans" cxnId="{CCB564E1-D3B5-E245-9D1D-440E0FDF3A0B}">
      <dgm:prSet/>
      <dgm:spPr/>
      <dgm:t>
        <a:bodyPr/>
        <a:lstStyle/>
        <a:p>
          <a:endParaRPr lang="en-US"/>
        </a:p>
      </dgm:t>
    </dgm:pt>
    <dgm:pt modelId="{97533C7F-19AD-5743-8C7C-F362CF3FFBB5}">
      <dgm:prSet phldrT="[Text]"/>
      <dgm:spPr/>
      <dgm:t>
        <a:bodyPr/>
        <a:lstStyle/>
        <a:p>
          <a:r>
            <a:rPr lang="en-US" dirty="0" smtClean="0"/>
            <a:t>Relevance of clicked documents</a:t>
          </a:r>
          <a:endParaRPr lang="en-US" dirty="0"/>
        </a:p>
      </dgm:t>
    </dgm:pt>
    <dgm:pt modelId="{082BEF06-2333-FF4C-AA51-425149A33D03}" type="parTrans" cxnId="{C1AFE577-3030-DA49-BA62-2922EDC370E8}">
      <dgm:prSet/>
      <dgm:spPr/>
      <dgm:t>
        <a:bodyPr/>
        <a:lstStyle/>
        <a:p>
          <a:endParaRPr lang="en-US"/>
        </a:p>
      </dgm:t>
    </dgm:pt>
    <dgm:pt modelId="{64755AF3-7032-7B4E-A523-F025742963A4}" type="sibTrans" cxnId="{C1AFE577-3030-DA49-BA62-2922EDC370E8}">
      <dgm:prSet/>
      <dgm:spPr/>
      <dgm:t>
        <a:bodyPr/>
        <a:lstStyle/>
        <a:p>
          <a:endParaRPr lang="en-US"/>
        </a:p>
      </dgm:t>
    </dgm:pt>
    <dgm:pt modelId="{1E6137F8-F943-914E-912A-721F0E527324}">
      <dgm:prSet phldrT="[Text]"/>
      <dgm:spPr/>
      <dgm:t>
        <a:bodyPr/>
        <a:lstStyle/>
        <a:p>
          <a:r>
            <a:rPr lang="en-US" dirty="0" smtClean="0"/>
            <a:t>Boosted Trees with features from the BN</a:t>
          </a:r>
          <a:endParaRPr lang="en-US" dirty="0"/>
        </a:p>
      </dgm:t>
    </dgm:pt>
    <dgm:pt modelId="{CE595EA4-BFA4-0A4E-B0D6-E5A1A77F85AA}" type="parTrans" cxnId="{F30F588D-8B69-5748-A664-569A2885FA1D}">
      <dgm:prSet/>
      <dgm:spPr/>
      <dgm:t>
        <a:bodyPr/>
        <a:lstStyle/>
        <a:p>
          <a:endParaRPr lang="en-US"/>
        </a:p>
      </dgm:t>
    </dgm:pt>
    <dgm:pt modelId="{115975B2-7B22-E74E-AB9E-80442DDA4D67}" type="sibTrans" cxnId="{F30F588D-8B69-5748-A664-569A2885FA1D}">
      <dgm:prSet/>
      <dgm:spPr/>
      <dgm:t>
        <a:bodyPr/>
        <a:lstStyle/>
        <a:p>
          <a:endParaRPr lang="en-US"/>
        </a:p>
      </dgm:t>
    </dgm:pt>
    <dgm:pt modelId="{048BE322-E1B1-C34E-BC12-5C7E1F854853}" type="pres">
      <dgm:prSet presAssocID="{7797EB5D-4BD1-804C-A677-1FD9A888A9C7}" presName="linearFlow" presStyleCnt="0">
        <dgm:presLayoutVars>
          <dgm:dir/>
          <dgm:animLvl val="lvl"/>
          <dgm:resizeHandles val="exact"/>
        </dgm:presLayoutVars>
      </dgm:prSet>
      <dgm:spPr/>
    </dgm:pt>
    <dgm:pt modelId="{2FA77CC2-C6D8-864C-8FCB-731C1188C40D}" type="pres">
      <dgm:prSet presAssocID="{808C201F-3C27-BF4E-A615-CB3221345277}" presName="composite" presStyleCnt="0"/>
      <dgm:spPr/>
    </dgm:pt>
    <dgm:pt modelId="{AA440DAB-6002-B749-9DE3-F00F64092B24}" type="pres">
      <dgm:prSet presAssocID="{808C201F-3C27-BF4E-A615-CB322134527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0813-BDE4-D64D-8F8D-510F4EC1104A}" type="pres">
      <dgm:prSet presAssocID="{808C201F-3C27-BF4E-A615-CB3221345277}" presName="parSh" presStyleLbl="node1" presStyleIdx="0" presStyleCnt="3"/>
      <dgm:spPr/>
      <dgm:t>
        <a:bodyPr/>
        <a:lstStyle/>
        <a:p>
          <a:endParaRPr lang="en-US"/>
        </a:p>
      </dgm:t>
    </dgm:pt>
    <dgm:pt modelId="{98BCE747-B688-DD4B-95C9-C6A02742517E}" type="pres">
      <dgm:prSet presAssocID="{808C201F-3C27-BF4E-A615-CB322134527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2E984-8C59-4349-AED0-0A7AD65D7E96}" type="pres">
      <dgm:prSet presAssocID="{51AD5C2A-14DD-A04B-A29D-AA8B31D81B7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AACED40-3C2B-864B-AE02-5695193B48E3}" type="pres">
      <dgm:prSet presAssocID="{51AD5C2A-14DD-A04B-A29D-AA8B31D81B78}" presName="connTx" presStyleLbl="sibTrans2D1" presStyleIdx="0" presStyleCnt="2"/>
      <dgm:spPr/>
      <dgm:t>
        <a:bodyPr/>
        <a:lstStyle/>
        <a:p>
          <a:endParaRPr lang="en-US"/>
        </a:p>
      </dgm:t>
    </dgm:pt>
    <dgm:pt modelId="{47541050-3A35-4246-ABBF-13EE4EB441B3}" type="pres">
      <dgm:prSet presAssocID="{F0FB5CA6-5B2F-8948-95E4-C4CF6F67A69C}" presName="composite" presStyleCnt="0"/>
      <dgm:spPr/>
    </dgm:pt>
    <dgm:pt modelId="{6023787E-38D6-F845-B09E-A4B790280E32}" type="pres">
      <dgm:prSet presAssocID="{F0FB5CA6-5B2F-8948-95E4-C4CF6F67A69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B3215-8BDD-FB44-88A7-EAF417E8293A}" type="pres">
      <dgm:prSet presAssocID="{F0FB5CA6-5B2F-8948-95E4-C4CF6F67A69C}" presName="parSh" presStyleLbl="node1" presStyleIdx="1" presStyleCnt="3"/>
      <dgm:spPr/>
      <dgm:t>
        <a:bodyPr/>
        <a:lstStyle/>
        <a:p>
          <a:endParaRPr lang="en-US"/>
        </a:p>
      </dgm:t>
    </dgm:pt>
    <dgm:pt modelId="{A8765C5C-3677-0C43-B9B5-5C5E4799D848}" type="pres">
      <dgm:prSet presAssocID="{F0FB5CA6-5B2F-8948-95E4-C4CF6F67A69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4AB06-243C-AF43-B3AF-EED7E5522ADD}" type="pres">
      <dgm:prSet presAssocID="{B6B1DC59-D66E-2B4A-AE7E-BEFF07013DC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2C301E9-28DE-8C4E-A8BF-4C76E6C66778}" type="pres">
      <dgm:prSet presAssocID="{B6B1DC59-D66E-2B4A-AE7E-BEFF07013DCB}" presName="connTx" presStyleLbl="sibTrans2D1" presStyleIdx="1" presStyleCnt="2"/>
      <dgm:spPr/>
      <dgm:t>
        <a:bodyPr/>
        <a:lstStyle/>
        <a:p>
          <a:endParaRPr lang="en-US"/>
        </a:p>
      </dgm:t>
    </dgm:pt>
    <dgm:pt modelId="{0C995C85-5880-ED4B-AC3D-BD3096A00620}" type="pres">
      <dgm:prSet presAssocID="{4EF99C55-3FB1-734F-8E62-88B2CDC2E36B}" presName="composite" presStyleCnt="0"/>
      <dgm:spPr/>
    </dgm:pt>
    <dgm:pt modelId="{5FF23E12-92F9-4745-A707-CC0B0506F2C6}" type="pres">
      <dgm:prSet presAssocID="{4EF99C55-3FB1-734F-8E62-88B2CDC2E36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32942-354D-D04C-AA12-7E6A73587977}" type="pres">
      <dgm:prSet presAssocID="{4EF99C55-3FB1-734F-8E62-88B2CDC2E36B}" presName="parSh" presStyleLbl="node1" presStyleIdx="2" presStyleCnt="3"/>
      <dgm:spPr/>
      <dgm:t>
        <a:bodyPr/>
        <a:lstStyle/>
        <a:p>
          <a:endParaRPr lang="en-US"/>
        </a:p>
      </dgm:t>
    </dgm:pt>
    <dgm:pt modelId="{F993B987-D110-3B48-885C-C1471F5E92BD}" type="pres">
      <dgm:prSet presAssocID="{4EF99C55-3FB1-734F-8E62-88B2CDC2E36B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623621-DAAE-AC4B-8721-4BF44D862663}" type="presOf" srcId="{F0FB5CA6-5B2F-8948-95E4-C4CF6F67A69C}" destId="{9CEB3215-8BDD-FB44-88A7-EAF417E8293A}" srcOrd="1" destOrd="0" presId="urn:microsoft.com/office/officeart/2005/8/layout/process3"/>
    <dgm:cxn modelId="{EFCB71F8-EC53-9442-9233-5A1A353DE937}" type="presOf" srcId="{B6B1DC59-D66E-2B4A-AE7E-BEFF07013DCB}" destId="{9414AB06-243C-AF43-B3AF-EED7E5522ADD}" srcOrd="0" destOrd="0" presId="urn:microsoft.com/office/officeart/2005/8/layout/process3"/>
    <dgm:cxn modelId="{FF70C7C9-C30A-DE42-854E-564D19629EB3}" type="presOf" srcId="{4EF99C55-3FB1-734F-8E62-88B2CDC2E36B}" destId="{12632942-354D-D04C-AA12-7E6A73587977}" srcOrd="1" destOrd="0" presId="urn:microsoft.com/office/officeart/2005/8/layout/process3"/>
    <dgm:cxn modelId="{E71BA4D5-7CC2-0C46-AEF8-75051B376C5A}" type="presOf" srcId="{51AD5C2A-14DD-A04B-A29D-AA8B31D81B78}" destId="{EC22E984-8C59-4349-AED0-0A7AD65D7E96}" srcOrd="0" destOrd="0" presId="urn:microsoft.com/office/officeart/2005/8/layout/process3"/>
    <dgm:cxn modelId="{D95AAFDE-5FA4-4A42-ACB5-6B1C84534610}" type="presOf" srcId="{51AD5C2A-14DD-A04B-A29D-AA8B31D81B78}" destId="{3AACED40-3C2B-864B-AE02-5695193B48E3}" srcOrd="1" destOrd="0" presId="urn:microsoft.com/office/officeart/2005/8/layout/process3"/>
    <dgm:cxn modelId="{1B5E4CF5-185A-F64C-8C45-3B4681383343}" type="presOf" srcId="{808C201F-3C27-BF4E-A615-CB3221345277}" destId="{742B0813-BDE4-D64D-8F8D-510F4EC1104A}" srcOrd="1" destOrd="0" presId="urn:microsoft.com/office/officeart/2005/8/layout/process3"/>
    <dgm:cxn modelId="{F30F588D-8B69-5748-A664-569A2885FA1D}" srcId="{4EF99C55-3FB1-734F-8E62-88B2CDC2E36B}" destId="{1E6137F8-F943-914E-912A-721F0E527324}" srcOrd="1" destOrd="0" parTransId="{CE595EA4-BFA4-0A4E-B0D6-E5A1A77F85AA}" sibTransId="{115975B2-7B22-E74E-AB9E-80442DDA4D67}"/>
    <dgm:cxn modelId="{A348875A-AC8C-604F-8B06-C5A3BBDAE1FD}" srcId="{7797EB5D-4BD1-804C-A677-1FD9A888A9C7}" destId="{808C201F-3C27-BF4E-A615-CB3221345277}" srcOrd="0" destOrd="0" parTransId="{45F8A37A-0996-4C45-818D-5C8907A22A1E}" sibTransId="{51AD5C2A-14DD-A04B-A29D-AA8B31D81B78}"/>
    <dgm:cxn modelId="{3570EF31-6C4B-B04C-BA88-BEBBA83D51DF}" type="presOf" srcId="{CFE0E329-74C7-FF41-BEBC-C6C77656BC89}" destId="{98BCE747-B688-DD4B-95C9-C6A02742517E}" srcOrd="0" destOrd="0" presId="urn:microsoft.com/office/officeart/2005/8/layout/process3"/>
    <dgm:cxn modelId="{02EB647C-C092-944F-B448-F0C56E4DA285}" type="presOf" srcId="{7797EB5D-4BD1-804C-A677-1FD9A888A9C7}" destId="{048BE322-E1B1-C34E-BC12-5C7E1F854853}" srcOrd="0" destOrd="0" presId="urn:microsoft.com/office/officeart/2005/8/layout/process3"/>
    <dgm:cxn modelId="{6745D6F0-0AF0-BB48-852C-9D74B027579F}" type="presOf" srcId="{808C201F-3C27-BF4E-A615-CB3221345277}" destId="{AA440DAB-6002-B749-9DE3-F00F64092B24}" srcOrd="0" destOrd="0" presId="urn:microsoft.com/office/officeart/2005/8/layout/process3"/>
    <dgm:cxn modelId="{37081FF6-6606-5546-9A9D-435A71448D85}" type="presOf" srcId="{C619582F-4D3C-F84D-9614-29041FED7B27}" destId="{A8765C5C-3677-0C43-B9B5-5C5E4799D848}" srcOrd="0" destOrd="0" presId="urn:microsoft.com/office/officeart/2005/8/layout/process3"/>
    <dgm:cxn modelId="{2E5AC0B0-24D8-8142-9439-759A71C17F2B}" type="presOf" srcId="{1E6137F8-F943-914E-912A-721F0E527324}" destId="{F993B987-D110-3B48-885C-C1471F5E92BD}" srcOrd="0" destOrd="1" presId="urn:microsoft.com/office/officeart/2005/8/layout/process3"/>
    <dgm:cxn modelId="{39B573F0-A750-0746-8151-32568596526A}" type="presOf" srcId="{4EF99C55-3FB1-734F-8E62-88B2CDC2E36B}" destId="{5FF23E12-92F9-4745-A707-CC0B0506F2C6}" srcOrd="0" destOrd="0" presId="urn:microsoft.com/office/officeart/2005/8/layout/process3"/>
    <dgm:cxn modelId="{0475E1C9-80F0-E647-BDA5-F3916838DA0C}" srcId="{808C201F-3C27-BF4E-A615-CB3221345277}" destId="{CFE0E329-74C7-FF41-BEBC-C6C77656BC89}" srcOrd="0" destOrd="0" parTransId="{6562A543-25EC-D34D-862A-08635727A944}" sibTransId="{38C7AA89-F5AC-FF4D-AD31-5D578C3824CE}"/>
    <dgm:cxn modelId="{06A6CB2A-386D-B74B-A1B1-1E2B5566B966}" type="presOf" srcId="{97533C7F-19AD-5743-8C7C-F362CF3FFBB5}" destId="{F993B987-D110-3B48-885C-C1471F5E92BD}" srcOrd="0" destOrd="0" presId="urn:microsoft.com/office/officeart/2005/8/layout/process3"/>
    <dgm:cxn modelId="{C92650FC-8BEF-004A-8B87-923E9EED758B}" srcId="{7797EB5D-4BD1-804C-A677-1FD9A888A9C7}" destId="{F0FB5CA6-5B2F-8948-95E4-C4CF6F67A69C}" srcOrd="1" destOrd="0" parTransId="{453B574C-00ED-A046-A12E-A24B96241FE4}" sibTransId="{B6B1DC59-D66E-2B4A-AE7E-BEFF07013DCB}"/>
    <dgm:cxn modelId="{BF0D654F-FC11-DD42-8C2A-90C7498F4707}" type="presOf" srcId="{B6B1DC59-D66E-2B4A-AE7E-BEFF07013DCB}" destId="{E2C301E9-28DE-8C4E-A8BF-4C76E6C66778}" srcOrd="1" destOrd="0" presId="urn:microsoft.com/office/officeart/2005/8/layout/process3"/>
    <dgm:cxn modelId="{0F8F3E05-1F77-1447-87A8-1BACA71EA44F}" srcId="{7797EB5D-4BD1-804C-A677-1FD9A888A9C7}" destId="{4EF99C55-3FB1-734F-8E62-88B2CDC2E36B}" srcOrd="2" destOrd="0" parTransId="{95A6937A-6CF3-3747-8150-43BAF56FE644}" sibTransId="{5C2D6FD1-7E66-574C-A75C-0A7FEE2AC035}"/>
    <dgm:cxn modelId="{C1AFE577-3030-DA49-BA62-2922EDC370E8}" srcId="{4EF99C55-3FB1-734F-8E62-88B2CDC2E36B}" destId="{97533C7F-19AD-5743-8C7C-F362CF3FFBB5}" srcOrd="0" destOrd="0" parTransId="{082BEF06-2333-FF4C-AA51-425149A33D03}" sibTransId="{64755AF3-7032-7B4E-A523-F025742963A4}"/>
    <dgm:cxn modelId="{C168F396-DC18-F44D-AE67-01F9037C75A5}" type="presOf" srcId="{F0FB5CA6-5B2F-8948-95E4-C4CF6F67A69C}" destId="{6023787E-38D6-F845-B09E-A4B790280E32}" srcOrd="0" destOrd="0" presId="urn:microsoft.com/office/officeart/2005/8/layout/process3"/>
    <dgm:cxn modelId="{CCB564E1-D3B5-E245-9D1D-440E0FDF3A0B}" srcId="{F0FB5CA6-5B2F-8948-95E4-C4CF6F67A69C}" destId="{C619582F-4D3C-F84D-9614-29041FED7B27}" srcOrd="0" destOrd="0" parTransId="{6F9CC444-05F0-2346-A580-AB1A8E3A504B}" sibTransId="{1CF6FCC9-8E28-FE4B-84BA-9EC54BBD1E7D}"/>
    <dgm:cxn modelId="{ED089698-98C0-B044-8BD7-506C284AA614}" type="presParOf" srcId="{048BE322-E1B1-C34E-BC12-5C7E1F854853}" destId="{2FA77CC2-C6D8-864C-8FCB-731C1188C40D}" srcOrd="0" destOrd="0" presId="urn:microsoft.com/office/officeart/2005/8/layout/process3"/>
    <dgm:cxn modelId="{94A13844-78B1-D74F-A2AC-CEDC22D76E63}" type="presParOf" srcId="{2FA77CC2-C6D8-864C-8FCB-731C1188C40D}" destId="{AA440DAB-6002-B749-9DE3-F00F64092B24}" srcOrd="0" destOrd="0" presId="urn:microsoft.com/office/officeart/2005/8/layout/process3"/>
    <dgm:cxn modelId="{1C101C53-A696-0D49-979E-CBE2998CB610}" type="presParOf" srcId="{2FA77CC2-C6D8-864C-8FCB-731C1188C40D}" destId="{742B0813-BDE4-D64D-8F8D-510F4EC1104A}" srcOrd="1" destOrd="0" presId="urn:microsoft.com/office/officeart/2005/8/layout/process3"/>
    <dgm:cxn modelId="{4EF8AC7E-72BA-5F46-A2F5-086537C1772F}" type="presParOf" srcId="{2FA77CC2-C6D8-864C-8FCB-731C1188C40D}" destId="{98BCE747-B688-DD4B-95C9-C6A02742517E}" srcOrd="2" destOrd="0" presId="urn:microsoft.com/office/officeart/2005/8/layout/process3"/>
    <dgm:cxn modelId="{DBBC93E5-E60B-FE48-A0AA-0A65F2A7BFAE}" type="presParOf" srcId="{048BE322-E1B1-C34E-BC12-5C7E1F854853}" destId="{EC22E984-8C59-4349-AED0-0A7AD65D7E96}" srcOrd="1" destOrd="0" presId="urn:microsoft.com/office/officeart/2005/8/layout/process3"/>
    <dgm:cxn modelId="{201882BD-800E-214A-B6FB-5E0B09E100EE}" type="presParOf" srcId="{EC22E984-8C59-4349-AED0-0A7AD65D7E96}" destId="{3AACED40-3C2B-864B-AE02-5695193B48E3}" srcOrd="0" destOrd="0" presId="urn:microsoft.com/office/officeart/2005/8/layout/process3"/>
    <dgm:cxn modelId="{D5B11AC7-87F1-2341-A9CC-537EDED1638A}" type="presParOf" srcId="{048BE322-E1B1-C34E-BC12-5C7E1F854853}" destId="{47541050-3A35-4246-ABBF-13EE4EB441B3}" srcOrd="2" destOrd="0" presId="urn:microsoft.com/office/officeart/2005/8/layout/process3"/>
    <dgm:cxn modelId="{5C84956D-9B15-7E44-B7D4-BC8599A77FC9}" type="presParOf" srcId="{47541050-3A35-4246-ABBF-13EE4EB441B3}" destId="{6023787E-38D6-F845-B09E-A4B790280E32}" srcOrd="0" destOrd="0" presId="urn:microsoft.com/office/officeart/2005/8/layout/process3"/>
    <dgm:cxn modelId="{C88722EC-E06C-8644-86A6-AB8E464B84DD}" type="presParOf" srcId="{47541050-3A35-4246-ABBF-13EE4EB441B3}" destId="{9CEB3215-8BDD-FB44-88A7-EAF417E8293A}" srcOrd="1" destOrd="0" presId="urn:microsoft.com/office/officeart/2005/8/layout/process3"/>
    <dgm:cxn modelId="{C45986EE-2956-F844-8F0D-A7EEDBD07B27}" type="presParOf" srcId="{47541050-3A35-4246-ABBF-13EE4EB441B3}" destId="{A8765C5C-3677-0C43-B9B5-5C5E4799D848}" srcOrd="2" destOrd="0" presId="urn:microsoft.com/office/officeart/2005/8/layout/process3"/>
    <dgm:cxn modelId="{BA298911-E123-0843-A1B9-D56C788CE8E9}" type="presParOf" srcId="{048BE322-E1B1-C34E-BC12-5C7E1F854853}" destId="{9414AB06-243C-AF43-B3AF-EED7E5522ADD}" srcOrd="3" destOrd="0" presId="urn:microsoft.com/office/officeart/2005/8/layout/process3"/>
    <dgm:cxn modelId="{E0EC678C-4589-4542-8CF9-72366343CBFE}" type="presParOf" srcId="{9414AB06-243C-AF43-B3AF-EED7E5522ADD}" destId="{E2C301E9-28DE-8C4E-A8BF-4C76E6C66778}" srcOrd="0" destOrd="0" presId="urn:microsoft.com/office/officeart/2005/8/layout/process3"/>
    <dgm:cxn modelId="{5C21873F-E82E-D14A-B9C6-601ED814F1F2}" type="presParOf" srcId="{048BE322-E1B1-C34E-BC12-5C7E1F854853}" destId="{0C995C85-5880-ED4B-AC3D-BD3096A00620}" srcOrd="4" destOrd="0" presId="urn:microsoft.com/office/officeart/2005/8/layout/process3"/>
    <dgm:cxn modelId="{F7FE6BFB-EA2E-324C-BFD1-949496C4C6DB}" type="presParOf" srcId="{0C995C85-5880-ED4B-AC3D-BD3096A00620}" destId="{5FF23E12-92F9-4745-A707-CC0B0506F2C6}" srcOrd="0" destOrd="0" presId="urn:microsoft.com/office/officeart/2005/8/layout/process3"/>
    <dgm:cxn modelId="{E5C800BA-92AD-D74F-99F2-C321C68F2757}" type="presParOf" srcId="{0C995C85-5880-ED4B-AC3D-BD3096A00620}" destId="{12632942-354D-D04C-AA12-7E6A73587977}" srcOrd="1" destOrd="0" presId="urn:microsoft.com/office/officeart/2005/8/layout/process3"/>
    <dgm:cxn modelId="{8005B024-B580-9040-9076-27C93E961F09}" type="presParOf" srcId="{0C995C85-5880-ED4B-AC3D-BD3096A00620}" destId="{F993B987-D110-3B48-885C-C1471F5E92BD}" srcOrd="2" destOrd="0" presId="urn:microsoft.com/office/officeart/2005/8/layout/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DB3ED-64D3-C648-BF11-866295DF9F21}" type="doc">
      <dgm:prSet loTypeId="urn:microsoft.com/office/officeart/2005/8/layout/hierarchy6" loCatId="hierarchy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B0B8AD12-1142-B64F-9A4A-90BD34931EB8}">
      <dgm:prSet phldrT="[Text]"/>
      <dgm:spPr/>
      <dgm:t>
        <a:bodyPr/>
        <a:lstStyle/>
        <a:p>
          <a:r>
            <a:rPr lang="en-US" dirty="0" smtClean="0"/>
            <a:t>Chain</a:t>
          </a:r>
          <a:endParaRPr lang="en-US" dirty="0"/>
        </a:p>
      </dgm:t>
    </dgm:pt>
    <dgm:pt modelId="{7A5F5CDB-93D4-2B48-BDD3-25EDEC714B0B}" type="parTrans" cxnId="{0C517BD4-57BC-B64E-8DCB-21524DD80395}">
      <dgm:prSet/>
      <dgm:spPr/>
      <dgm:t>
        <a:bodyPr/>
        <a:lstStyle/>
        <a:p>
          <a:endParaRPr lang="en-US"/>
        </a:p>
      </dgm:t>
    </dgm:pt>
    <dgm:pt modelId="{41C307CF-FF32-2248-882E-82E6DC5DD2EA}" type="sibTrans" cxnId="{0C517BD4-57BC-B64E-8DCB-21524DD80395}">
      <dgm:prSet/>
      <dgm:spPr/>
      <dgm:t>
        <a:bodyPr/>
        <a:lstStyle/>
        <a:p>
          <a:endParaRPr lang="en-US"/>
        </a:p>
      </dgm:t>
    </dgm:pt>
    <dgm:pt modelId="{347FC0A4-E0CE-2844-9D71-EBBE7BC7EBEF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7C058782-F585-6548-A099-91037ABA0555}" type="parTrans" cxnId="{4C420515-B4DC-3349-B453-6B5F026A03B0}">
      <dgm:prSet/>
      <dgm:spPr/>
      <dgm:t>
        <a:bodyPr/>
        <a:lstStyle/>
        <a:p>
          <a:endParaRPr lang="en-US"/>
        </a:p>
      </dgm:t>
    </dgm:pt>
    <dgm:pt modelId="{56777BFE-1B7E-6844-B941-99BBAE611215}" type="sibTrans" cxnId="{4C420515-B4DC-3349-B453-6B5F026A03B0}">
      <dgm:prSet/>
      <dgm:spPr/>
      <dgm:t>
        <a:bodyPr/>
        <a:lstStyle/>
        <a:p>
          <a:endParaRPr lang="en-US"/>
        </a:p>
      </dgm:t>
    </dgm:pt>
    <dgm:pt modelId="{6C6BEFD7-DBA5-924F-955D-1065F8198277}">
      <dgm:prSet phldrT="[Text]"/>
      <dgm:spPr/>
      <dgm:t>
        <a:bodyPr/>
        <a:lstStyle/>
        <a:p>
          <a:r>
            <a:rPr lang="en-US" dirty="0" smtClean="0"/>
            <a:t>Page</a:t>
          </a:r>
          <a:endParaRPr lang="en-US" dirty="0"/>
        </a:p>
      </dgm:t>
    </dgm:pt>
    <dgm:pt modelId="{7E372DC2-56D0-084D-B013-F7C1CB9278FB}" type="parTrans" cxnId="{B3DC89BC-FCD2-7E48-88D3-CB7C9D50C4FA}">
      <dgm:prSet/>
      <dgm:spPr/>
      <dgm:t>
        <a:bodyPr/>
        <a:lstStyle/>
        <a:p>
          <a:endParaRPr lang="en-US"/>
        </a:p>
      </dgm:t>
    </dgm:pt>
    <dgm:pt modelId="{C25D5FD0-F4B6-2844-8934-FDA17EFD1E97}" type="sibTrans" cxnId="{B3DC89BC-FCD2-7E48-88D3-CB7C9D50C4FA}">
      <dgm:prSet/>
      <dgm:spPr/>
      <dgm:t>
        <a:bodyPr/>
        <a:lstStyle/>
        <a:p>
          <a:endParaRPr lang="en-US"/>
        </a:p>
      </dgm:t>
    </dgm:pt>
    <dgm:pt modelId="{03E8374D-7B7E-FA4D-B00D-82EC2E208786}">
      <dgm:prSet phldrT="[Text]"/>
      <dgm:spPr/>
      <dgm:t>
        <a:bodyPr/>
        <a:lstStyle/>
        <a:p>
          <a:r>
            <a:rPr lang="en-US" dirty="0" smtClean="0"/>
            <a:t>Page</a:t>
          </a:r>
          <a:endParaRPr lang="en-US" dirty="0"/>
        </a:p>
      </dgm:t>
    </dgm:pt>
    <dgm:pt modelId="{E6CAE1D6-65A5-C049-B9AC-7746ABCE4889}" type="parTrans" cxnId="{FCDDDF13-9935-824C-9AFE-FB5974E1944C}">
      <dgm:prSet/>
      <dgm:spPr/>
      <dgm:t>
        <a:bodyPr/>
        <a:lstStyle/>
        <a:p>
          <a:endParaRPr lang="en-US"/>
        </a:p>
      </dgm:t>
    </dgm:pt>
    <dgm:pt modelId="{AB7DD11C-6EB4-8D48-A257-671A2D5ADD63}" type="sibTrans" cxnId="{FCDDDF13-9935-824C-9AFE-FB5974E1944C}">
      <dgm:prSet/>
      <dgm:spPr/>
      <dgm:t>
        <a:bodyPr/>
        <a:lstStyle/>
        <a:p>
          <a:endParaRPr lang="en-US"/>
        </a:p>
      </dgm:t>
    </dgm:pt>
    <dgm:pt modelId="{86147614-373C-D942-8479-54113E0CCC0F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FC3715C0-F938-4341-9188-9EF892D86C9C}" type="parTrans" cxnId="{7E5A6111-C6D1-2943-8D68-6BC09CBCEA41}">
      <dgm:prSet/>
      <dgm:spPr/>
      <dgm:t>
        <a:bodyPr/>
        <a:lstStyle/>
        <a:p>
          <a:endParaRPr lang="en-US"/>
        </a:p>
      </dgm:t>
    </dgm:pt>
    <dgm:pt modelId="{0E906D5F-38D4-1949-9136-C17C59A842D1}" type="sibTrans" cxnId="{7E5A6111-C6D1-2943-8D68-6BC09CBCEA41}">
      <dgm:prSet/>
      <dgm:spPr/>
      <dgm:t>
        <a:bodyPr/>
        <a:lstStyle/>
        <a:p>
          <a:endParaRPr lang="en-US"/>
        </a:p>
      </dgm:t>
    </dgm:pt>
    <dgm:pt modelId="{D0EA8EBF-EF38-A247-AF52-34C2CC898FA2}">
      <dgm:prSet phldrT="[Text]"/>
      <dgm:spPr/>
      <dgm:t>
        <a:bodyPr/>
        <a:lstStyle/>
        <a:p>
          <a:r>
            <a:rPr lang="en-US" dirty="0" smtClean="0"/>
            <a:t>Page</a:t>
          </a:r>
          <a:endParaRPr lang="en-US" dirty="0"/>
        </a:p>
      </dgm:t>
    </dgm:pt>
    <dgm:pt modelId="{A1A24531-3A5A-4848-9C26-5DB56F6CAB52}" type="parTrans" cxnId="{962B584A-0562-A243-B864-0F0437ADD8E5}">
      <dgm:prSet/>
      <dgm:spPr/>
      <dgm:t>
        <a:bodyPr/>
        <a:lstStyle/>
        <a:p>
          <a:endParaRPr lang="en-US"/>
        </a:p>
      </dgm:t>
    </dgm:pt>
    <dgm:pt modelId="{B5C2E584-FF95-DE4F-948F-065CDD5DF172}" type="sibTrans" cxnId="{962B584A-0562-A243-B864-0F0437ADD8E5}">
      <dgm:prSet/>
      <dgm:spPr/>
      <dgm:t>
        <a:bodyPr/>
        <a:lstStyle/>
        <a:p>
          <a:endParaRPr lang="en-US"/>
        </a:p>
      </dgm:t>
    </dgm:pt>
    <dgm:pt modelId="{DCC51517-6330-B94C-A487-624A78F23EFA}">
      <dgm:prSet phldrT="[Text]"/>
      <dgm:spPr/>
      <dgm:t>
        <a:bodyPr/>
        <a:lstStyle/>
        <a:p>
          <a:r>
            <a:rPr lang="en-US" dirty="0" smtClean="0"/>
            <a:t>Chain level</a:t>
          </a:r>
          <a:endParaRPr lang="en-US" dirty="0"/>
        </a:p>
      </dgm:t>
    </dgm:pt>
    <dgm:pt modelId="{BD1B67CB-9220-7247-A5CA-7489BAB4542C}" type="parTrans" cxnId="{D325D689-AF96-584A-9815-07DC4DE2F264}">
      <dgm:prSet/>
      <dgm:spPr/>
      <dgm:t>
        <a:bodyPr/>
        <a:lstStyle/>
        <a:p>
          <a:endParaRPr lang="en-US"/>
        </a:p>
      </dgm:t>
    </dgm:pt>
    <dgm:pt modelId="{72F9C276-6DD1-5942-B946-9311DBE99420}" type="sibTrans" cxnId="{D325D689-AF96-584A-9815-07DC4DE2F264}">
      <dgm:prSet/>
      <dgm:spPr/>
      <dgm:t>
        <a:bodyPr/>
        <a:lstStyle/>
        <a:p>
          <a:endParaRPr lang="en-US"/>
        </a:p>
      </dgm:t>
    </dgm:pt>
    <dgm:pt modelId="{56677238-072F-974C-8F06-878FF45C5858}">
      <dgm:prSet phldrT="[Text]"/>
      <dgm:spPr/>
      <dgm:t>
        <a:bodyPr/>
        <a:lstStyle/>
        <a:p>
          <a:r>
            <a:rPr lang="en-US" dirty="0" smtClean="0"/>
            <a:t>Search level</a:t>
          </a:r>
          <a:endParaRPr lang="en-US" dirty="0"/>
        </a:p>
      </dgm:t>
    </dgm:pt>
    <dgm:pt modelId="{8E7B767F-8D6B-954E-80D0-E5A0A11828DB}" type="parTrans" cxnId="{3E968C63-42EC-794E-97BB-C785DC057D3A}">
      <dgm:prSet/>
      <dgm:spPr/>
      <dgm:t>
        <a:bodyPr/>
        <a:lstStyle/>
        <a:p>
          <a:endParaRPr lang="en-US"/>
        </a:p>
      </dgm:t>
    </dgm:pt>
    <dgm:pt modelId="{D7F7BD10-8B4F-6246-8963-F5410548DA1E}" type="sibTrans" cxnId="{3E968C63-42EC-794E-97BB-C785DC057D3A}">
      <dgm:prSet/>
      <dgm:spPr/>
      <dgm:t>
        <a:bodyPr/>
        <a:lstStyle/>
        <a:p>
          <a:endParaRPr lang="en-US"/>
        </a:p>
      </dgm:t>
    </dgm:pt>
    <dgm:pt modelId="{74593F94-440C-B945-A10C-48F3476BA206}">
      <dgm:prSet phldrT="[Text]"/>
      <dgm:spPr/>
      <dgm:t>
        <a:bodyPr/>
        <a:lstStyle/>
        <a:p>
          <a:r>
            <a:rPr lang="en-US" dirty="0" smtClean="0"/>
            <a:t>Page Level</a:t>
          </a:r>
          <a:endParaRPr lang="en-US" dirty="0"/>
        </a:p>
      </dgm:t>
    </dgm:pt>
    <dgm:pt modelId="{1B3DDF21-4794-A143-ACCA-52AF5342C028}" type="parTrans" cxnId="{29E2B4B8-8281-AD40-BCED-3C220A2673D9}">
      <dgm:prSet/>
      <dgm:spPr/>
      <dgm:t>
        <a:bodyPr/>
        <a:lstStyle/>
        <a:p>
          <a:endParaRPr lang="en-US"/>
        </a:p>
      </dgm:t>
    </dgm:pt>
    <dgm:pt modelId="{88DC585E-5144-224A-940F-AD9EA8041F19}" type="sibTrans" cxnId="{29E2B4B8-8281-AD40-BCED-3C220A2673D9}">
      <dgm:prSet/>
      <dgm:spPr/>
      <dgm:t>
        <a:bodyPr/>
        <a:lstStyle/>
        <a:p>
          <a:endParaRPr lang="en-US"/>
        </a:p>
      </dgm:t>
    </dgm:pt>
    <dgm:pt modelId="{B0E59076-5CA6-D44E-A584-18DC9A3FE727}">
      <dgm:prSet phldrT="[Text]"/>
      <dgm:spPr/>
      <dgm:t>
        <a:bodyPr/>
        <a:lstStyle/>
        <a:p>
          <a:r>
            <a:rPr lang="en-US" dirty="0" smtClean="0"/>
            <a:t>Click</a:t>
          </a:r>
          <a:endParaRPr lang="en-US" dirty="0"/>
        </a:p>
      </dgm:t>
    </dgm:pt>
    <dgm:pt modelId="{C823D1FA-0FB6-8B48-95CB-E6898F874109}" type="parTrans" cxnId="{472C91BA-E3E6-3D4F-93CD-ABC7C4795C1A}">
      <dgm:prSet/>
      <dgm:spPr/>
      <dgm:t>
        <a:bodyPr/>
        <a:lstStyle/>
        <a:p>
          <a:endParaRPr lang="en-US"/>
        </a:p>
      </dgm:t>
    </dgm:pt>
    <dgm:pt modelId="{BF22C563-B1B7-604A-9CAE-786B365750D8}" type="sibTrans" cxnId="{472C91BA-E3E6-3D4F-93CD-ABC7C4795C1A}">
      <dgm:prSet/>
      <dgm:spPr/>
      <dgm:t>
        <a:bodyPr/>
        <a:lstStyle/>
        <a:p>
          <a:endParaRPr lang="en-US"/>
        </a:p>
      </dgm:t>
    </dgm:pt>
    <dgm:pt modelId="{C5447B69-D68D-2E40-948B-3D2C2D69A073}">
      <dgm:prSet phldrT="[Text]"/>
      <dgm:spPr/>
      <dgm:t>
        <a:bodyPr/>
        <a:lstStyle/>
        <a:p>
          <a:r>
            <a:rPr lang="en-US" dirty="0" smtClean="0"/>
            <a:t>Click</a:t>
          </a:r>
          <a:endParaRPr lang="en-US" dirty="0"/>
        </a:p>
      </dgm:t>
    </dgm:pt>
    <dgm:pt modelId="{F230CBA3-5274-0748-819A-2A04171650AB}" type="parTrans" cxnId="{58956B43-90E6-EE42-8E74-8E0714127B03}">
      <dgm:prSet/>
      <dgm:spPr/>
      <dgm:t>
        <a:bodyPr/>
        <a:lstStyle/>
        <a:p>
          <a:endParaRPr lang="en-US"/>
        </a:p>
      </dgm:t>
    </dgm:pt>
    <dgm:pt modelId="{BD0DCE38-5E91-0446-9BA3-2F52CE5D425B}" type="sibTrans" cxnId="{58956B43-90E6-EE42-8E74-8E0714127B03}">
      <dgm:prSet/>
      <dgm:spPr/>
      <dgm:t>
        <a:bodyPr/>
        <a:lstStyle/>
        <a:p>
          <a:endParaRPr lang="en-US"/>
        </a:p>
      </dgm:t>
    </dgm:pt>
    <dgm:pt modelId="{75DE8433-E9DC-0142-8604-E3FFED54D7D9}">
      <dgm:prSet phldrT="[Text]"/>
      <dgm:spPr/>
      <dgm:t>
        <a:bodyPr/>
        <a:lstStyle/>
        <a:p>
          <a:r>
            <a:rPr lang="en-US" dirty="0" smtClean="0"/>
            <a:t>Click level</a:t>
          </a:r>
          <a:endParaRPr lang="en-US" dirty="0"/>
        </a:p>
      </dgm:t>
    </dgm:pt>
    <dgm:pt modelId="{84F7985F-9E4F-1343-A057-A3C2423D1B0A}" type="parTrans" cxnId="{92BED5D3-9369-B846-A447-D1470572D750}">
      <dgm:prSet/>
      <dgm:spPr/>
      <dgm:t>
        <a:bodyPr/>
        <a:lstStyle/>
        <a:p>
          <a:endParaRPr lang="en-US"/>
        </a:p>
      </dgm:t>
    </dgm:pt>
    <dgm:pt modelId="{03A8A020-BB98-F948-AF1E-5F1277498F16}" type="sibTrans" cxnId="{92BED5D3-9369-B846-A447-D1470572D750}">
      <dgm:prSet/>
      <dgm:spPr/>
      <dgm:t>
        <a:bodyPr/>
        <a:lstStyle/>
        <a:p>
          <a:endParaRPr lang="en-US"/>
        </a:p>
      </dgm:t>
    </dgm:pt>
    <dgm:pt modelId="{F3D788F4-69FB-CC42-AE95-FD9029B10D9E}" type="pres">
      <dgm:prSet presAssocID="{C1FDB3ED-64D3-C648-BF11-866295DF9F2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C10184-1B0F-6741-B956-49148BA412DE}" type="pres">
      <dgm:prSet presAssocID="{C1FDB3ED-64D3-C648-BF11-866295DF9F21}" presName="hierFlow" presStyleCnt="0"/>
      <dgm:spPr/>
      <dgm:t>
        <a:bodyPr/>
        <a:lstStyle/>
        <a:p>
          <a:endParaRPr lang="en-US"/>
        </a:p>
      </dgm:t>
    </dgm:pt>
    <dgm:pt modelId="{A3289617-0D0F-304E-914E-CD95BF1E1ADB}" type="pres">
      <dgm:prSet presAssocID="{C1FDB3ED-64D3-C648-BF11-866295DF9F21}" presName="firstBuf" presStyleCnt="0"/>
      <dgm:spPr/>
      <dgm:t>
        <a:bodyPr/>
        <a:lstStyle/>
        <a:p>
          <a:endParaRPr lang="en-US"/>
        </a:p>
      </dgm:t>
    </dgm:pt>
    <dgm:pt modelId="{501A9D03-2C45-6944-A97F-4927B706158B}" type="pres">
      <dgm:prSet presAssocID="{C1FDB3ED-64D3-C648-BF11-866295DF9F21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C3F90B8-C2DA-214C-805C-F6F2F0A1DF52}" type="pres">
      <dgm:prSet presAssocID="{B0B8AD12-1142-B64F-9A4A-90BD34931EB8}" presName="Name14" presStyleCnt="0"/>
      <dgm:spPr/>
      <dgm:t>
        <a:bodyPr/>
        <a:lstStyle/>
        <a:p>
          <a:endParaRPr lang="en-US"/>
        </a:p>
      </dgm:t>
    </dgm:pt>
    <dgm:pt modelId="{F96D222C-09E3-B044-A0F8-D875D92664B9}" type="pres">
      <dgm:prSet presAssocID="{B0B8AD12-1142-B64F-9A4A-90BD34931EB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0DBE80-E1AC-0342-90B4-50AF8949165D}" type="pres">
      <dgm:prSet presAssocID="{B0B8AD12-1142-B64F-9A4A-90BD34931EB8}" presName="hierChild2" presStyleCnt="0"/>
      <dgm:spPr/>
      <dgm:t>
        <a:bodyPr/>
        <a:lstStyle/>
        <a:p>
          <a:endParaRPr lang="en-US"/>
        </a:p>
      </dgm:t>
    </dgm:pt>
    <dgm:pt modelId="{3CCF90A1-98DA-D945-90E9-814E5B4CFF25}" type="pres">
      <dgm:prSet presAssocID="{7C058782-F585-6548-A099-91037ABA0555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9361112-876B-1F42-9419-43C3F2E88913}" type="pres">
      <dgm:prSet presAssocID="{347FC0A4-E0CE-2844-9D71-EBBE7BC7EBEF}" presName="Name21" presStyleCnt="0"/>
      <dgm:spPr/>
      <dgm:t>
        <a:bodyPr/>
        <a:lstStyle/>
        <a:p>
          <a:endParaRPr lang="en-US"/>
        </a:p>
      </dgm:t>
    </dgm:pt>
    <dgm:pt modelId="{2C9DF51E-AB53-DE46-942A-C14CF41F6293}" type="pres">
      <dgm:prSet presAssocID="{347FC0A4-E0CE-2844-9D71-EBBE7BC7EBEF}" presName="level2Shape" presStyleLbl="node2" presStyleIdx="0" presStyleCnt="2"/>
      <dgm:spPr/>
      <dgm:t>
        <a:bodyPr/>
        <a:lstStyle/>
        <a:p>
          <a:endParaRPr lang="en-US"/>
        </a:p>
      </dgm:t>
    </dgm:pt>
    <dgm:pt modelId="{6B28D8A0-8850-8148-B8E6-2577BCBE13EE}" type="pres">
      <dgm:prSet presAssocID="{347FC0A4-E0CE-2844-9D71-EBBE7BC7EBEF}" presName="hierChild3" presStyleCnt="0"/>
      <dgm:spPr/>
      <dgm:t>
        <a:bodyPr/>
        <a:lstStyle/>
        <a:p>
          <a:endParaRPr lang="en-US"/>
        </a:p>
      </dgm:t>
    </dgm:pt>
    <dgm:pt modelId="{B5D755A4-7820-4A42-BE3C-7CA4795B1704}" type="pres">
      <dgm:prSet presAssocID="{7E372DC2-56D0-084D-B013-F7C1CB9278FB}" presName="Name19" presStyleLbl="parChTrans1D3" presStyleIdx="0" presStyleCnt="3"/>
      <dgm:spPr/>
      <dgm:t>
        <a:bodyPr/>
        <a:lstStyle/>
        <a:p>
          <a:endParaRPr lang="en-US"/>
        </a:p>
      </dgm:t>
    </dgm:pt>
    <dgm:pt modelId="{12D857CA-0B7B-A94E-A5CF-12872803F541}" type="pres">
      <dgm:prSet presAssocID="{6C6BEFD7-DBA5-924F-955D-1065F8198277}" presName="Name21" presStyleCnt="0"/>
      <dgm:spPr/>
      <dgm:t>
        <a:bodyPr/>
        <a:lstStyle/>
        <a:p>
          <a:endParaRPr lang="en-US"/>
        </a:p>
      </dgm:t>
    </dgm:pt>
    <dgm:pt modelId="{0D6DEBEE-A71A-724F-9E0C-2EAB581214CF}" type="pres">
      <dgm:prSet presAssocID="{6C6BEFD7-DBA5-924F-955D-1065F8198277}" presName="level2Shape" presStyleLbl="node3" presStyleIdx="0" presStyleCnt="3"/>
      <dgm:spPr/>
      <dgm:t>
        <a:bodyPr/>
        <a:lstStyle/>
        <a:p>
          <a:endParaRPr lang="en-US"/>
        </a:p>
      </dgm:t>
    </dgm:pt>
    <dgm:pt modelId="{12DBE379-3F27-8D4F-AAD0-2C2887AD6441}" type="pres">
      <dgm:prSet presAssocID="{6C6BEFD7-DBA5-924F-955D-1065F8198277}" presName="hierChild3" presStyleCnt="0"/>
      <dgm:spPr/>
      <dgm:t>
        <a:bodyPr/>
        <a:lstStyle/>
        <a:p>
          <a:endParaRPr lang="en-US"/>
        </a:p>
      </dgm:t>
    </dgm:pt>
    <dgm:pt modelId="{1085F0AD-1D69-FC46-984F-4BE6AB694F9B}" type="pres">
      <dgm:prSet presAssocID="{E6CAE1D6-65A5-C049-B9AC-7746ABCE4889}" presName="Name19" presStyleLbl="parChTrans1D3" presStyleIdx="1" presStyleCnt="3"/>
      <dgm:spPr/>
      <dgm:t>
        <a:bodyPr/>
        <a:lstStyle/>
        <a:p>
          <a:endParaRPr lang="en-US"/>
        </a:p>
      </dgm:t>
    </dgm:pt>
    <dgm:pt modelId="{A4E8D146-1E15-0A47-84A6-D11E3975C44C}" type="pres">
      <dgm:prSet presAssocID="{03E8374D-7B7E-FA4D-B00D-82EC2E208786}" presName="Name21" presStyleCnt="0"/>
      <dgm:spPr/>
      <dgm:t>
        <a:bodyPr/>
        <a:lstStyle/>
        <a:p>
          <a:endParaRPr lang="en-US"/>
        </a:p>
      </dgm:t>
    </dgm:pt>
    <dgm:pt modelId="{61156572-8360-6D40-8345-09B61469A848}" type="pres">
      <dgm:prSet presAssocID="{03E8374D-7B7E-FA4D-B00D-82EC2E208786}" presName="level2Shape" presStyleLbl="node3" presStyleIdx="1" presStyleCnt="3"/>
      <dgm:spPr/>
      <dgm:t>
        <a:bodyPr/>
        <a:lstStyle/>
        <a:p>
          <a:endParaRPr lang="en-US"/>
        </a:p>
      </dgm:t>
    </dgm:pt>
    <dgm:pt modelId="{D25E3F8D-AB24-464C-A92A-F40C789ECDE1}" type="pres">
      <dgm:prSet presAssocID="{03E8374D-7B7E-FA4D-B00D-82EC2E208786}" presName="hierChild3" presStyleCnt="0"/>
      <dgm:spPr/>
      <dgm:t>
        <a:bodyPr/>
        <a:lstStyle/>
        <a:p>
          <a:endParaRPr lang="en-US"/>
        </a:p>
      </dgm:t>
    </dgm:pt>
    <dgm:pt modelId="{EB1C6B1D-0D17-614D-A7A3-0C34013646DE}" type="pres">
      <dgm:prSet presAssocID="{FC3715C0-F938-4341-9188-9EF892D86C9C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D063837-00FB-4A4E-BAEE-466A3955BE44}" type="pres">
      <dgm:prSet presAssocID="{86147614-373C-D942-8479-54113E0CCC0F}" presName="Name21" presStyleCnt="0"/>
      <dgm:spPr/>
      <dgm:t>
        <a:bodyPr/>
        <a:lstStyle/>
        <a:p>
          <a:endParaRPr lang="en-US"/>
        </a:p>
      </dgm:t>
    </dgm:pt>
    <dgm:pt modelId="{B440F1CD-C837-C848-B3C2-E3C1EB15D7A5}" type="pres">
      <dgm:prSet presAssocID="{86147614-373C-D942-8479-54113E0CCC0F}" presName="level2Shape" presStyleLbl="node2" presStyleIdx="1" presStyleCnt="2"/>
      <dgm:spPr/>
      <dgm:t>
        <a:bodyPr/>
        <a:lstStyle/>
        <a:p>
          <a:endParaRPr lang="en-US"/>
        </a:p>
      </dgm:t>
    </dgm:pt>
    <dgm:pt modelId="{18829213-934A-794E-B09E-C20BBBD750C9}" type="pres">
      <dgm:prSet presAssocID="{86147614-373C-D942-8479-54113E0CCC0F}" presName="hierChild3" presStyleCnt="0"/>
      <dgm:spPr/>
      <dgm:t>
        <a:bodyPr/>
        <a:lstStyle/>
        <a:p>
          <a:endParaRPr lang="en-US"/>
        </a:p>
      </dgm:t>
    </dgm:pt>
    <dgm:pt modelId="{B812C341-9794-7D47-B60B-696FBBD315F8}" type="pres">
      <dgm:prSet presAssocID="{A1A24531-3A5A-4848-9C26-5DB56F6CAB52}" presName="Name19" presStyleLbl="parChTrans1D3" presStyleIdx="2" presStyleCnt="3"/>
      <dgm:spPr/>
      <dgm:t>
        <a:bodyPr/>
        <a:lstStyle/>
        <a:p>
          <a:endParaRPr lang="en-US"/>
        </a:p>
      </dgm:t>
    </dgm:pt>
    <dgm:pt modelId="{310D1E57-DB4D-C942-8B60-EA9F286CDACD}" type="pres">
      <dgm:prSet presAssocID="{D0EA8EBF-EF38-A247-AF52-34C2CC898FA2}" presName="Name21" presStyleCnt="0"/>
      <dgm:spPr/>
      <dgm:t>
        <a:bodyPr/>
        <a:lstStyle/>
        <a:p>
          <a:endParaRPr lang="en-US"/>
        </a:p>
      </dgm:t>
    </dgm:pt>
    <dgm:pt modelId="{11FD516C-9738-1041-A715-720C3BB72692}" type="pres">
      <dgm:prSet presAssocID="{D0EA8EBF-EF38-A247-AF52-34C2CC898FA2}" presName="level2Shape" presStyleLbl="node3" presStyleIdx="2" presStyleCnt="3"/>
      <dgm:spPr/>
      <dgm:t>
        <a:bodyPr/>
        <a:lstStyle/>
        <a:p>
          <a:endParaRPr lang="en-US"/>
        </a:p>
      </dgm:t>
    </dgm:pt>
    <dgm:pt modelId="{B380AC52-E6F1-2F4A-8606-2C508707570A}" type="pres">
      <dgm:prSet presAssocID="{D0EA8EBF-EF38-A247-AF52-34C2CC898FA2}" presName="hierChild3" presStyleCnt="0"/>
      <dgm:spPr/>
      <dgm:t>
        <a:bodyPr/>
        <a:lstStyle/>
        <a:p>
          <a:endParaRPr lang="en-US"/>
        </a:p>
      </dgm:t>
    </dgm:pt>
    <dgm:pt modelId="{86ACD52B-9A9D-0044-945C-72CD7993A858}" type="pres">
      <dgm:prSet presAssocID="{C823D1FA-0FB6-8B48-95CB-E6898F874109}" presName="Name19" presStyleLbl="parChTrans1D4" presStyleIdx="0" presStyleCnt="2"/>
      <dgm:spPr/>
      <dgm:t>
        <a:bodyPr/>
        <a:lstStyle/>
        <a:p>
          <a:endParaRPr lang="en-US"/>
        </a:p>
      </dgm:t>
    </dgm:pt>
    <dgm:pt modelId="{49A9F3D9-E055-FD4B-9F74-ED0DB4D02E86}" type="pres">
      <dgm:prSet presAssocID="{B0E59076-5CA6-D44E-A584-18DC9A3FE727}" presName="Name21" presStyleCnt="0"/>
      <dgm:spPr/>
      <dgm:t>
        <a:bodyPr/>
        <a:lstStyle/>
        <a:p>
          <a:endParaRPr lang="en-US"/>
        </a:p>
      </dgm:t>
    </dgm:pt>
    <dgm:pt modelId="{1B22FCC5-3466-2C43-A7B6-334C1820FDCB}" type="pres">
      <dgm:prSet presAssocID="{B0E59076-5CA6-D44E-A584-18DC9A3FE727}" presName="level2Shape" presStyleLbl="node4" presStyleIdx="0" presStyleCnt="2"/>
      <dgm:spPr/>
      <dgm:t>
        <a:bodyPr/>
        <a:lstStyle/>
        <a:p>
          <a:endParaRPr lang="en-US"/>
        </a:p>
      </dgm:t>
    </dgm:pt>
    <dgm:pt modelId="{F15196F7-B6AD-0345-8B17-01409B86CE85}" type="pres">
      <dgm:prSet presAssocID="{B0E59076-5CA6-D44E-A584-18DC9A3FE727}" presName="hierChild3" presStyleCnt="0"/>
      <dgm:spPr/>
      <dgm:t>
        <a:bodyPr/>
        <a:lstStyle/>
        <a:p>
          <a:endParaRPr lang="en-US"/>
        </a:p>
      </dgm:t>
    </dgm:pt>
    <dgm:pt modelId="{FF456C6A-6313-6D4C-B978-D332A06733BC}" type="pres">
      <dgm:prSet presAssocID="{F230CBA3-5274-0748-819A-2A04171650AB}" presName="Name19" presStyleLbl="parChTrans1D4" presStyleIdx="1" presStyleCnt="2"/>
      <dgm:spPr/>
      <dgm:t>
        <a:bodyPr/>
        <a:lstStyle/>
        <a:p>
          <a:endParaRPr lang="en-US"/>
        </a:p>
      </dgm:t>
    </dgm:pt>
    <dgm:pt modelId="{3DEE4111-E575-D54A-9F14-552300FC6C5F}" type="pres">
      <dgm:prSet presAssocID="{C5447B69-D68D-2E40-948B-3D2C2D69A073}" presName="Name21" presStyleCnt="0"/>
      <dgm:spPr/>
      <dgm:t>
        <a:bodyPr/>
        <a:lstStyle/>
        <a:p>
          <a:endParaRPr lang="en-US"/>
        </a:p>
      </dgm:t>
    </dgm:pt>
    <dgm:pt modelId="{9BDBE2F0-AAB4-504C-852A-EB5C78C4DE49}" type="pres">
      <dgm:prSet presAssocID="{C5447B69-D68D-2E40-948B-3D2C2D69A073}" presName="level2Shape" presStyleLbl="node4" presStyleIdx="1" presStyleCnt="2"/>
      <dgm:spPr/>
      <dgm:t>
        <a:bodyPr/>
        <a:lstStyle/>
        <a:p>
          <a:endParaRPr lang="en-US"/>
        </a:p>
      </dgm:t>
    </dgm:pt>
    <dgm:pt modelId="{6372B5AB-2ACA-F04A-BDEF-E1D045495D46}" type="pres">
      <dgm:prSet presAssocID="{C5447B69-D68D-2E40-948B-3D2C2D69A073}" presName="hierChild3" presStyleCnt="0"/>
      <dgm:spPr/>
      <dgm:t>
        <a:bodyPr/>
        <a:lstStyle/>
        <a:p>
          <a:endParaRPr lang="en-US"/>
        </a:p>
      </dgm:t>
    </dgm:pt>
    <dgm:pt modelId="{D846328D-BA8D-EA48-9B2C-F377F5E46A17}" type="pres">
      <dgm:prSet presAssocID="{C1FDB3ED-64D3-C648-BF11-866295DF9F21}" presName="bgShapesFlow" presStyleCnt="0"/>
      <dgm:spPr/>
      <dgm:t>
        <a:bodyPr/>
        <a:lstStyle/>
        <a:p>
          <a:endParaRPr lang="en-US"/>
        </a:p>
      </dgm:t>
    </dgm:pt>
    <dgm:pt modelId="{016D4ADB-C68E-BC48-823A-CB4BC45CF08E}" type="pres">
      <dgm:prSet presAssocID="{DCC51517-6330-B94C-A487-624A78F23EFA}" presName="rectComp" presStyleCnt="0"/>
      <dgm:spPr/>
      <dgm:t>
        <a:bodyPr/>
        <a:lstStyle/>
        <a:p>
          <a:endParaRPr lang="en-US"/>
        </a:p>
      </dgm:t>
    </dgm:pt>
    <dgm:pt modelId="{B4751FD3-DD3E-D944-984E-7AA4BEA776BE}" type="pres">
      <dgm:prSet presAssocID="{DCC51517-6330-B94C-A487-624A78F23EFA}" presName="bgRect" presStyleLbl="bgShp" presStyleIdx="0" presStyleCnt="4"/>
      <dgm:spPr/>
      <dgm:t>
        <a:bodyPr/>
        <a:lstStyle/>
        <a:p>
          <a:endParaRPr lang="en-US"/>
        </a:p>
      </dgm:t>
    </dgm:pt>
    <dgm:pt modelId="{920D01F8-0FDC-FE4C-9732-68853682A86D}" type="pres">
      <dgm:prSet presAssocID="{DCC51517-6330-B94C-A487-624A78F23EFA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44440-E0F8-904E-A47F-26B5DBE994AB}" type="pres">
      <dgm:prSet presAssocID="{DCC51517-6330-B94C-A487-624A78F23EFA}" presName="spComp" presStyleCnt="0"/>
      <dgm:spPr/>
      <dgm:t>
        <a:bodyPr/>
        <a:lstStyle/>
        <a:p>
          <a:endParaRPr lang="en-US"/>
        </a:p>
      </dgm:t>
    </dgm:pt>
    <dgm:pt modelId="{07E83737-6952-CD47-AFDC-7FD9BCDFE9B2}" type="pres">
      <dgm:prSet presAssocID="{DCC51517-6330-B94C-A487-624A78F23EFA}" presName="vSp" presStyleCnt="0"/>
      <dgm:spPr/>
      <dgm:t>
        <a:bodyPr/>
        <a:lstStyle/>
        <a:p>
          <a:endParaRPr lang="en-US"/>
        </a:p>
      </dgm:t>
    </dgm:pt>
    <dgm:pt modelId="{9AF1989A-D12D-AA49-9D9E-0D4299E5E867}" type="pres">
      <dgm:prSet presAssocID="{56677238-072F-974C-8F06-878FF45C5858}" presName="rectComp" presStyleCnt="0"/>
      <dgm:spPr/>
      <dgm:t>
        <a:bodyPr/>
        <a:lstStyle/>
        <a:p>
          <a:endParaRPr lang="en-US"/>
        </a:p>
      </dgm:t>
    </dgm:pt>
    <dgm:pt modelId="{54A3444D-FD12-5247-B7B7-E82DEF140625}" type="pres">
      <dgm:prSet presAssocID="{56677238-072F-974C-8F06-878FF45C5858}" presName="bgRect" presStyleLbl="bgShp" presStyleIdx="1" presStyleCnt="4"/>
      <dgm:spPr/>
      <dgm:t>
        <a:bodyPr/>
        <a:lstStyle/>
        <a:p>
          <a:endParaRPr lang="en-US"/>
        </a:p>
      </dgm:t>
    </dgm:pt>
    <dgm:pt modelId="{374EE3A4-0BFF-0A4C-BA3C-86392C89BAB6}" type="pres">
      <dgm:prSet presAssocID="{56677238-072F-974C-8F06-878FF45C5858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C8F3F-2EAA-454F-B008-7CC739EC274A}" type="pres">
      <dgm:prSet presAssocID="{56677238-072F-974C-8F06-878FF45C5858}" presName="spComp" presStyleCnt="0"/>
      <dgm:spPr/>
      <dgm:t>
        <a:bodyPr/>
        <a:lstStyle/>
        <a:p>
          <a:endParaRPr lang="en-US"/>
        </a:p>
      </dgm:t>
    </dgm:pt>
    <dgm:pt modelId="{24A03A41-5857-7047-8817-9013FF41D7B5}" type="pres">
      <dgm:prSet presAssocID="{56677238-072F-974C-8F06-878FF45C5858}" presName="vSp" presStyleCnt="0"/>
      <dgm:spPr/>
      <dgm:t>
        <a:bodyPr/>
        <a:lstStyle/>
        <a:p>
          <a:endParaRPr lang="en-US"/>
        </a:p>
      </dgm:t>
    </dgm:pt>
    <dgm:pt modelId="{1F4159A7-9CDE-3D4F-9B17-1B3C58BABDFC}" type="pres">
      <dgm:prSet presAssocID="{74593F94-440C-B945-A10C-48F3476BA206}" presName="rectComp" presStyleCnt="0"/>
      <dgm:spPr/>
      <dgm:t>
        <a:bodyPr/>
        <a:lstStyle/>
        <a:p>
          <a:endParaRPr lang="en-US"/>
        </a:p>
      </dgm:t>
    </dgm:pt>
    <dgm:pt modelId="{8ACBB746-83B4-3648-AD49-B9B31487CF2D}" type="pres">
      <dgm:prSet presAssocID="{74593F94-440C-B945-A10C-48F3476BA206}" presName="bgRect" presStyleLbl="bgShp" presStyleIdx="2" presStyleCnt="4"/>
      <dgm:spPr/>
      <dgm:t>
        <a:bodyPr/>
        <a:lstStyle/>
        <a:p>
          <a:endParaRPr lang="en-US"/>
        </a:p>
      </dgm:t>
    </dgm:pt>
    <dgm:pt modelId="{AC1E0A16-C13A-D14C-8984-AAC04B70C126}" type="pres">
      <dgm:prSet presAssocID="{74593F94-440C-B945-A10C-48F3476BA206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BF535-DB84-424E-BA1D-F9AC7587AA94}" type="pres">
      <dgm:prSet presAssocID="{74593F94-440C-B945-A10C-48F3476BA206}" presName="spComp" presStyleCnt="0"/>
      <dgm:spPr/>
      <dgm:t>
        <a:bodyPr/>
        <a:lstStyle/>
        <a:p>
          <a:endParaRPr lang="en-US"/>
        </a:p>
      </dgm:t>
    </dgm:pt>
    <dgm:pt modelId="{DC44634F-E157-D943-8374-CEB78A0ECA67}" type="pres">
      <dgm:prSet presAssocID="{74593F94-440C-B945-A10C-48F3476BA206}" presName="vSp" presStyleCnt="0"/>
      <dgm:spPr/>
      <dgm:t>
        <a:bodyPr/>
        <a:lstStyle/>
        <a:p>
          <a:endParaRPr lang="en-US"/>
        </a:p>
      </dgm:t>
    </dgm:pt>
    <dgm:pt modelId="{1CEB3186-2FE8-EB41-977E-DE17E048651B}" type="pres">
      <dgm:prSet presAssocID="{75DE8433-E9DC-0142-8604-E3FFED54D7D9}" presName="rectComp" presStyleCnt="0"/>
      <dgm:spPr/>
      <dgm:t>
        <a:bodyPr/>
        <a:lstStyle/>
        <a:p>
          <a:endParaRPr lang="en-US"/>
        </a:p>
      </dgm:t>
    </dgm:pt>
    <dgm:pt modelId="{9FF762C4-BAB0-074C-B2B1-AC08D67EA386}" type="pres">
      <dgm:prSet presAssocID="{75DE8433-E9DC-0142-8604-E3FFED54D7D9}" presName="bgRect" presStyleLbl="bgShp" presStyleIdx="3" presStyleCnt="4"/>
      <dgm:spPr/>
      <dgm:t>
        <a:bodyPr/>
        <a:lstStyle/>
        <a:p>
          <a:endParaRPr lang="en-US"/>
        </a:p>
      </dgm:t>
    </dgm:pt>
    <dgm:pt modelId="{A8298237-D3D3-C449-8679-30B7C0A97382}" type="pres">
      <dgm:prSet presAssocID="{75DE8433-E9DC-0142-8604-E3FFED54D7D9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15539-266B-CD42-B8D0-7EFD72430229}" type="presOf" srcId="{B0B8AD12-1142-B64F-9A4A-90BD34931EB8}" destId="{F96D222C-09E3-B044-A0F8-D875D92664B9}" srcOrd="0" destOrd="0" presId="urn:microsoft.com/office/officeart/2005/8/layout/hierarchy6"/>
    <dgm:cxn modelId="{B3DC89BC-FCD2-7E48-88D3-CB7C9D50C4FA}" srcId="{347FC0A4-E0CE-2844-9D71-EBBE7BC7EBEF}" destId="{6C6BEFD7-DBA5-924F-955D-1065F8198277}" srcOrd="0" destOrd="0" parTransId="{7E372DC2-56D0-084D-B013-F7C1CB9278FB}" sibTransId="{C25D5FD0-F4B6-2844-8934-FDA17EFD1E97}"/>
    <dgm:cxn modelId="{5A23C81C-73EE-6745-A2FA-C813BE3DA3C3}" type="presOf" srcId="{75DE8433-E9DC-0142-8604-E3FFED54D7D9}" destId="{9FF762C4-BAB0-074C-B2B1-AC08D67EA386}" srcOrd="0" destOrd="0" presId="urn:microsoft.com/office/officeart/2005/8/layout/hierarchy6"/>
    <dgm:cxn modelId="{472C91BA-E3E6-3D4F-93CD-ABC7C4795C1A}" srcId="{D0EA8EBF-EF38-A247-AF52-34C2CC898FA2}" destId="{B0E59076-5CA6-D44E-A584-18DC9A3FE727}" srcOrd="0" destOrd="0" parTransId="{C823D1FA-0FB6-8B48-95CB-E6898F874109}" sibTransId="{BF22C563-B1B7-604A-9CAE-786B365750D8}"/>
    <dgm:cxn modelId="{58956B43-90E6-EE42-8E74-8E0714127B03}" srcId="{D0EA8EBF-EF38-A247-AF52-34C2CC898FA2}" destId="{C5447B69-D68D-2E40-948B-3D2C2D69A073}" srcOrd="1" destOrd="0" parTransId="{F230CBA3-5274-0748-819A-2A04171650AB}" sibTransId="{BD0DCE38-5E91-0446-9BA3-2F52CE5D425B}"/>
    <dgm:cxn modelId="{3BF8CA54-5796-C24A-9416-3E67727ACCA8}" type="presOf" srcId="{DCC51517-6330-B94C-A487-624A78F23EFA}" destId="{B4751FD3-DD3E-D944-984E-7AA4BEA776BE}" srcOrd="0" destOrd="0" presId="urn:microsoft.com/office/officeart/2005/8/layout/hierarchy6"/>
    <dgm:cxn modelId="{D325D689-AF96-584A-9815-07DC4DE2F264}" srcId="{C1FDB3ED-64D3-C648-BF11-866295DF9F21}" destId="{DCC51517-6330-B94C-A487-624A78F23EFA}" srcOrd="1" destOrd="0" parTransId="{BD1B67CB-9220-7247-A5CA-7489BAB4542C}" sibTransId="{72F9C276-6DD1-5942-B946-9311DBE99420}"/>
    <dgm:cxn modelId="{1FDD66ED-F14B-6948-A2BA-545F6C7F8417}" type="presOf" srcId="{D0EA8EBF-EF38-A247-AF52-34C2CC898FA2}" destId="{11FD516C-9738-1041-A715-720C3BB72692}" srcOrd="0" destOrd="0" presId="urn:microsoft.com/office/officeart/2005/8/layout/hierarchy6"/>
    <dgm:cxn modelId="{D39F50E7-C94B-3E48-80A4-62D154D407D0}" type="presOf" srcId="{75DE8433-E9DC-0142-8604-E3FFED54D7D9}" destId="{A8298237-D3D3-C449-8679-30B7C0A97382}" srcOrd="1" destOrd="0" presId="urn:microsoft.com/office/officeart/2005/8/layout/hierarchy6"/>
    <dgm:cxn modelId="{7E5A6111-C6D1-2943-8D68-6BC09CBCEA41}" srcId="{B0B8AD12-1142-B64F-9A4A-90BD34931EB8}" destId="{86147614-373C-D942-8479-54113E0CCC0F}" srcOrd="1" destOrd="0" parTransId="{FC3715C0-F938-4341-9188-9EF892D86C9C}" sibTransId="{0E906D5F-38D4-1949-9136-C17C59A842D1}"/>
    <dgm:cxn modelId="{746E119C-8225-3C4C-9532-3E4FC38D033E}" type="presOf" srcId="{6C6BEFD7-DBA5-924F-955D-1065F8198277}" destId="{0D6DEBEE-A71A-724F-9E0C-2EAB581214CF}" srcOrd="0" destOrd="0" presId="urn:microsoft.com/office/officeart/2005/8/layout/hierarchy6"/>
    <dgm:cxn modelId="{FFFD0D1B-D550-AE4C-A636-55D31FF71152}" type="presOf" srcId="{347FC0A4-E0CE-2844-9D71-EBBE7BC7EBEF}" destId="{2C9DF51E-AB53-DE46-942A-C14CF41F6293}" srcOrd="0" destOrd="0" presId="urn:microsoft.com/office/officeart/2005/8/layout/hierarchy6"/>
    <dgm:cxn modelId="{3AF8240E-137B-3345-8395-CDD1BB5782D7}" type="presOf" srcId="{86147614-373C-D942-8479-54113E0CCC0F}" destId="{B440F1CD-C837-C848-B3C2-E3C1EB15D7A5}" srcOrd="0" destOrd="0" presId="urn:microsoft.com/office/officeart/2005/8/layout/hierarchy6"/>
    <dgm:cxn modelId="{3E968C63-42EC-794E-97BB-C785DC057D3A}" srcId="{C1FDB3ED-64D3-C648-BF11-866295DF9F21}" destId="{56677238-072F-974C-8F06-878FF45C5858}" srcOrd="2" destOrd="0" parTransId="{8E7B767F-8D6B-954E-80D0-E5A0A11828DB}" sibTransId="{D7F7BD10-8B4F-6246-8963-F5410548DA1E}"/>
    <dgm:cxn modelId="{1B3FD694-3B7F-EA45-8766-3291C227437B}" type="presOf" srcId="{C5447B69-D68D-2E40-948B-3D2C2D69A073}" destId="{9BDBE2F0-AAB4-504C-852A-EB5C78C4DE49}" srcOrd="0" destOrd="0" presId="urn:microsoft.com/office/officeart/2005/8/layout/hierarchy6"/>
    <dgm:cxn modelId="{92BED5D3-9369-B846-A447-D1470572D750}" srcId="{C1FDB3ED-64D3-C648-BF11-866295DF9F21}" destId="{75DE8433-E9DC-0142-8604-E3FFED54D7D9}" srcOrd="4" destOrd="0" parTransId="{84F7985F-9E4F-1343-A057-A3C2423D1B0A}" sibTransId="{03A8A020-BB98-F948-AF1E-5F1277498F16}"/>
    <dgm:cxn modelId="{9EAFAFFE-97F3-2F4A-A35E-70EABD10EC16}" type="presOf" srcId="{F230CBA3-5274-0748-819A-2A04171650AB}" destId="{FF456C6A-6313-6D4C-B978-D332A06733BC}" srcOrd="0" destOrd="0" presId="urn:microsoft.com/office/officeart/2005/8/layout/hierarchy6"/>
    <dgm:cxn modelId="{4C420515-B4DC-3349-B453-6B5F026A03B0}" srcId="{B0B8AD12-1142-B64F-9A4A-90BD34931EB8}" destId="{347FC0A4-E0CE-2844-9D71-EBBE7BC7EBEF}" srcOrd="0" destOrd="0" parTransId="{7C058782-F585-6548-A099-91037ABA0555}" sibTransId="{56777BFE-1B7E-6844-B941-99BBAE611215}"/>
    <dgm:cxn modelId="{BCF64960-6C63-CB42-887B-5F47C28B45CB}" type="presOf" srcId="{03E8374D-7B7E-FA4D-B00D-82EC2E208786}" destId="{61156572-8360-6D40-8345-09B61469A848}" srcOrd="0" destOrd="0" presId="urn:microsoft.com/office/officeart/2005/8/layout/hierarchy6"/>
    <dgm:cxn modelId="{2340EACF-834C-B448-9AC0-FDBD17C52401}" type="presOf" srcId="{74593F94-440C-B945-A10C-48F3476BA206}" destId="{8ACBB746-83B4-3648-AD49-B9B31487CF2D}" srcOrd="0" destOrd="0" presId="urn:microsoft.com/office/officeart/2005/8/layout/hierarchy6"/>
    <dgm:cxn modelId="{FCDDDF13-9935-824C-9AFE-FB5974E1944C}" srcId="{347FC0A4-E0CE-2844-9D71-EBBE7BC7EBEF}" destId="{03E8374D-7B7E-FA4D-B00D-82EC2E208786}" srcOrd="1" destOrd="0" parTransId="{E6CAE1D6-65A5-C049-B9AC-7746ABCE4889}" sibTransId="{AB7DD11C-6EB4-8D48-A257-671A2D5ADD63}"/>
    <dgm:cxn modelId="{E315F8E8-8BB9-9740-B093-BBF477ACB6D8}" type="presOf" srcId="{B0E59076-5CA6-D44E-A584-18DC9A3FE727}" destId="{1B22FCC5-3466-2C43-A7B6-334C1820FDCB}" srcOrd="0" destOrd="0" presId="urn:microsoft.com/office/officeart/2005/8/layout/hierarchy6"/>
    <dgm:cxn modelId="{F94B4E6E-4BB4-214B-853F-A2BDC1FBB17A}" type="presOf" srcId="{56677238-072F-974C-8F06-878FF45C5858}" destId="{374EE3A4-0BFF-0A4C-BA3C-86392C89BAB6}" srcOrd="1" destOrd="0" presId="urn:microsoft.com/office/officeart/2005/8/layout/hierarchy6"/>
    <dgm:cxn modelId="{C4660D49-D9E6-7F47-A44C-87E573EDA4C6}" type="presOf" srcId="{7C058782-F585-6548-A099-91037ABA0555}" destId="{3CCF90A1-98DA-D945-90E9-814E5B4CFF25}" srcOrd="0" destOrd="0" presId="urn:microsoft.com/office/officeart/2005/8/layout/hierarchy6"/>
    <dgm:cxn modelId="{1442BA50-E66E-7849-BCC8-590AF0E8C997}" type="presOf" srcId="{E6CAE1D6-65A5-C049-B9AC-7746ABCE4889}" destId="{1085F0AD-1D69-FC46-984F-4BE6AB694F9B}" srcOrd="0" destOrd="0" presId="urn:microsoft.com/office/officeart/2005/8/layout/hierarchy6"/>
    <dgm:cxn modelId="{E01DBCD3-B58C-EE4D-B5CA-24A9E18D2493}" type="presOf" srcId="{FC3715C0-F938-4341-9188-9EF892D86C9C}" destId="{EB1C6B1D-0D17-614D-A7A3-0C34013646DE}" srcOrd="0" destOrd="0" presId="urn:microsoft.com/office/officeart/2005/8/layout/hierarchy6"/>
    <dgm:cxn modelId="{041D1661-9327-B448-A7D5-DAB37029F536}" type="presOf" srcId="{C823D1FA-0FB6-8B48-95CB-E6898F874109}" destId="{86ACD52B-9A9D-0044-945C-72CD7993A858}" srcOrd="0" destOrd="0" presId="urn:microsoft.com/office/officeart/2005/8/layout/hierarchy6"/>
    <dgm:cxn modelId="{29E2B4B8-8281-AD40-BCED-3C220A2673D9}" srcId="{C1FDB3ED-64D3-C648-BF11-866295DF9F21}" destId="{74593F94-440C-B945-A10C-48F3476BA206}" srcOrd="3" destOrd="0" parTransId="{1B3DDF21-4794-A143-ACCA-52AF5342C028}" sibTransId="{88DC585E-5144-224A-940F-AD9EA8041F19}"/>
    <dgm:cxn modelId="{EF2E6D5F-77F1-B44A-BF86-27B7793ED7A6}" type="presOf" srcId="{7E372DC2-56D0-084D-B013-F7C1CB9278FB}" destId="{B5D755A4-7820-4A42-BE3C-7CA4795B1704}" srcOrd="0" destOrd="0" presId="urn:microsoft.com/office/officeart/2005/8/layout/hierarchy6"/>
    <dgm:cxn modelId="{0C517BD4-57BC-B64E-8DCB-21524DD80395}" srcId="{C1FDB3ED-64D3-C648-BF11-866295DF9F21}" destId="{B0B8AD12-1142-B64F-9A4A-90BD34931EB8}" srcOrd="0" destOrd="0" parTransId="{7A5F5CDB-93D4-2B48-BDD3-25EDEC714B0B}" sibTransId="{41C307CF-FF32-2248-882E-82E6DC5DD2EA}"/>
    <dgm:cxn modelId="{846E6BC3-BA47-6347-9A5F-C87B5D62939F}" type="presOf" srcId="{74593F94-440C-B945-A10C-48F3476BA206}" destId="{AC1E0A16-C13A-D14C-8984-AAC04B70C126}" srcOrd="1" destOrd="0" presId="urn:microsoft.com/office/officeart/2005/8/layout/hierarchy6"/>
    <dgm:cxn modelId="{CB1F05C0-FA31-6F4B-A1C1-16AD4F8CEF6B}" type="presOf" srcId="{DCC51517-6330-B94C-A487-624A78F23EFA}" destId="{920D01F8-0FDC-FE4C-9732-68853682A86D}" srcOrd="1" destOrd="0" presId="urn:microsoft.com/office/officeart/2005/8/layout/hierarchy6"/>
    <dgm:cxn modelId="{962B584A-0562-A243-B864-0F0437ADD8E5}" srcId="{86147614-373C-D942-8479-54113E0CCC0F}" destId="{D0EA8EBF-EF38-A247-AF52-34C2CC898FA2}" srcOrd="0" destOrd="0" parTransId="{A1A24531-3A5A-4848-9C26-5DB56F6CAB52}" sibTransId="{B5C2E584-FF95-DE4F-948F-065CDD5DF172}"/>
    <dgm:cxn modelId="{971A4EA5-4640-D741-8F5D-BF60B30D3EFE}" type="presOf" srcId="{A1A24531-3A5A-4848-9C26-5DB56F6CAB52}" destId="{B812C341-9794-7D47-B60B-696FBBD315F8}" srcOrd="0" destOrd="0" presId="urn:microsoft.com/office/officeart/2005/8/layout/hierarchy6"/>
    <dgm:cxn modelId="{9581F54B-EB09-CF49-BD94-A7E9D8684A09}" type="presOf" srcId="{56677238-072F-974C-8F06-878FF45C5858}" destId="{54A3444D-FD12-5247-B7B7-E82DEF140625}" srcOrd="0" destOrd="0" presId="urn:microsoft.com/office/officeart/2005/8/layout/hierarchy6"/>
    <dgm:cxn modelId="{1FD4994B-D03F-704C-B82E-8B18F72DCC06}" type="presOf" srcId="{C1FDB3ED-64D3-C648-BF11-866295DF9F21}" destId="{F3D788F4-69FB-CC42-AE95-FD9029B10D9E}" srcOrd="0" destOrd="0" presId="urn:microsoft.com/office/officeart/2005/8/layout/hierarchy6"/>
    <dgm:cxn modelId="{96C23346-BB67-9D47-91FB-846E729A009C}" type="presParOf" srcId="{F3D788F4-69FB-CC42-AE95-FD9029B10D9E}" destId="{F5C10184-1B0F-6741-B956-49148BA412DE}" srcOrd="0" destOrd="0" presId="urn:microsoft.com/office/officeart/2005/8/layout/hierarchy6"/>
    <dgm:cxn modelId="{274ABE10-661A-4C42-8F89-859179161D1D}" type="presParOf" srcId="{F5C10184-1B0F-6741-B956-49148BA412DE}" destId="{A3289617-0D0F-304E-914E-CD95BF1E1ADB}" srcOrd="0" destOrd="0" presId="urn:microsoft.com/office/officeart/2005/8/layout/hierarchy6"/>
    <dgm:cxn modelId="{C2A68B9C-1354-4743-AC51-E8CEF70A8EED}" type="presParOf" srcId="{F5C10184-1B0F-6741-B956-49148BA412DE}" destId="{501A9D03-2C45-6944-A97F-4927B706158B}" srcOrd="1" destOrd="0" presId="urn:microsoft.com/office/officeart/2005/8/layout/hierarchy6"/>
    <dgm:cxn modelId="{B1E8BA84-1323-1D4C-A681-54205FE7AF9D}" type="presParOf" srcId="{501A9D03-2C45-6944-A97F-4927B706158B}" destId="{AC3F90B8-C2DA-214C-805C-F6F2F0A1DF52}" srcOrd="0" destOrd="0" presId="urn:microsoft.com/office/officeart/2005/8/layout/hierarchy6"/>
    <dgm:cxn modelId="{73902B12-BE9B-DB4B-A69A-E287C2647B22}" type="presParOf" srcId="{AC3F90B8-C2DA-214C-805C-F6F2F0A1DF52}" destId="{F96D222C-09E3-B044-A0F8-D875D92664B9}" srcOrd="0" destOrd="0" presId="urn:microsoft.com/office/officeart/2005/8/layout/hierarchy6"/>
    <dgm:cxn modelId="{2B191212-0883-F84C-A5D6-F3038E7C4C75}" type="presParOf" srcId="{AC3F90B8-C2DA-214C-805C-F6F2F0A1DF52}" destId="{620DBE80-E1AC-0342-90B4-50AF8949165D}" srcOrd="1" destOrd="0" presId="urn:microsoft.com/office/officeart/2005/8/layout/hierarchy6"/>
    <dgm:cxn modelId="{4729C078-EF51-2E49-9CB1-B1E1734340F0}" type="presParOf" srcId="{620DBE80-E1AC-0342-90B4-50AF8949165D}" destId="{3CCF90A1-98DA-D945-90E9-814E5B4CFF25}" srcOrd="0" destOrd="0" presId="urn:microsoft.com/office/officeart/2005/8/layout/hierarchy6"/>
    <dgm:cxn modelId="{E4C7BFA2-D696-A14F-8373-D7F7D40013E2}" type="presParOf" srcId="{620DBE80-E1AC-0342-90B4-50AF8949165D}" destId="{19361112-876B-1F42-9419-43C3F2E88913}" srcOrd="1" destOrd="0" presId="urn:microsoft.com/office/officeart/2005/8/layout/hierarchy6"/>
    <dgm:cxn modelId="{AC224749-CE53-844F-A384-2C181BCC29F4}" type="presParOf" srcId="{19361112-876B-1F42-9419-43C3F2E88913}" destId="{2C9DF51E-AB53-DE46-942A-C14CF41F6293}" srcOrd="0" destOrd="0" presId="urn:microsoft.com/office/officeart/2005/8/layout/hierarchy6"/>
    <dgm:cxn modelId="{F75CA6F5-8485-B442-9165-AA2725AD0363}" type="presParOf" srcId="{19361112-876B-1F42-9419-43C3F2E88913}" destId="{6B28D8A0-8850-8148-B8E6-2577BCBE13EE}" srcOrd="1" destOrd="0" presId="urn:microsoft.com/office/officeart/2005/8/layout/hierarchy6"/>
    <dgm:cxn modelId="{CC711CDB-FCB4-364E-9A1D-5C06D7900B68}" type="presParOf" srcId="{6B28D8A0-8850-8148-B8E6-2577BCBE13EE}" destId="{B5D755A4-7820-4A42-BE3C-7CA4795B1704}" srcOrd="0" destOrd="0" presId="urn:microsoft.com/office/officeart/2005/8/layout/hierarchy6"/>
    <dgm:cxn modelId="{4B4B22E1-7DEC-D94C-935D-B7F343A979EC}" type="presParOf" srcId="{6B28D8A0-8850-8148-B8E6-2577BCBE13EE}" destId="{12D857CA-0B7B-A94E-A5CF-12872803F541}" srcOrd="1" destOrd="0" presId="urn:microsoft.com/office/officeart/2005/8/layout/hierarchy6"/>
    <dgm:cxn modelId="{D71020B2-49CD-4242-822F-A2987617C9AB}" type="presParOf" srcId="{12D857CA-0B7B-A94E-A5CF-12872803F541}" destId="{0D6DEBEE-A71A-724F-9E0C-2EAB581214CF}" srcOrd="0" destOrd="0" presId="urn:microsoft.com/office/officeart/2005/8/layout/hierarchy6"/>
    <dgm:cxn modelId="{8038B6D7-D49B-D548-9C7D-531416354D7B}" type="presParOf" srcId="{12D857CA-0B7B-A94E-A5CF-12872803F541}" destId="{12DBE379-3F27-8D4F-AAD0-2C2887AD6441}" srcOrd="1" destOrd="0" presId="urn:microsoft.com/office/officeart/2005/8/layout/hierarchy6"/>
    <dgm:cxn modelId="{1D1AE173-882D-CF4C-A2FE-3FA9074A1C7A}" type="presParOf" srcId="{6B28D8A0-8850-8148-B8E6-2577BCBE13EE}" destId="{1085F0AD-1D69-FC46-984F-4BE6AB694F9B}" srcOrd="2" destOrd="0" presId="urn:microsoft.com/office/officeart/2005/8/layout/hierarchy6"/>
    <dgm:cxn modelId="{3B005735-55BC-4B4B-A764-61E09E38B116}" type="presParOf" srcId="{6B28D8A0-8850-8148-B8E6-2577BCBE13EE}" destId="{A4E8D146-1E15-0A47-84A6-D11E3975C44C}" srcOrd="3" destOrd="0" presId="urn:microsoft.com/office/officeart/2005/8/layout/hierarchy6"/>
    <dgm:cxn modelId="{2E6BBB9A-6DF3-494B-B34D-3B2D3988430F}" type="presParOf" srcId="{A4E8D146-1E15-0A47-84A6-D11E3975C44C}" destId="{61156572-8360-6D40-8345-09B61469A848}" srcOrd="0" destOrd="0" presId="urn:microsoft.com/office/officeart/2005/8/layout/hierarchy6"/>
    <dgm:cxn modelId="{1A0CD625-A90E-934A-BF51-DDE2FBA366F9}" type="presParOf" srcId="{A4E8D146-1E15-0A47-84A6-D11E3975C44C}" destId="{D25E3F8D-AB24-464C-A92A-F40C789ECDE1}" srcOrd="1" destOrd="0" presId="urn:microsoft.com/office/officeart/2005/8/layout/hierarchy6"/>
    <dgm:cxn modelId="{674FABDF-2B17-4A49-A92D-A06202EEDC14}" type="presParOf" srcId="{620DBE80-E1AC-0342-90B4-50AF8949165D}" destId="{EB1C6B1D-0D17-614D-A7A3-0C34013646DE}" srcOrd="2" destOrd="0" presId="urn:microsoft.com/office/officeart/2005/8/layout/hierarchy6"/>
    <dgm:cxn modelId="{C166192D-CAE6-094A-A498-53B17D792029}" type="presParOf" srcId="{620DBE80-E1AC-0342-90B4-50AF8949165D}" destId="{6D063837-00FB-4A4E-BAEE-466A3955BE44}" srcOrd="3" destOrd="0" presId="urn:microsoft.com/office/officeart/2005/8/layout/hierarchy6"/>
    <dgm:cxn modelId="{1B7072A1-5A18-0545-9DDE-1542B9B6E2FE}" type="presParOf" srcId="{6D063837-00FB-4A4E-BAEE-466A3955BE44}" destId="{B440F1CD-C837-C848-B3C2-E3C1EB15D7A5}" srcOrd="0" destOrd="0" presId="urn:microsoft.com/office/officeart/2005/8/layout/hierarchy6"/>
    <dgm:cxn modelId="{34088AE3-5BB3-1D4C-A9A3-86F23C10F8DB}" type="presParOf" srcId="{6D063837-00FB-4A4E-BAEE-466A3955BE44}" destId="{18829213-934A-794E-B09E-C20BBBD750C9}" srcOrd="1" destOrd="0" presId="urn:microsoft.com/office/officeart/2005/8/layout/hierarchy6"/>
    <dgm:cxn modelId="{76A57D50-B960-B44C-9FBF-8718B0BF7FF1}" type="presParOf" srcId="{18829213-934A-794E-B09E-C20BBBD750C9}" destId="{B812C341-9794-7D47-B60B-696FBBD315F8}" srcOrd="0" destOrd="0" presId="urn:microsoft.com/office/officeart/2005/8/layout/hierarchy6"/>
    <dgm:cxn modelId="{CBC53968-9583-4741-B272-2058F1729223}" type="presParOf" srcId="{18829213-934A-794E-B09E-C20BBBD750C9}" destId="{310D1E57-DB4D-C942-8B60-EA9F286CDACD}" srcOrd="1" destOrd="0" presId="urn:microsoft.com/office/officeart/2005/8/layout/hierarchy6"/>
    <dgm:cxn modelId="{AE31DAB9-4EF3-CE4D-9858-1D3A54E5C2A9}" type="presParOf" srcId="{310D1E57-DB4D-C942-8B60-EA9F286CDACD}" destId="{11FD516C-9738-1041-A715-720C3BB72692}" srcOrd="0" destOrd="0" presId="urn:microsoft.com/office/officeart/2005/8/layout/hierarchy6"/>
    <dgm:cxn modelId="{629E5F95-C579-F745-9A6F-60E26B427A8C}" type="presParOf" srcId="{310D1E57-DB4D-C942-8B60-EA9F286CDACD}" destId="{B380AC52-E6F1-2F4A-8606-2C508707570A}" srcOrd="1" destOrd="0" presId="urn:microsoft.com/office/officeart/2005/8/layout/hierarchy6"/>
    <dgm:cxn modelId="{1E2E6C94-68E5-7A40-A0CD-E34725AA4B15}" type="presParOf" srcId="{B380AC52-E6F1-2F4A-8606-2C508707570A}" destId="{86ACD52B-9A9D-0044-945C-72CD7993A858}" srcOrd="0" destOrd="0" presId="urn:microsoft.com/office/officeart/2005/8/layout/hierarchy6"/>
    <dgm:cxn modelId="{0680FEBF-4242-F749-AB02-E6313FD988DA}" type="presParOf" srcId="{B380AC52-E6F1-2F4A-8606-2C508707570A}" destId="{49A9F3D9-E055-FD4B-9F74-ED0DB4D02E86}" srcOrd="1" destOrd="0" presId="urn:microsoft.com/office/officeart/2005/8/layout/hierarchy6"/>
    <dgm:cxn modelId="{FAA58B19-D15C-7C43-9095-59C5CD5950D0}" type="presParOf" srcId="{49A9F3D9-E055-FD4B-9F74-ED0DB4D02E86}" destId="{1B22FCC5-3466-2C43-A7B6-334C1820FDCB}" srcOrd="0" destOrd="0" presId="urn:microsoft.com/office/officeart/2005/8/layout/hierarchy6"/>
    <dgm:cxn modelId="{EFB92326-9AA9-A34F-AC23-EA3AE6BDE3D1}" type="presParOf" srcId="{49A9F3D9-E055-FD4B-9F74-ED0DB4D02E86}" destId="{F15196F7-B6AD-0345-8B17-01409B86CE85}" srcOrd="1" destOrd="0" presId="urn:microsoft.com/office/officeart/2005/8/layout/hierarchy6"/>
    <dgm:cxn modelId="{365A7EB7-9849-A14B-BE6B-100AEB5517AB}" type="presParOf" srcId="{B380AC52-E6F1-2F4A-8606-2C508707570A}" destId="{FF456C6A-6313-6D4C-B978-D332A06733BC}" srcOrd="2" destOrd="0" presId="urn:microsoft.com/office/officeart/2005/8/layout/hierarchy6"/>
    <dgm:cxn modelId="{463BEF53-E5CF-E443-984F-A785A666AF62}" type="presParOf" srcId="{B380AC52-E6F1-2F4A-8606-2C508707570A}" destId="{3DEE4111-E575-D54A-9F14-552300FC6C5F}" srcOrd="3" destOrd="0" presId="urn:microsoft.com/office/officeart/2005/8/layout/hierarchy6"/>
    <dgm:cxn modelId="{A7797B0A-F328-E049-A986-8970249D24EF}" type="presParOf" srcId="{3DEE4111-E575-D54A-9F14-552300FC6C5F}" destId="{9BDBE2F0-AAB4-504C-852A-EB5C78C4DE49}" srcOrd="0" destOrd="0" presId="urn:microsoft.com/office/officeart/2005/8/layout/hierarchy6"/>
    <dgm:cxn modelId="{D5A1FA21-C2D9-274B-B382-4C845EC13EF3}" type="presParOf" srcId="{3DEE4111-E575-D54A-9F14-552300FC6C5F}" destId="{6372B5AB-2ACA-F04A-BDEF-E1D045495D46}" srcOrd="1" destOrd="0" presId="urn:microsoft.com/office/officeart/2005/8/layout/hierarchy6"/>
    <dgm:cxn modelId="{66B38AB2-BA09-4146-8B4E-6E0CDDDDD0DF}" type="presParOf" srcId="{F3D788F4-69FB-CC42-AE95-FD9029B10D9E}" destId="{D846328D-BA8D-EA48-9B2C-F377F5E46A17}" srcOrd="1" destOrd="0" presId="urn:microsoft.com/office/officeart/2005/8/layout/hierarchy6"/>
    <dgm:cxn modelId="{52F7B014-9C3A-C54C-A77E-642CEA152C12}" type="presParOf" srcId="{D846328D-BA8D-EA48-9B2C-F377F5E46A17}" destId="{016D4ADB-C68E-BC48-823A-CB4BC45CF08E}" srcOrd="0" destOrd="0" presId="urn:microsoft.com/office/officeart/2005/8/layout/hierarchy6"/>
    <dgm:cxn modelId="{A894DC84-D2BE-D24E-9919-FD8E0E78EE86}" type="presParOf" srcId="{016D4ADB-C68E-BC48-823A-CB4BC45CF08E}" destId="{B4751FD3-DD3E-D944-984E-7AA4BEA776BE}" srcOrd="0" destOrd="0" presId="urn:microsoft.com/office/officeart/2005/8/layout/hierarchy6"/>
    <dgm:cxn modelId="{85969927-9624-0540-A7AA-91F5FA37D768}" type="presParOf" srcId="{016D4ADB-C68E-BC48-823A-CB4BC45CF08E}" destId="{920D01F8-0FDC-FE4C-9732-68853682A86D}" srcOrd="1" destOrd="0" presId="urn:microsoft.com/office/officeart/2005/8/layout/hierarchy6"/>
    <dgm:cxn modelId="{048329C3-CFC3-7243-A6B4-2010600B7734}" type="presParOf" srcId="{D846328D-BA8D-EA48-9B2C-F377F5E46A17}" destId="{3CB44440-E0F8-904E-A47F-26B5DBE994AB}" srcOrd="1" destOrd="0" presId="urn:microsoft.com/office/officeart/2005/8/layout/hierarchy6"/>
    <dgm:cxn modelId="{1CC1AA2E-6A07-DF4A-887A-2095056E7301}" type="presParOf" srcId="{3CB44440-E0F8-904E-A47F-26B5DBE994AB}" destId="{07E83737-6952-CD47-AFDC-7FD9BCDFE9B2}" srcOrd="0" destOrd="0" presId="urn:microsoft.com/office/officeart/2005/8/layout/hierarchy6"/>
    <dgm:cxn modelId="{7DD51E67-9C4E-2341-9D53-86860437F78E}" type="presParOf" srcId="{D846328D-BA8D-EA48-9B2C-F377F5E46A17}" destId="{9AF1989A-D12D-AA49-9D9E-0D4299E5E867}" srcOrd="2" destOrd="0" presId="urn:microsoft.com/office/officeart/2005/8/layout/hierarchy6"/>
    <dgm:cxn modelId="{54339D57-A173-394B-96B2-3C13FAC46DD6}" type="presParOf" srcId="{9AF1989A-D12D-AA49-9D9E-0D4299E5E867}" destId="{54A3444D-FD12-5247-B7B7-E82DEF140625}" srcOrd="0" destOrd="0" presId="urn:microsoft.com/office/officeart/2005/8/layout/hierarchy6"/>
    <dgm:cxn modelId="{42D3EB58-4A43-A945-8C40-61178F22BEAC}" type="presParOf" srcId="{9AF1989A-D12D-AA49-9D9E-0D4299E5E867}" destId="{374EE3A4-0BFF-0A4C-BA3C-86392C89BAB6}" srcOrd="1" destOrd="0" presId="urn:microsoft.com/office/officeart/2005/8/layout/hierarchy6"/>
    <dgm:cxn modelId="{FE44829C-A01E-D546-B945-42EDA4996F03}" type="presParOf" srcId="{D846328D-BA8D-EA48-9B2C-F377F5E46A17}" destId="{376C8F3F-2EAA-454F-B008-7CC739EC274A}" srcOrd="3" destOrd="0" presId="urn:microsoft.com/office/officeart/2005/8/layout/hierarchy6"/>
    <dgm:cxn modelId="{CAD83904-8452-0849-A794-ECCFA98EBB7D}" type="presParOf" srcId="{376C8F3F-2EAA-454F-B008-7CC739EC274A}" destId="{24A03A41-5857-7047-8817-9013FF41D7B5}" srcOrd="0" destOrd="0" presId="urn:microsoft.com/office/officeart/2005/8/layout/hierarchy6"/>
    <dgm:cxn modelId="{6BCD8E3B-AB53-7047-9374-692DCC5EC58B}" type="presParOf" srcId="{D846328D-BA8D-EA48-9B2C-F377F5E46A17}" destId="{1F4159A7-9CDE-3D4F-9B17-1B3C58BABDFC}" srcOrd="4" destOrd="0" presId="urn:microsoft.com/office/officeart/2005/8/layout/hierarchy6"/>
    <dgm:cxn modelId="{3ADEC4A8-779C-A14C-8C82-02E68050ECF3}" type="presParOf" srcId="{1F4159A7-9CDE-3D4F-9B17-1B3C58BABDFC}" destId="{8ACBB746-83B4-3648-AD49-B9B31487CF2D}" srcOrd="0" destOrd="0" presId="urn:microsoft.com/office/officeart/2005/8/layout/hierarchy6"/>
    <dgm:cxn modelId="{A71E41E7-B9AA-9A4B-B0DF-6F3C7306EE45}" type="presParOf" srcId="{1F4159A7-9CDE-3D4F-9B17-1B3C58BABDFC}" destId="{AC1E0A16-C13A-D14C-8984-AAC04B70C126}" srcOrd="1" destOrd="0" presId="urn:microsoft.com/office/officeart/2005/8/layout/hierarchy6"/>
    <dgm:cxn modelId="{29E89BEA-13A4-8243-924D-2671B7F73B74}" type="presParOf" srcId="{D846328D-BA8D-EA48-9B2C-F377F5E46A17}" destId="{7E2BF535-DB84-424E-BA1D-F9AC7587AA94}" srcOrd="5" destOrd="0" presId="urn:microsoft.com/office/officeart/2005/8/layout/hierarchy6"/>
    <dgm:cxn modelId="{090B1AC6-854D-9148-82D9-6E7D8C3F814D}" type="presParOf" srcId="{7E2BF535-DB84-424E-BA1D-F9AC7587AA94}" destId="{DC44634F-E157-D943-8374-CEB78A0ECA67}" srcOrd="0" destOrd="0" presId="urn:microsoft.com/office/officeart/2005/8/layout/hierarchy6"/>
    <dgm:cxn modelId="{71B85670-72DC-A049-8C47-76694D8FC786}" type="presParOf" srcId="{D846328D-BA8D-EA48-9B2C-F377F5E46A17}" destId="{1CEB3186-2FE8-EB41-977E-DE17E048651B}" srcOrd="6" destOrd="0" presId="urn:microsoft.com/office/officeart/2005/8/layout/hierarchy6"/>
    <dgm:cxn modelId="{29095AE5-BCF9-2644-9AE8-6F08F34B71EA}" type="presParOf" srcId="{1CEB3186-2FE8-EB41-977E-DE17E048651B}" destId="{9FF762C4-BAB0-074C-B2B1-AC08D67EA386}" srcOrd="0" destOrd="0" presId="urn:microsoft.com/office/officeart/2005/8/layout/hierarchy6"/>
    <dgm:cxn modelId="{78F4ADCC-18F2-6945-9EA2-A6ECEE6E083A}" type="presParOf" srcId="{1CEB3186-2FE8-EB41-977E-DE17E048651B}" destId="{A8298237-D3D3-C449-8679-30B7C0A97382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6D114-02B8-5648-8B5F-7EB5D037994C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3AF9-F3BA-B541-B41A-843605E1B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6B069D22-98D6-C344-8096-8A4E6CAEF1AF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1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171575" y="685962"/>
            <a:ext cx="4516438" cy="342819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7AE1CB8F-134D-5145-8975-F784E87C2351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23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48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BEA5CB25-41A0-0243-B669-C8A3E005E574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24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686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Ambiguity (not last):</a:t>
            </a:r>
            <a:r>
              <a:rPr lang="en-US" baseline="0" dirty="0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 term belongs to a search followed by another</a:t>
            </a:r>
          </a:p>
          <a:p>
            <a:r>
              <a:rPr lang="en-US" baseline="0" dirty="0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Usefulness (</a:t>
            </a:r>
            <a:r>
              <a:rPr lang="en-US" baseline="0" dirty="0" err="1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last_empty</a:t>
            </a:r>
            <a:r>
              <a:rPr lang="en-US" baseline="0" dirty="0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r>
              <a:rPr lang="en-US" baseline="0" dirty="0" smtClean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Misspell (max. of occurrence of another term)</a:t>
            </a:r>
          </a:p>
          <a:p>
            <a:endParaRPr lang="en-US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BEA5CB25-41A0-0243-B669-C8A3E005E574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25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686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65CD57B8-0EEE-4847-AEC1-44AAEA7FF9DE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26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891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65CD57B8-0EEE-4847-AEC1-44AAEA7FF9DE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27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891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65CD57B8-0EEE-4847-AEC1-44AAEA7FF9DE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28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891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DECC8200-6635-4647-84D4-793E83A396B7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29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4096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202C0E33-7907-5F4E-9B85-E13B419D3072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41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E4929D9D-CEB4-0444-801A-938D708990AB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3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45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BF0CC739-D564-2444-92B6-35E87A7B5D83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9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457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6CCAFDA2-4672-3C43-BC3D-6D3ABDFC0873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11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867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E9AC5D37-5C1A-C040-BFD6-8663DC3ACA23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12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662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31BE7FF9-4E92-E04B-93EB-BA72DFF4EBC9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19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072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A96942CF-5E84-4C4E-95C0-CF819ED5BE23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20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277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-65" charset="0"/>
              <a:buNone/>
            </a:pPr>
            <a:fld id="{7AE1CB8F-134D-5145-8975-F784E87C2351}" type="slidenum">
              <a:rPr lang="en-GB">
                <a:latin typeface="Times New Roman" pitchFamily="-65" charset="0"/>
                <a:ea typeface="Arial" pitchFamily="-65" charset="0"/>
                <a:cs typeface="Arial" pitchFamily="-65" charset="0"/>
              </a:rPr>
              <a:pPr>
                <a:buFont typeface="Times New Roman" pitchFamily="-65" charset="0"/>
                <a:buNone/>
              </a:pPr>
              <a:t>22</a:t>
            </a:fld>
            <a:endParaRPr lang="en-GB">
              <a:latin typeface="Times New Roman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48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0888" cy="3422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2276"/>
            <a:ext cx="5022850" cy="4115764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S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152400"/>
            <a:ext cx="1524000" cy="5973764"/>
          </a:xfrm>
        </p:spPr>
        <p:txBody>
          <a:bodyPr vert="eaVert"/>
          <a:lstStyle>
            <a:lvl1pPr>
              <a:defRPr sz="4200">
                <a:solidFill>
                  <a:srgbClr val="3F226C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EEE31-9EC5-BD4C-B4C2-FFB92BB34B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6167-3CA9-0D4D-88D7-A6DB759427BA}" type="datetimeFigureOut">
              <a:rPr lang="en-US" smtClean="0"/>
              <a:pPr/>
              <a:t>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8DC7-CADF-2044-8A22-629E27C86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effectLst>
            <a:outerShdw blurRad="50800" dist="38100" dir="2700000" algn="br">
              <a:srgbClr val="000000">
                <a:alpha val="43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diagramColors" Target="../diagrams/colors2.xml"/><Relationship Id="rId4" Type="http://schemas.openxmlformats.org/officeDocument/2006/relationships/diagramLayout" Target="../diagrams/layout2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2.xml"/><Relationship Id="rId5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df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df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d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df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df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2.pd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88B-47EF-6047-A7D9-63A25C1C6EE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670925" cy="4079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88" rIns="90000" bIns="4680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400" b="1" dirty="0" smtClean="0">
                <a:solidFill>
                  <a:srgbClr val="7B0099"/>
                </a:solidFill>
                <a:latin typeface="Arial" pitchFamily="-65" charset="0"/>
              </a:rPr>
              <a:t>Mining User Web Search Activity with Layered Bayesian Networks or How to Capture a Click in its Context</a:t>
            </a:r>
          </a:p>
          <a:p>
            <a:pPr algn="ctr"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3400" b="1" dirty="0" smtClean="0">
              <a:solidFill>
                <a:srgbClr val="7B0099"/>
              </a:solidFill>
              <a:latin typeface="Arial" pitchFamily="-65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>
                <a:solidFill>
                  <a:srgbClr val="000000"/>
                </a:solidFill>
                <a:latin typeface="Arial" pitchFamily="-65" charset="0"/>
              </a:rPr>
              <a:t>B. Piwowarski</a:t>
            </a:r>
            <a:r>
              <a:rPr lang="en-GB" sz="2800" baseline="30000" dirty="0">
                <a:solidFill>
                  <a:srgbClr val="000000"/>
                </a:solidFill>
                <a:latin typeface="Arial" pitchFamily="-65" charset="0"/>
              </a:rPr>
              <a:t>1</a:t>
            </a:r>
            <a:r>
              <a:rPr lang="en-GB" sz="2800" dirty="0">
                <a:solidFill>
                  <a:srgbClr val="000000"/>
                </a:solidFill>
                <a:latin typeface="Arial" pitchFamily="-65" charset="0"/>
              </a:rPr>
              <a:t>, G. 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Dupret</a:t>
            </a:r>
            <a:r>
              <a:rPr lang="en-GB" sz="2800" baseline="30000" dirty="0" smtClean="0">
                <a:solidFill>
                  <a:srgbClr val="000000"/>
                </a:solidFill>
                <a:latin typeface="Arial" pitchFamily="-65" charset="0"/>
              </a:rPr>
              <a:t>2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, R. Jones</a:t>
            </a:r>
            <a:r>
              <a:rPr lang="en-GB" sz="2800" baseline="30000" dirty="0" smtClean="0">
                <a:solidFill>
                  <a:srgbClr val="000000"/>
                </a:solidFill>
                <a:latin typeface="Arial" pitchFamily="-65" charset="0"/>
              </a:rPr>
              <a:t>2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800" dirty="0" smtClean="0">
              <a:solidFill>
                <a:srgbClr val="000000"/>
              </a:solidFill>
              <a:latin typeface="Arial" pitchFamily="-65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aseline="30000" dirty="0">
                <a:solidFill>
                  <a:srgbClr val="000000"/>
                </a:solidFill>
                <a:latin typeface="Arial" pitchFamily="-65" charset="0"/>
              </a:rPr>
              <a:t>1 </a:t>
            </a:r>
            <a:r>
              <a:rPr lang="en-GB" sz="2800" dirty="0">
                <a:solidFill>
                  <a:srgbClr val="000000"/>
                </a:solidFill>
                <a:latin typeface="Arial" pitchFamily="-65" charset="0"/>
              </a:rPr>
              <a:t>University of Glasgow, 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UK </a:t>
            </a:r>
            <a:b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</a:br>
            <a:r>
              <a:rPr lang="en-GB" sz="1800" dirty="0" smtClean="0">
                <a:solidFill>
                  <a:srgbClr val="000000"/>
                </a:solidFill>
                <a:latin typeface="Arial" pitchFamily="-65" charset="0"/>
              </a:rPr>
              <a:t>(work done while </a:t>
            </a:r>
            <a:r>
              <a:rPr lang="en-GB" dirty="0" smtClean="0">
                <a:solidFill>
                  <a:srgbClr val="000000"/>
                </a:solidFill>
                <a:latin typeface="Arial" pitchFamily="-65" charset="0"/>
              </a:rPr>
              <a:t>in</a:t>
            </a:r>
            <a:r>
              <a:rPr lang="en-GB" sz="1800" dirty="0" smtClean="0">
                <a:solidFill>
                  <a:srgbClr val="000000"/>
                </a:solidFill>
                <a:latin typeface="Arial" pitchFamily="-65" charset="0"/>
              </a:rPr>
              <a:t> Yahoo!)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 </a:t>
            </a:r>
            <a:endParaRPr lang="en-GB" sz="2800" dirty="0">
              <a:solidFill>
                <a:srgbClr val="000000"/>
              </a:solidFill>
              <a:latin typeface="Arial" pitchFamily="-65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aseline="30000" dirty="0">
                <a:solidFill>
                  <a:srgbClr val="000000"/>
                </a:solidFill>
                <a:latin typeface="Arial" pitchFamily="-65" charset="0"/>
              </a:rPr>
              <a:t>2</a:t>
            </a:r>
            <a:r>
              <a:rPr lang="en-GB" sz="2800" dirty="0">
                <a:solidFill>
                  <a:srgbClr val="000000"/>
                </a:solidFill>
                <a:latin typeface="Arial" pitchFamily="-65" charset="0"/>
              </a:rPr>
              <a:t> Yahoo!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Arial" pitchFamily="-65" charset="0"/>
              </a:rPr>
              <a:t>Labs</a:t>
            </a:r>
            <a:endParaRPr lang="en-GB" sz="2800" dirty="0">
              <a:solidFill>
                <a:srgbClr val="000000"/>
              </a:solidFill>
              <a:latin typeface="Arial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A model for query chains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Bayesian Network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model for chains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84D4-18B2-9347-8C1C-9980DB5AEAC8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1143000"/>
          <a:ext cx="8001000" cy="4953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038600" y="4191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4495800" y="24384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657600" y="3429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486400" y="3048000"/>
            <a:ext cx="1295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972300" y="36195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6553200" y="43434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10400" y="5181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6019800"/>
            <a:ext cx="540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[1] “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 - Operate - Test - Exit” framework (Miller, 1960)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model for chains</a:t>
            </a:r>
            <a:endParaRPr lang="en-GB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Chains exhibit a structure (</a:t>
            </a:r>
            <a:r>
              <a:rPr lang="en-GB" dirty="0" smtClean="0"/>
              <a:t>chain, query, page, click) which is both </a:t>
            </a:r>
            <a:r>
              <a:rPr lang="en-GB" i="1" dirty="0" smtClean="0"/>
              <a:t>natural </a:t>
            </a:r>
            <a:r>
              <a:rPr lang="en-GB" dirty="0" smtClean="0"/>
              <a:t>and </a:t>
            </a:r>
            <a:r>
              <a:rPr lang="en-GB" i="1" dirty="0" smtClean="0"/>
              <a:t>constrained</a:t>
            </a:r>
            <a:endParaRPr lang="en-GB" dirty="0" smtClean="0"/>
          </a:p>
          <a:p>
            <a:r>
              <a:rPr lang="en-GB" dirty="0" smtClean="0"/>
              <a:t>The model should explain what we </a:t>
            </a:r>
            <a:r>
              <a:rPr lang="en-GB" b="1" dirty="0" smtClean="0"/>
              <a:t>observe </a:t>
            </a:r>
            <a:r>
              <a:rPr lang="en-GB" dirty="0" smtClean="0"/>
              <a:t>(# of searches, time, relevance, etc.) in the logs</a:t>
            </a:r>
          </a:p>
          <a:p>
            <a:r>
              <a:rPr lang="en-GB" dirty="0" smtClean="0"/>
              <a:t>The model should use </a:t>
            </a:r>
            <a:r>
              <a:rPr lang="en-GB" b="1" dirty="0" smtClean="0"/>
              <a:t>latent variables </a:t>
            </a:r>
            <a:r>
              <a:rPr lang="en-GB" dirty="0" smtClean="0"/>
              <a:t>as we want:</a:t>
            </a:r>
          </a:p>
          <a:p>
            <a:pPr lvl="1"/>
            <a:r>
              <a:rPr lang="en-GB" dirty="0" smtClean="0"/>
              <a:t> To gain insight into the user behaviour</a:t>
            </a:r>
          </a:p>
          <a:p>
            <a:pPr lvl="1"/>
            <a:r>
              <a:rPr lang="en-GB" dirty="0" smtClean="0"/>
              <a:t> To do</a:t>
            </a:r>
            <a:r>
              <a:rPr lang="en-GB" dirty="0" smtClean="0"/>
              <a:t> cluster subset of user actions</a:t>
            </a:r>
          </a:p>
          <a:p>
            <a:r>
              <a:rPr lang="en-GB" dirty="0" smtClean="0"/>
              <a:t>Related works: </a:t>
            </a:r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earch trails [1]</a:t>
            </a:r>
          </a:p>
          <a:p>
            <a:pPr lvl="1"/>
            <a:r>
              <a:rPr lang="en-GB" dirty="0" smtClean="0"/>
              <a:t>N</a:t>
            </a:r>
            <a:r>
              <a:rPr lang="en-GB" dirty="0" smtClean="0"/>
              <a:t>ext user action [2]</a:t>
            </a:r>
          </a:p>
          <a:p>
            <a:pPr lvl="1"/>
            <a:r>
              <a:rPr lang="en-GB" dirty="0" smtClean="0"/>
              <a:t>Click models [3, 4]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7A4B-2A94-C44E-9307-AC4B7E97C6A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381000" y="5562601"/>
            <a:ext cx="952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>
                <a:solidFill>
                  <a:srgbClr val="595959"/>
                </a:solidFill>
              </a:rPr>
              <a:t>[</a:t>
            </a:r>
            <a:r>
              <a:rPr lang="en-US" sz="1600" dirty="0" smtClean="0">
                <a:solidFill>
                  <a:srgbClr val="595959"/>
                </a:solidFill>
              </a:rPr>
              <a:t>1]	R. W. White and S. M. </a:t>
            </a:r>
            <a:r>
              <a:rPr lang="en-US" sz="1600" dirty="0" err="1" smtClean="0">
                <a:solidFill>
                  <a:srgbClr val="595959"/>
                </a:solidFill>
              </a:rPr>
              <a:t>Drucker</a:t>
            </a:r>
            <a:r>
              <a:rPr lang="en-US" sz="1600" dirty="0" smtClean="0">
                <a:solidFill>
                  <a:srgbClr val="595959"/>
                </a:solidFill>
              </a:rPr>
              <a:t>. Investigating behavioral variability in web search.</a:t>
            </a:r>
            <a:r>
              <a:rPr lang="en-US" sz="1600" dirty="0" smtClean="0">
                <a:solidFill>
                  <a:srgbClr val="595959"/>
                </a:solidFill>
              </a:rPr>
              <a:t> WWW 2007.</a:t>
            </a:r>
          </a:p>
          <a:p>
            <a:pPr lvl="1"/>
            <a:r>
              <a:rPr lang="en-US" sz="1600" dirty="0" smtClean="0">
                <a:solidFill>
                  <a:srgbClr val="595959"/>
                </a:solidFill>
              </a:rPr>
              <a:t>[2]	Downey et al</a:t>
            </a:r>
            <a:r>
              <a:rPr lang="en-US" sz="1600" dirty="0" smtClean="0">
                <a:solidFill>
                  <a:srgbClr val="595959"/>
                </a:solidFill>
              </a:rPr>
              <a:t>. Models of Searching and Browsing: Languages, Studies, and </a:t>
            </a:r>
            <a:r>
              <a:rPr lang="en-US" sz="1600" dirty="0" smtClean="0">
                <a:solidFill>
                  <a:srgbClr val="595959"/>
                </a:solidFill>
              </a:rPr>
              <a:t>Application (IJCAI 2007)</a:t>
            </a:r>
          </a:p>
          <a:p>
            <a:pPr lvl="1"/>
            <a:r>
              <a:rPr lang="en-US" sz="1600" dirty="0" smtClean="0">
                <a:solidFill>
                  <a:srgbClr val="595959"/>
                </a:solidFill>
              </a:rPr>
              <a:t>[3]	</a:t>
            </a:r>
            <a:r>
              <a:rPr lang="en-US" sz="1600" dirty="0" err="1" smtClean="0">
                <a:solidFill>
                  <a:srgbClr val="595959"/>
                </a:solidFill>
              </a:rPr>
              <a:t>Dupret</a:t>
            </a:r>
            <a:r>
              <a:rPr lang="en-US" sz="1600" dirty="0" smtClean="0">
                <a:solidFill>
                  <a:srgbClr val="595959"/>
                </a:solidFill>
              </a:rPr>
              <a:t> and </a:t>
            </a:r>
            <a:r>
              <a:rPr lang="en-US" sz="1600" dirty="0" err="1" smtClean="0">
                <a:solidFill>
                  <a:srgbClr val="595959"/>
                </a:solidFill>
              </a:rPr>
              <a:t>Piwowarski</a:t>
            </a:r>
            <a:r>
              <a:rPr lang="en-US" sz="1600" dirty="0" smtClean="0">
                <a:solidFill>
                  <a:srgbClr val="595959"/>
                </a:solidFill>
              </a:rPr>
              <a:t> (SIGIR </a:t>
            </a:r>
            <a:r>
              <a:rPr lang="en-US" sz="1600" dirty="0" smtClean="0">
                <a:solidFill>
                  <a:srgbClr val="595959"/>
                </a:solidFill>
              </a:rPr>
              <a:t>2008</a:t>
            </a:r>
            <a:r>
              <a:rPr lang="en-US" sz="1600" dirty="0" smtClean="0">
                <a:solidFill>
                  <a:srgbClr val="595959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595959"/>
                </a:solidFill>
              </a:rPr>
              <a:t>[4]	</a:t>
            </a:r>
            <a:r>
              <a:rPr lang="en-US" sz="1600" dirty="0" err="1" smtClean="0">
                <a:solidFill>
                  <a:srgbClr val="595959"/>
                </a:solidFill>
              </a:rPr>
              <a:t>Guo</a:t>
            </a:r>
            <a:r>
              <a:rPr lang="en-US" sz="1600" dirty="0" smtClean="0">
                <a:solidFill>
                  <a:srgbClr val="595959"/>
                </a:solidFill>
              </a:rPr>
              <a:t> et al. Efficient </a:t>
            </a:r>
            <a:r>
              <a:rPr lang="en-US" sz="1600" dirty="0" smtClean="0">
                <a:solidFill>
                  <a:srgbClr val="595959"/>
                </a:solidFill>
              </a:rPr>
              <a:t>Multiple-Clicks Models in Web </a:t>
            </a:r>
            <a:r>
              <a:rPr lang="en-US" sz="1600" dirty="0" smtClean="0">
                <a:solidFill>
                  <a:srgbClr val="595959"/>
                </a:solidFill>
              </a:rPr>
              <a:t>Search (WSDM 2009)</a:t>
            </a:r>
          </a:p>
          <a:p>
            <a:pPr lvl="1"/>
            <a:endParaRPr lang="en-US" sz="1600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Bayesian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452743" cy="47434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59390" y="3200400"/>
            <a:ext cx="2628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37010" y="3242384"/>
            <a:ext cx="2628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87295" y="3200400"/>
            <a:ext cx="2628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75780" y="3200400"/>
            <a:ext cx="2628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Bayesian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63650"/>
            <a:ext cx="4168142" cy="559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n-examples-detai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1566" y="1524000"/>
            <a:ext cx="8575234" cy="497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Bayesian Network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369905" y="1804610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6570" y="1732040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5675085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75820" y="2703285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8190" y="4246640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22885" y="2821215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04610" y="4089405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2041" y="5460395"/>
            <a:ext cx="41522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00000"/>
                  <a:alpha val="18000"/>
                </a:schemeClr>
              </a:gs>
              <a:gs pos="60000">
                <a:schemeClr val="accent1">
                  <a:tint val="100000"/>
                  <a:shade val="60000"/>
                  <a:satMod val="100000"/>
                  <a:lumMod val="100000"/>
                  <a:alpha val="18000"/>
                </a:schemeClr>
              </a:gs>
              <a:gs pos="100000">
                <a:schemeClr val="accent1">
                  <a:shade val="20000"/>
                  <a:satMod val="100000"/>
                  <a:lumMod val="100000"/>
                  <a:alpha val="1800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43200" y="3733800"/>
            <a:ext cx="1739900" cy="330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95800" y="3657600"/>
            <a:ext cx="219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is chain-specific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17244" y="2460725"/>
            <a:ext cx="1109513" cy="739675"/>
            <a:chOff x="4565883" y="553342"/>
            <a:chExt cx="1109513" cy="739675"/>
          </a:xfrm>
        </p:grpSpPr>
        <p:sp>
          <p:nvSpPr>
            <p:cNvPr id="18" name="Rounded Rectangle 17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Chain</a:t>
              </a:r>
              <a:endParaRPr lang="en-US" sz="2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 rot="5400000">
            <a:off x="3439525" y="2547757"/>
            <a:ext cx="893352" cy="12619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62725" y="3962400"/>
            <a:ext cx="1476162" cy="22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H="1">
            <a:off x="4658724" y="2568805"/>
            <a:ext cx="893352" cy="1176487"/>
          </a:xfrm>
          <a:prstGeom prst="bentConnector3">
            <a:avLst>
              <a:gd name="adj1" fmla="val 524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66800" y="4876800"/>
            <a:ext cx="7175500" cy="431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00200" y="5715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(Same for page level &amp; click level)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62400" y="1992362"/>
            <a:ext cx="1109513" cy="739675"/>
            <a:chOff x="4565883" y="553342"/>
            <a:chExt cx="1109513" cy="739675"/>
          </a:xfrm>
        </p:grpSpPr>
        <p:sp>
          <p:nvSpPr>
            <p:cNvPr id="28" name="Rounded Rectangle 27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Chain</a:t>
              </a:r>
              <a:endParaRPr lang="en-US" sz="25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00487" y="3603725"/>
            <a:ext cx="1109513" cy="739675"/>
            <a:chOff x="3123515" y="1588889"/>
            <a:chExt cx="1109513" cy="739675"/>
          </a:xfrm>
        </p:grpSpPr>
        <p:sp>
          <p:nvSpPr>
            <p:cNvPr id="26" name="Rounded Rectangle 25"/>
            <p:cNvSpPr/>
            <p:nvPr/>
          </p:nvSpPr>
          <p:spPr>
            <a:xfrm>
              <a:off x="3123515" y="1588889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6"/>
            <p:cNvSpPr/>
            <p:nvPr/>
          </p:nvSpPr>
          <p:spPr>
            <a:xfrm>
              <a:off x="3145179" y="1610553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Search</a:t>
              </a:r>
              <a:endParaRPr lang="en-US" sz="25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38887" y="3603725"/>
            <a:ext cx="1109513" cy="739675"/>
            <a:chOff x="6008250" y="1588889"/>
            <a:chExt cx="1109513" cy="739675"/>
          </a:xfrm>
        </p:grpSpPr>
        <p:sp>
          <p:nvSpPr>
            <p:cNvPr id="24" name="Rounded Rectangle 23"/>
            <p:cNvSpPr/>
            <p:nvPr/>
          </p:nvSpPr>
          <p:spPr>
            <a:xfrm>
              <a:off x="6008250" y="1588889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8"/>
            <p:cNvSpPr/>
            <p:nvPr/>
          </p:nvSpPr>
          <p:spPr>
            <a:xfrm>
              <a:off x="6029914" y="1610553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Search</a:t>
              </a:r>
              <a:endParaRPr lang="en-US" sz="2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6" idx="2"/>
            <a:endCxn id="14" idx="0"/>
          </p:cNvCxnSpPr>
          <p:nvPr/>
        </p:nvCxnSpPr>
        <p:spPr>
          <a:xfrm rot="16200000" flipH="1">
            <a:off x="4217567" y="3047145"/>
            <a:ext cx="762000" cy="1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042955" y="1927325"/>
            <a:ext cx="1109513" cy="739675"/>
            <a:chOff x="6008250" y="1588889"/>
            <a:chExt cx="1109513" cy="739675"/>
          </a:xfrm>
        </p:grpSpPr>
        <p:sp>
          <p:nvSpPr>
            <p:cNvPr id="16" name="Rounded Rectangle 15"/>
            <p:cNvSpPr/>
            <p:nvPr/>
          </p:nvSpPr>
          <p:spPr>
            <a:xfrm>
              <a:off x="6008250" y="1588889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6029914" y="1610553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Search</a:t>
              </a:r>
              <a:endParaRPr lang="en-US" sz="25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41044" y="3429000"/>
            <a:ext cx="1316756" cy="739675"/>
            <a:chOff x="6008250" y="2624435"/>
            <a:chExt cx="1109513" cy="739675"/>
          </a:xfrm>
        </p:grpSpPr>
        <p:sp>
          <p:nvSpPr>
            <p:cNvPr id="14" name="Rounded Rectangle 13"/>
            <p:cNvSpPr/>
            <p:nvPr/>
          </p:nvSpPr>
          <p:spPr>
            <a:xfrm>
              <a:off x="6008250" y="2624435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99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6"/>
            <p:cNvSpPr/>
            <p:nvPr/>
          </p:nvSpPr>
          <p:spPr>
            <a:xfrm>
              <a:off x="6029914" y="2646099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Delta=</a:t>
              </a:r>
              <a:r>
                <a:rPr lang="en-US" sz="2400" dirty="0" err="1"/>
                <a:t>Δ</a:t>
              </a:r>
              <a:endParaRPr lang="en-US" sz="2500" kern="1200" dirty="0"/>
            </a:p>
          </p:txBody>
        </p:sp>
      </p:grpSp>
      <p:pic>
        <p:nvPicPr>
          <p:cNvPr id="19" name="Picture 1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73288" y="4800600"/>
            <a:ext cx="49657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model</a:t>
            </a:r>
            <a:endParaRPr lang="en-GB"/>
          </a:p>
        </p:txBody>
      </p:sp>
      <p:sp>
        <p:nvSpPr>
          <p:cNvPr id="2970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Learnt with the EM algorithm (19M of UK chains with editorial judgments)</a:t>
            </a:r>
          </a:p>
          <a:p>
            <a:r>
              <a:rPr lang="en-GB" dirty="0" smtClean="0"/>
              <a:t>Various configuration (# of states for chain, search, page and action): 5-5-5-5, 10-10-10-10, 5-5-5-20</a:t>
            </a:r>
          </a:p>
          <a:p>
            <a:r>
              <a:rPr lang="en-GB" dirty="0" smtClean="0"/>
              <a:t>500 EM iterations (likelihood </a:t>
            </a:r>
            <a:r>
              <a:rPr lang="en-GB" dirty="0" smtClean="0"/>
              <a:t>is </a:t>
            </a:r>
            <a:r>
              <a:rPr lang="en-GB" dirty="0" smtClean="0"/>
              <a:t>stabilized for </a:t>
            </a:r>
            <a:r>
              <a:rPr lang="en-GB" dirty="0" smtClean="0"/>
              <a:t>those </a:t>
            </a:r>
            <a:r>
              <a:rPr lang="en-GB" dirty="0" smtClean="0"/>
              <a:t>values, but more tests are needed)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2289-7E6C-5B44-AA3E-00E8378C99A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search logs</a:t>
            </a:r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lot of</a:t>
            </a:r>
            <a:r>
              <a:rPr lang="en-GB" dirty="0" smtClean="0"/>
              <a:t> a simple </a:t>
            </a:r>
            <a:r>
              <a:rPr lang="en-GB" dirty="0" smtClean="0"/>
              <a:t>information:</a:t>
            </a:r>
          </a:p>
          <a:p>
            <a:pPr lvl="1"/>
            <a:r>
              <a:rPr lang="en-GB" dirty="0" smtClean="0"/>
              <a:t>Time stamp</a:t>
            </a:r>
            <a:endParaRPr lang="en-GB" dirty="0" smtClean="0"/>
          </a:p>
          <a:p>
            <a:pPr lvl="1"/>
            <a:r>
              <a:rPr lang="en-GB" dirty="0" smtClean="0"/>
              <a:t>Temporary user id</a:t>
            </a:r>
          </a:p>
          <a:p>
            <a:pPr lvl="1"/>
            <a:r>
              <a:rPr lang="en-GB" dirty="0" smtClean="0"/>
              <a:t>Query</a:t>
            </a:r>
          </a:p>
          <a:p>
            <a:pPr lvl="1"/>
            <a:r>
              <a:rPr lang="en-GB" dirty="0" smtClean="0"/>
              <a:t>Clicked</a:t>
            </a:r>
            <a:r>
              <a:rPr lang="en-GB" dirty="0" smtClean="0"/>
              <a:t> URLs</a:t>
            </a:r>
            <a:endParaRPr lang="en-GB" dirty="0" smtClean="0"/>
          </a:p>
          <a:p>
            <a:r>
              <a:rPr lang="en-GB" dirty="0" smtClean="0"/>
              <a:t>A (non) click is an implicit </a:t>
            </a:r>
            <a:r>
              <a:rPr lang="en-GB" dirty="0" smtClean="0"/>
              <a:t>feedback</a:t>
            </a:r>
          </a:p>
          <a:p>
            <a:r>
              <a:rPr lang="en-GB" dirty="0" smtClean="0"/>
              <a:t>Most of the time, this information is exploited at a click </a:t>
            </a:r>
            <a:r>
              <a:rPr lang="en-GB" dirty="0" smtClean="0"/>
              <a:t>level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4BA-713F-D646-B53A-941713D5184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model: analysis</a:t>
            </a:r>
            <a:endParaRPr lang="en-GB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It is possible to compute expected values of certain quantities given a state, </a:t>
            </a:r>
            <a:br>
              <a:rPr lang="en-GB" dirty="0" smtClean="0"/>
            </a:br>
            <a:r>
              <a:rPr lang="en-GB" dirty="0" smtClean="0"/>
              <a:t>e.g. </a:t>
            </a:r>
          </a:p>
          <a:p>
            <a:pPr lvl="1"/>
            <a:r>
              <a:rPr lang="en-GB" dirty="0" smtClean="0"/>
              <a:t> </a:t>
            </a:r>
            <a:r>
              <a:rPr lang="en-US" dirty="0" smtClean="0"/>
              <a:t>One different search type: 7 to 11 clicks (compared to 1) and 4 to 7 pages (compared to 1), 600 seconds time span (compared to the range 40-90)</a:t>
            </a:r>
          </a:p>
          <a:p>
            <a:pPr lvl="1"/>
            <a:r>
              <a:rPr lang="en-US" dirty="0" smtClean="0"/>
              <a:t>Query length (which is not an input variable)</a:t>
            </a:r>
          </a:p>
          <a:p>
            <a:pPr lvl="2"/>
            <a:r>
              <a:rPr lang="en-US" dirty="0" smtClean="0"/>
              <a:t>Constant for a chain (around 2.1 )</a:t>
            </a:r>
          </a:p>
          <a:p>
            <a:pPr lvl="2"/>
            <a:r>
              <a:rPr lang="en-US" dirty="0" smtClean="0"/>
              <a:t>2.1 to 3.1 for search states</a:t>
            </a:r>
          </a:p>
          <a:p>
            <a:pPr lvl="1"/>
            <a:r>
              <a:rPr lang="en-US" dirty="0" smtClean="0"/>
              <a:t>Time ranges from 71 to 187 seconds for Chain states  which is of interest since all the other values remain approximately stable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EEEB-CE71-144D-BEC2-8A23C22FEA44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511300" y="2438400"/>
            <a:ext cx="4584700" cy="330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Validating the model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Prediction of relevance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Predicting relevance</a:t>
            </a:r>
            <a:endParaRPr lang="en-GB"/>
          </a:p>
        </p:txBody>
      </p:sp>
      <p:sp>
        <p:nvSpPr>
          <p:cNvPr id="3379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Most models attempt at estimating:</a:t>
            </a:r>
          </a:p>
          <a:p>
            <a:pPr lvl="1"/>
            <a:r>
              <a:rPr lang="en-GB" dirty="0" smtClean="0"/>
              <a:t>Document</a:t>
            </a:r>
            <a:r>
              <a:rPr lang="en-GB" dirty="0" smtClean="0"/>
              <a:t> </a:t>
            </a:r>
            <a:r>
              <a:rPr lang="en-US" dirty="0" smtClean="0"/>
              <a:t>attractiveness </a:t>
            </a:r>
            <a:r>
              <a:rPr lang="en-GB" dirty="0" smtClean="0"/>
              <a:t>[3]</a:t>
            </a:r>
          </a:p>
          <a:p>
            <a:pPr lvl="1"/>
            <a:r>
              <a:rPr lang="en-GB" dirty="0" smtClean="0"/>
              <a:t>Document</a:t>
            </a:r>
            <a:r>
              <a:rPr lang="en-GB" dirty="0" smtClean="0"/>
              <a:t> </a:t>
            </a:r>
            <a:r>
              <a:rPr lang="en-US" dirty="0" smtClean="0"/>
              <a:t>attractiveness </a:t>
            </a:r>
            <a:r>
              <a:rPr lang="en-GB" dirty="0" smtClean="0"/>
              <a:t>preferences [2]</a:t>
            </a:r>
            <a:endParaRPr lang="en-GB" dirty="0" smtClean="0"/>
          </a:p>
          <a:p>
            <a:pPr lvl="1"/>
            <a:r>
              <a:rPr lang="en-GB" dirty="0" smtClean="0"/>
              <a:t>Relevance with logistic regression </a:t>
            </a:r>
            <a:r>
              <a:rPr lang="en-GB" dirty="0" smtClean="0"/>
              <a:t>[1]</a:t>
            </a:r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 smtClean="0"/>
              <a:t>these methods need more than one instance of one query</a:t>
            </a:r>
          </a:p>
          <a:p>
            <a:r>
              <a:rPr lang="en-GB" dirty="0" smtClean="0"/>
              <a:t>Estimating </a:t>
            </a:r>
            <a:r>
              <a:rPr lang="en-GB" i="1" u="sng" dirty="0" smtClean="0"/>
              <a:t>non</a:t>
            </a:r>
            <a:r>
              <a:rPr lang="en-GB" dirty="0" smtClean="0"/>
              <a:t> relevance is hard when considering clicked documents:</a:t>
            </a:r>
          </a:p>
          <a:p>
            <a:pPr lvl="1"/>
            <a:r>
              <a:rPr lang="en-GB" dirty="0" smtClean="0"/>
              <a:t>UK Data (3% of “judged” clicks in our sample are not </a:t>
            </a:r>
            <a:r>
              <a:rPr lang="en-GB" dirty="0" smtClean="0"/>
              <a:t>relevant, 34% when aggregated)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7CD7-9741-FB46-ABB0-2A7F7EC26FA0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48768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[1]	B. 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Carterette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R. Jones. Evaluating search engines by modeling the relationship between relevance and clicks. In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NIPS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2007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[2]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F. 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Radlinski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T. 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Joachims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Query chains: learning to rank from implicit feedback.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ACM SIGKDD 2005.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[3]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G. 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Dupret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B. 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Piwowarski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User behavior and search engine query logs: a generative model to predict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clickthrough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rate.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SIGIR 2008.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The BN gives the context of a click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00800" y="6225988"/>
            <a:ext cx="2133600" cy="277906"/>
          </a:xfrm>
        </p:spPr>
        <p:txBody>
          <a:bodyPr/>
          <a:lstStyle/>
          <a:p>
            <a:fld id="{09307CD7-9741-FB46-ABB0-2A7F7EC26FA0}" type="slidenum">
              <a:rPr lang="en-GB" smtClean="0"/>
              <a:pPr/>
              <a:t>23</a:t>
            </a:fld>
            <a:endParaRPr lang="en-GB"/>
          </a:p>
        </p:txBody>
      </p:sp>
      <p:cxnSp>
        <p:nvCxnSpPr>
          <p:cNvPr id="16" name="Straight Arrow Connector 15"/>
          <p:cNvCxnSpPr>
            <a:stCxn id="51" idx="2"/>
            <a:endCxn id="47" idx="0"/>
          </p:cNvCxnSpPr>
          <p:nvPr/>
        </p:nvCxnSpPr>
        <p:spPr>
          <a:xfrm rot="5400000">
            <a:off x="1093585" y="4588105"/>
            <a:ext cx="4249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9" idx="2"/>
            <a:endCxn id="50" idx="0"/>
          </p:cNvCxnSpPr>
          <p:nvPr/>
        </p:nvCxnSpPr>
        <p:spPr>
          <a:xfrm rot="5400000">
            <a:off x="1142517" y="3494037"/>
            <a:ext cx="3271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2"/>
            <a:endCxn id="40" idx="0"/>
          </p:cNvCxnSpPr>
          <p:nvPr/>
        </p:nvCxnSpPr>
        <p:spPr>
          <a:xfrm rot="5400000">
            <a:off x="1104747" y="2411132"/>
            <a:ext cx="4026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7" idx="2"/>
            <a:endCxn id="44" idx="0"/>
          </p:cNvCxnSpPr>
          <p:nvPr/>
        </p:nvCxnSpPr>
        <p:spPr>
          <a:xfrm rot="5400000">
            <a:off x="1104416" y="5741937"/>
            <a:ext cx="40332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24200" y="1447800"/>
            <a:ext cx="5562600" cy="685800"/>
          </a:xfrm>
          <a:prstGeom prst="rect">
            <a:avLst/>
          </a:prstGeom>
          <a:gradFill flip="none" rotWithShape="1">
            <a:gsLst>
              <a:gs pos="0">
                <a:srgbClr val="604A7B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(Chain state=… / observations)</a:t>
            </a:r>
            <a:br>
              <a:rPr lang="en-US" dirty="0" smtClean="0"/>
            </a:br>
            <a:r>
              <a:rPr lang="en-US" dirty="0" smtClean="0"/>
              <a:t>= (0.2, 0.4, 0.01, 0.39, 0)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124200" y="2590800"/>
            <a:ext cx="5562600" cy="685800"/>
          </a:xfrm>
          <a:prstGeom prst="rect">
            <a:avLst/>
          </a:prstGeom>
          <a:gradFill flip="none" rotWithShape="1">
            <a:gsLst>
              <a:gs pos="0">
                <a:srgbClr val="604A7B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(Search state=… / observations)</a:t>
            </a:r>
            <a:br>
              <a:rPr lang="en-US" dirty="0" smtClean="0"/>
            </a:br>
            <a:r>
              <a:rPr lang="en-US" dirty="0" smtClean="0"/>
              <a:t>= (0.1, 0.42, …)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124200" y="3657600"/>
            <a:ext cx="5562600" cy="685800"/>
          </a:xfrm>
          <a:prstGeom prst="rect">
            <a:avLst/>
          </a:prstGeom>
          <a:gradFill flip="none" rotWithShape="1">
            <a:gsLst>
              <a:gs pos="0">
                <a:srgbClr val="604A7B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(Page state=… / observations)</a:t>
            </a:r>
            <a:br>
              <a:rPr lang="en-US" dirty="0" smtClean="0"/>
            </a:br>
            <a:r>
              <a:rPr lang="en-US" dirty="0" smtClean="0"/>
              <a:t>= (0.25, 0.2, …)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124200" y="4800600"/>
            <a:ext cx="5562600" cy="685800"/>
          </a:xfrm>
          <a:prstGeom prst="rect">
            <a:avLst/>
          </a:prstGeom>
          <a:gradFill flip="none" rotWithShape="1">
            <a:gsLst>
              <a:gs pos="0">
                <a:srgbClr val="604A7B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(Click state=… / observations)</a:t>
            </a:r>
            <a:br>
              <a:rPr lang="en-US" dirty="0" smtClean="0"/>
            </a:br>
            <a:r>
              <a:rPr lang="en-US" dirty="0" smtClean="0"/>
              <a:t>= (0.02, 0.5, …)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24200" y="5943600"/>
            <a:ext cx="5562600" cy="685800"/>
          </a:xfrm>
          <a:prstGeom prst="rect">
            <a:avLst/>
          </a:prstGeom>
          <a:gradFill flip="none" rotWithShape="1">
            <a:gsLst>
              <a:gs pos="0">
                <a:srgbClr val="604A7B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([not] Relevant / observations)</a:t>
            </a:r>
            <a:br>
              <a:rPr lang="en-US" dirty="0" smtClean="0"/>
            </a:br>
            <a:r>
              <a:rPr lang="en-US" dirty="0" smtClean="0"/>
              <a:t>= (0.4, 0.5)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1322" y="1470125"/>
            <a:ext cx="1109513" cy="739675"/>
            <a:chOff x="4565883" y="553342"/>
            <a:chExt cx="1109513" cy="739675"/>
          </a:xfrm>
        </p:grpSpPr>
        <p:sp>
          <p:nvSpPr>
            <p:cNvPr id="33" name="Rounded Rectangle 32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Chain</a:t>
              </a:r>
              <a:endParaRPr lang="en-US" sz="25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51322" y="2590800"/>
            <a:ext cx="1109513" cy="739675"/>
            <a:chOff x="4565883" y="553342"/>
            <a:chExt cx="1109513" cy="739675"/>
          </a:xfrm>
        </p:grpSpPr>
        <p:sp>
          <p:nvSpPr>
            <p:cNvPr id="39" name="Rounded Rectangle 38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Search</a:t>
              </a:r>
              <a:endParaRPr lang="en-US" sz="25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84776" y="5943600"/>
            <a:ext cx="1642604" cy="739675"/>
            <a:chOff x="4565883" y="553342"/>
            <a:chExt cx="1109513" cy="739675"/>
          </a:xfrm>
        </p:grpSpPr>
        <p:sp>
          <p:nvSpPr>
            <p:cNvPr id="44" name="Rounded Rectangle 43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Relevance</a:t>
              </a:r>
              <a:endParaRPr lang="en-US" sz="25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51322" y="4800599"/>
            <a:ext cx="1109513" cy="739675"/>
            <a:chOff x="4565883" y="553342"/>
            <a:chExt cx="1109513" cy="739675"/>
          </a:xfrm>
        </p:grpSpPr>
        <p:sp>
          <p:nvSpPr>
            <p:cNvPr id="47" name="Rounded Rectangle 46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Click</a:t>
              </a:r>
              <a:endParaRPr lang="en-US" sz="25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51322" y="3657600"/>
            <a:ext cx="1109513" cy="739675"/>
            <a:chOff x="4565883" y="553342"/>
            <a:chExt cx="1109513" cy="739675"/>
          </a:xfrm>
        </p:grpSpPr>
        <p:sp>
          <p:nvSpPr>
            <p:cNvPr id="50" name="Rounded Rectangle 49"/>
            <p:cNvSpPr/>
            <p:nvPr/>
          </p:nvSpPr>
          <p:spPr>
            <a:xfrm>
              <a:off x="4565883" y="553342"/>
              <a:ext cx="1109513" cy="7396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/>
            <p:cNvSpPr/>
            <p:nvPr/>
          </p:nvSpPr>
          <p:spPr>
            <a:xfrm>
              <a:off x="4587547" y="575006"/>
              <a:ext cx="1066185" cy="696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Page</a:t>
              </a:r>
              <a:endParaRPr lang="en-US" sz="2500" kern="12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for one click</a:t>
            </a:r>
            <a:endParaRPr lang="en-GB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each clicked document, we compute a set of features:</a:t>
            </a:r>
          </a:p>
          <a:p>
            <a:pPr lvl="1"/>
            <a:r>
              <a:rPr lang="en-GB" dirty="0" smtClean="0"/>
              <a:t>(BN) Chain/Page/Action/Relevance state distribution</a:t>
            </a:r>
          </a:p>
          <a:p>
            <a:pPr lvl="1"/>
            <a:r>
              <a:rPr lang="en-GB" dirty="0" smtClean="0"/>
              <a:t>(BN) Maximum likelihood configuration, likelihood</a:t>
            </a:r>
          </a:p>
          <a:p>
            <a:pPr lvl="1"/>
            <a:r>
              <a:rPr lang="en-GB" dirty="0" smtClean="0"/>
              <a:t>Word </a:t>
            </a:r>
            <a:r>
              <a:rPr lang="en-GB" dirty="0" smtClean="0"/>
              <a:t>confidence values (averaged for the query)</a:t>
            </a:r>
          </a:p>
          <a:p>
            <a:pPr lvl="1"/>
            <a:r>
              <a:rPr lang="en-GB" dirty="0" smtClean="0"/>
              <a:t>Time and position related features</a:t>
            </a:r>
          </a:p>
          <a:p>
            <a:r>
              <a:rPr lang="en-GB" dirty="0" smtClean="0"/>
              <a:t>This is associated with a relevance judgment from an editor and used for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83E-DFF9-1D4C-B18B-215D96AD33B9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with Gradient Boosted Trees </a:t>
            </a:r>
            <a:endParaRPr lang="en-GB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smtClean="0"/>
              <a:t>We use a Machine Learning approach to predict </a:t>
            </a:r>
            <a:r>
              <a:rPr lang="en-GB" dirty="0" smtClean="0"/>
              <a:t>relevance, </a:t>
            </a:r>
            <a:r>
              <a:rPr lang="en-GB" dirty="0" smtClean="0"/>
              <a:t>Gradient boosted trees (Friedman 2001</a:t>
            </a:r>
            <a:r>
              <a:rPr lang="en-GB" dirty="0" smtClean="0"/>
              <a:t>), with a </a:t>
            </a:r>
            <a:r>
              <a:rPr lang="en-GB" dirty="0" smtClean="0"/>
              <a:t>tree depth of 4 (8 for non BN-based model)</a:t>
            </a:r>
            <a:endParaRPr lang="en-GB" dirty="0" smtClean="0"/>
          </a:p>
          <a:p>
            <a:pPr lvl="1"/>
            <a:r>
              <a:rPr lang="en-US" dirty="0" smtClean="0"/>
              <a:t>We used each time disjoint train (BN + GBT training) and test sets</a:t>
            </a:r>
          </a:p>
          <a:p>
            <a:pPr lvl="2"/>
            <a:r>
              <a:rPr lang="en-US" dirty="0" smtClean="0"/>
              <a:t>We have two sets of sessions S1 and S2 </a:t>
            </a:r>
            <a:r>
              <a:rPr lang="en-US" dirty="0" smtClean="0"/>
              <a:t>(20 </a:t>
            </a:r>
            <a:r>
              <a:rPr lang="en-US" dirty="0" smtClean="0"/>
              <a:t>million </a:t>
            </a:r>
            <a:r>
              <a:rPr lang="en-US" dirty="0" smtClean="0"/>
              <a:t>chains) </a:t>
            </a:r>
            <a:r>
              <a:rPr lang="en-US" dirty="0" smtClean="0"/>
              <a:t>and two set of queries + relevance judgment J1 and J2 </a:t>
            </a:r>
            <a:r>
              <a:rPr lang="en-US" dirty="0" smtClean="0"/>
              <a:t>(around 3600 queries</a:t>
            </a:r>
            <a:r>
              <a:rPr lang="en-US" dirty="0" smtClean="0"/>
              <a:t>, but</a:t>
            </a:r>
            <a:r>
              <a:rPr lang="en-US" dirty="0" smtClean="0"/>
              <a:t> 1000 queries only found in the logs)</a:t>
            </a:r>
            <a:endParaRPr lang="en-US" dirty="0" smtClean="0"/>
          </a:p>
          <a:p>
            <a:pPr lvl="2"/>
            <a:r>
              <a:rPr lang="en-US" dirty="0" smtClean="0"/>
              <a:t>Process (repeated 4 times</a:t>
            </a:r>
            <a:r>
              <a:rPr lang="en-US" dirty="0" smtClean="0"/>
              <a:t>)</a:t>
            </a:r>
            <a:r>
              <a:rPr lang="en-US" dirty="0" smtClean="0"/>
              <a:t>, e.g.</a:t>
            </a:r>
            <a:endParaRPr lang="en-US" dirty="0" smtClean="0"/>
          </a:p>
          <a:p>
            <a:pPr lvl="3"/>
            <a:r>
              <a:rPr lang="en-US" dirty="0" smtClean="0"/>
              <a:t>learn the BN parameters on S1+J1, </a:t>
            </a:r>
          </a:p>
          <a:p>
            <a:pPr lvl="3"/>
            <a:r>
              <a:rPr lang="en-US" dirty="0" smtClean="0"/>
              <a:t>extract the BN features and learn the GBT with S1+J1</a:t>
            </a:r>
          </a:p>
          <a:p>
            <a:pPr lvl="3"/>
            <a:r>
              <a:rPr lang="en-US" dirty="0" smtClean="0"/>
              <a:t>Extract the BN features and predict relevance assessments  of J2 with sessions of </a:t>
            </a:r>
            <a:r>
              <a:rPr lang="en-US" dirty="0" smtClean="0"/>
              <a:t>S2</a:t>
            </a:r>
          </a:p>
          <a:p>
            <a:pPr lvl="1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83E-DFF9-1D4C-B18B-215D96AD33B9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"/>
          <p:cNvSpPr>
            <a:spLocks noGrp="1" noChangeArrowheads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219A-45B4-844F-8528-A854711CCA3C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360488" y="3724275"/>
            <a:ext cx="50800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pr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09600" y="-228600"/>
            <a:ext cx="7086600" cy="708659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"/>
          <p:cNvSpPr>
            <a:spLocks noGrp="1" noChangeArrowheads="1"/>
          </p:cNvSpPr>
          <p:nvPr>
            <p:ph type="title" orient="vert"/>
          </p:nvPr>
        </p:nvSpPr>
        <p:spPr>
          <a:xfrm>
            <a:off x="7391400" y="152400"/>
            <a:ext cx="1524000" cy="5973764"/>
          </a:xfrm>
        </p:spPr>
        <p:txBody>
          <a:bodyPr/>
          <a:lstStyle/>
          <a:p>
            <a:r>
              <a:rPr lang="en-US" dirty="0" smtClean="0"/>
              <a:t>Results (aggregated)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219A-45B4-844F-8528-A854711CCA3C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360488" y="3724275"/>
            <a:ext cx="50800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prA-bernoulli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57200" y="-228600"/>
            <a:ext cx="7086600" cy="7086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"/>
          <p:cNvSpPr>
            <a:spLocks noGrp="1" noChangeArrowheads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Results (feature </a:t>
            </a:r>
            <a:r>
              <a:rPr lang="en-US" dirty="0" smtClean="0"/>
              <a:t>importance)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219A-45B4-844F-8528-A854711CCA3C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360488" y="3724275"/>
            <a:ext cx="50800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relinf-bernoull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52399" y="304800"/>
            <a:ext cx="7301753" cy="6172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2667000"/>
            <a:ext cx="5715002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1" y="4596190"/>
            <a:ext cx="56388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Key points: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xtend </a:t>
            </a:r>
            <a:r>
              <a:rPr lang="en-US" dirty="0" smtClean="0"/>
              <a:t>the click information with </a:t>
            </a:r>
            <a:r>
              <a:rPr lang="en-US" dirty="0" smtClean="0"/>
              <a:t>a representation </a:t>
            </a:r>
            <a:r>
              <a:rPr lang="en-US" dirty="0" smtClean="0"/>
              <a:t>of the </a:t>
            </a:r>
            <a:r>
              <a:rPr lang="en-US" dirty="0" smtClean="0"/>
              <a:t>context in </a:t>
            </a:r>
            <a:r>
              <a:rPr lang="en-US" dirty="0" smtClean="0"/>
              <a:t>which this click </a:t>
            </a:r>
            <a:r>
              <a:rPr lang="en-US" dirty="0" smtClean="0"/>
              <a:t>happen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 smtClean="0"/>
              <a:t>context is </a:t>
            </a:r>
            <a:r>
              <a:rPr lang="en-US" dirty="0" smtClean="0"/>
              <a:t>useful </a:t>
            </a:r>
            <a:r>
              <a:rPr lang="en-US" dirty="0" smtClean="0"/>
              <a:t>in deciding whether the document </a:t>
            </a:r>
            <a:r>
              <a:rPr lang="en-US" dirty="0" smtClean="0"/>
              <a:t>clicked was </a:t>
            </a:r>
            <a:r>
              <a:rPr lang="en-US" dirty="0" smtClean="0"/>
              <a:t>relevant to </a:t>
            </a:r>
            <a:r>
              <a:rPr lang="en-US" dirty="0" smtClean="0"/>
              <a:t>the user</a:t>
            </a:r>
            <a:endParaRPr lang="en-US" dirty="0" smtClean="0"/>
          </a:p>
          <a:p>
            <a:r>
              <a:rPr lang="en-US" dirty="0" smtClean="0"/>
              <a:t>There is a lot of room for improvement</a:t>
            </a:r>
          </a:p>
          <a:p>
            <a:pPr marL="334963" indent="-334963">
              <a:buFont typeface="Arial" pitchFamily="-10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Applications:</a:t>
            </a:r>
          </a:p>
          <a:p>
            <a:pPr marL="735013" lvl="1" indent="-334963">
              <a:buFont typeface="Arial" pitchFamily="-10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Document relevance</a:t>
            </a:r>
          </a:p>
          <a:p>
            <a:pPr marL="735013" lvl="1" indent="-334963">
              <a:buFont typeface="Arial" pitchFamily="-10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User satisfaction</a:t>
            </a:r>
          </a:p>
          <a:p>
            <a:pPr marL="735013" lvl="1" indent="-334963">
              <a:buFont typeface="Arial" pitchFamily="-10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Query sampling (knowing user satisfaction, try to find classes of «difficult» of queries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Unsolved issues:</a:t>
            </a:r>
          </a:p>
          <a:p>
            <a:pPr lvl="1"/>
            <a:r>
              <a:rPr lang="en-GB" dirty="0" smtClean="0"/>
              <a:t>Documents that are “seen” but not clicked</a:t>
            </a:r>
          </a:p>
          <a:p>
            <a:pPr lvl="1"/>
            <a:r>
              <a:rPr lang="en-GB" dirty="0" smtClean="0"/>
              <a:t>Limits of the evaluation (editorial judgements </a:t>
            </a:r>
            <a:r>
              <a:rPr lang="en-GB" dirty="0" err="1" smtClean="0"/>
              <a:t>vs</a:t>
            </a:r>
            <a:r>
              <a:rPr lang="en-GB" dirty="0" smtClean="0"/>
              <a:t> subjective relevance, bias of the query set)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3229-D991-DF40-B710-06F33CE6896B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Motivations</a:t>
            </a:r>
            <a:endParaRPr lang="en-GB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</a:t>
            </a:r>
            <a:r>
              <a:rPr lang="en-GB" dirty="0" smtClean="0"/>
              <a:t>queries occur once or twice: </a:t>
            </a:r>
            <a:endParaRPr lang="en-GB" dirty="0" smtClean="0"/>
          </a:p>
          <a:p>
            <a:pPr lvl="1"/>
            <a:r>
              <a:rPr lang="en-US" dirty="0" smtClean="0"/>
              <a:t>Within a 2 months log,</a:t>
            </a:r>
            <a:r>
              <a:rPr lang="en-US" dirty="0" smtClean="0"/>
              <a:t> </a:t>
            </a:r>
            <a:r>
              <a:rPr lang="en-US" dirty="0" smtClean="0"/>
              <a:t>73% of distinct </a:t>
            </a:r>
            <a:r>
              <a:rPr lang="en-US" dirty="0" smtClean="0"/>
              <a:t>queries</a:t>
            </a:r>
            <a:r>
              <a:rPr lang="en-US" dirty="0" smtClean="0"/>
              <a:t> (</a:t>
            </a:r>
            <a:r>
              <a:rPr lang="en-US" dirty="0" smtClean="0"/>
              <a:t>30</a:t>
            </a:r>
            <a:r>
              <a:rPr lang="en-US" dirty="0" smtClean="0"/>
              <a:t>% of the total query </a:t>
            </a:r>
            <a:r>
              <a:rPr lang="en-US" dirty="0" smtClean="0"/>
              <a:t>volume), </a:t>
            </a:r>
            <a:r>
              <a:rPr lang="en-US" dirty="0" smtClean="0"/>
              <a:t>were issued a single time</a:t>
            </a:r>
            <a:endParaRPr lang="en-GB" dirty="0" smtClean="0"/>
          </a:p>
          <a:p>
            <a:pPr lvl="1"/>
            <a:r>
              <a:rPr lang="en-GB" dirty="0" smtClean="0"/>
              <a:t>How </a:t>
            </a:r>
            <a:r>
              <a:rPr lang="en-GB" dirty="0" smtClean="0"/>
              <a:t>can we benefit from that data</a:t>
            </a:r>
            <a:r>
              <a:rPr lang="en-GB" dirty="0" smtClean="0"/>
              <a:t>?</a:t>
            </a:r>
          </a:p>
          <a:p>
            <a:r>
              <a:rPr lang="en-GB" dirty="0" smtClean="0"/>
              <a:t>User </a:t>
            </a:r>
            <a:r>
              <a:rPr lang="en-GB" dirty="0" smtClean="0"/>
              <a:t>click models should take into account the context surrounding any user action in order to interpret them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2DCE-9A63-1547-92AA-A221ECA7F98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chains, logical sessions, sessions,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 set of user actions related to a </a:t>
            </a:r>
            <a:r>
              <a:rPr lang="en-US" i="1" dirty="0" smtClean="0"/>
              <a:t>single </a:t>
            </a:r>
            <a:r>
              <a:rPr lang="en-US" dirty="0" smtClean="0"/>
              <a:t>query intent</a:t>
            </a:r>
          </a:p>
          <a:p>
            <a:r>
              <a:rPr lang="en-US" dirty="0" smtClean="0"/>
              <a:t>Sessions are high level goals amenable to:</a:t>
            </a:r>
          </a:p>
          <a:p>
            <a:pPr lvl="1"/>
            <a:r>
              <a:rPr lang="en-US" dirty="0" smtClean="0"/>
              <a:t>Measure user satisfaction</a:t>
            </a:r>
          </a:p>
          <a:p>
            <a:pPr lvl="1"/>
            <a:r>
              <a:rPr lang="en-US" dirty="0" smtClean="0"/>
              <a:t>Provide a wide enough context to interpret a click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Build query recommendation systems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… but sessions are complex objects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work is an attempt to build a model at a chain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0"/>
          <a:ext cx="8458200" cy="3962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Building query chains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single events to chains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process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609600" y="3276600"/>
            <a:ext cx="8382000" cy="3176210"/>
            <a:chOff x="457200" y="1624390"/>
            <a:chExt cx="8382000" cy="3176210"/>
          </a:xfrm>
        </p:grpSpPr>
        <p:sp>
          <p:nvSpPr>
            <p:cNvPr id="6" name="Rectangle 5"/>
            <p:cNvSpPr/>
            <p:nvPr/>
          </p:nvSpPr>
          <p:spPr>
            <a:xfrm flipV="1">
              <a:off x="457200" y="3697515"/>
              <a:ext cx="8382000" cy="457200"/>
            </a:xfrm>
            <a:prstGeom prst="rect">
              <a:avLst/>
            </a:prstGeom>
            <a:gradFill flip="none" rotWithShape="1">
              <a:gsLst>
                <a:gs pos="38000">
                  <a:schemeClr val="accent3">
                    <a:tint val="100000"/>
                    <a:satMod val="100000"/>
                    <a:alpha val="32000"/>
                  </a:schemeClr>
                </a:gs>
                <a:gs pos="100000">
                  <a:schemeClr val="accent3">
                    <a:tint val="100000"/>
                    <a:shade val="50000"/>
                    <a:hueMod val="100000"/>
                    <a:satMod val="100000"/>
                    <a:lumMod val="100000"/>
                    <a:alpha val="32000"/>
                  </a:schemeClr>
                </a:gs>
              </a:gsLst>
              <a:lin ang="5400000" scaled="1"/>
              <a:tileRect/>
            </a:gra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457200" y="4343400"/>
              <a:ext cx="8382000" cy="457200"/>
            </a:xfrm>
            <a:prstGeom prst="rect">
              <a:avLst/>
            </a:prstGeom>
            <a:gradFill flip="none" rotWithShape="1">
              <a:gsLst>
                <a:gs pos="38000">
                  <a:schemeClr val="accent4">
                    <a:tint val="100000"/>
                    <a:satMod val="100000"/>
                    <a:alpha val="32000"/>
                  </a:schemeClr>
                </a:gs>
                <a:gs pos="100000">
                  <a:schemeClr val="accent4">
                    <a:tint val="100000"/>
                    <a:shade val="50000"/>
                    <a:hueMod val="100000"/>
                    <a:satMod val="100000"/>
                    <a:lumMod val="100000"/>
                    <a:alpha val="32000"/>
                  </a:schemeClr>
                </a:gs>
              </a:gsLst>
              <a:lin ang="5400000" scaled="1"/>
              <a:tileRect/>
            </a:gra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flipV="1">
              <a:off x="457200" y="3048000"/>
              <a:ext cx="8382000" cy="457200"/>
            </a:xfrm>
            <a:prstGeom prst="rect">
              <a:avLst/>
            </a:prstGeom>
            <a:gradFill flip="none" rotWithShape="1">
              <a:gsLst>
                <a:gs pos="38000">
                  <a:schemeClr val="accent1">
                    <a:tint val="100000"/>
                    <a:satMod val="100000"/>
                    <a:alpha val="32000"/>
                  </a:schemeClr>
                </a:gs>
                <a:gs pos="100000">
                  <a:schemeClr val="accent1">
                    <a:tint val="100000"/>
                    <a:shade val="50000"/>
                    <a:hueMod val="100000"/>
                    <a:satMod val="100000"/>
                    <a:lumMod val="100000"/>
                    <a:alpha val="32000"/>
                  </a:schemeClr>
                </a:gs>
              </a:gsLst>
              <a:lin ang="5400000" scaled="1"/>
              <a:tileRect/>
            </a:gra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chain-detection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609600" y="1624390"/>
              <a:ext cx="8134350" cy="31242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609600" y="1905000"/>
            <a:ext cx="8382000" cy="457200"/>
          </a:xfrm>
          <a:prstGeom prst="rect">
            <a:avLst/>
          </a:prstGeom>
          <a:gradFill flip="none" rotWithShape="1">
            <a:gsLst>
              <a:gs pos="38000">
                <a:schemeClr val="accent3">
                  <a:tint val="100000"/>
                  <a:satMod val="100000"/>
                  <a:alpha val="32000"/>
                </a:schemeClr>
              </a:gs>
              <a:gs pos="100000">
                <a:schemeClr val="accent3">
                  <a:tint val="100000"/>
                  <a:shade val="50000"/>
                  <a:hueMod val="100000"/>
                  <a:satMod val="100000"/>
                  <a:lumMod val="100000"/>
                  <a:alpha val="32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threshold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2514600"/>
            <a:ext cx="8382000" cy="457200"/>
          </a:xfrm>
          <a:prstGeom prst="rect">
            <a:avLst/>
          </a:prstGeom>
          <a:gradFill flip="none" rotWithShape="1">
            <a:gsLst>
              <a:gs pos="38000">
                <a:schemeClr val="accent4">
                  <a:tint val="100000"/>
                  <a:satMod val="100000"/>
                  <a:alpha val="32000"/>
                </a:schemeClr>
              </a:gs>
              <a:gs pos="100000">
                <a:schemeClr val="accent4">
                  <a:tint val="100000"/>
                  <a:shade val="50000"/>
                  <a:hueMod val="100000"/>
                  <a:satMod val="100000"/>
                  <a:lumMod val="100000"/>
                  <a:alpha val="32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Similarity threshold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1295400"/>
            <a:ext cx="8382000" cy="457200"/>
          </a:xfrm>
          <a:prstGeom prst="rect">
            <a:avLst/>
          </a:prstGeom>
          <a:gradFill flip="none" rotWithShape="1">
            <a:gsLst>
              <a:gs pos="38000">
                <a:schemeClr val="accent1">
                  <a:tint val="100000"/>
                  <a:satMod val="100000"/>
                  <a:alpha val="32000"/>
                </a:schemeClr>
              </a:gs>
              <a:gs pos="100000">
                <a:schemeClr val="accent1">
                  <a:tint val="100000"/>
                  <a:shade val="50000"/>
                  <a:hueMod val="100000"/>
                  <a:satMod val="100000"/>
                  <a:lumMod val="100000"/>
                  <a:alpha val="32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Grouping atomic sessions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1"/>
            <a:endCxn id="11" idx="1"/>
          </p:cNvCxnSpPr>
          <p:nvPr/>
        </p:nvCxnSpPr>
        <p:spPr>
          <a:xfrm rot="10800000">
            <a:off x="304800" y="1524000"/>
            <a:ext cx="304800" cy="3404810"/>
          </a:xfrm>
          <a:prstGeom prst="curvedConnector3">
            <a:avLst>
              <a:gd name="adj1" fmla="val 175000"/>
            </a:avLst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" idx="1"/>
            <a:endCxn id="9" idx="1"/>
          </p:cNvCxnSpPr>
          <p:nvPr/>
        </p:nvCxnSpPr>
        <p:spPr>
          <a:xfrm rot="10800000">
            <a:off x="609600" y="2133601"/>
            <a:ext cx="1588" cy="3444725"/>
          </a:xfrm>
          <a:prstGeom prst="curvedConnector3">
            <a:avLst>
              <a:gd name="adj1" fmla="val 14395466"/>
            </a:avLst>
          </a:prstGeom>
          <a:ln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7" idx="1"/>
            <a:endCxn id="10" idx="1"/>
          </p:cNvCxnSpPr>
          <p:nvPr/>
        </p:nvCxnSpPr>
        <p:spPr>
          <a:xfrm rot="10800000" flipH="1">
            <a:off x="609600" y="2743200"/>
            <a:ext cx="152400" cy="3481010"/>
          </a:xfrm>
          <a:prstGeom prst="curvedConnector3">
            <a:avLst>
              <a:gd name="adj1" fmla="val -150000"/>
            </a:avLst>
          </a:prstGeom>
          <a:ln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sim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43400" y="833735"/>
            <a:ext cx="5029200" cy="5029200"/>
          </a:xfrm>
          <a:prstGeom prst="rect">
            <a:avLst/>
          </a:prstGeom>
        </p:spPr>
      </p:pic>
      <p:pic>
        <p:nvPicPr>
          <p:cNvPr id="6" name="Picture 5" descr="intersession-del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86135"/>
            <a:ext cx="48006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374085" y="3238103"/>
            <a:ext cx="342820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5862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Time difference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84621" y="5786735"/>
            <a:ext cx="2805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Similarity threshold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8982" y="4038600"/>
            <a:ext cx="194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Kept in same chain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732" y="3505200"/>
            <a:ext cx="194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Kept in same chain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256903" y="3314303"/>
            <a:ext cx="3580606" cy="158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2000" y="3874532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088982" y="4402667"/>
            <a:ext cx="1861494" cy="52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Query chains:</a:t>
            </a:r>
            <a:r>
              <a:rPr lang="en-GB" dirty="0" smtClean="0"/>
              <a:t> (some) other </a:t>
            </a:r>
            <a:r>
              <a:rPr lang="en-GB" dirty="0" smtClean="0"/>
              <a:t>approaches</a:t>
            </a:r>
            <a:endParaRPr lang="en-GB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5816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Heuristics:</a:t>
            </a:r>
          </a:p>
          <a:p>
            <a:pPr lvl="1"/>
            <a:r>
              <a:rPr lang="en-GB" dirty="0" smtClean="0"/>
              <a:t>Time delta of</a:t>
            </a:r>
            <a:r>
              <a:rPr lang="en-GB" dirty="0" smtClean="0"/>
              <a:t> </a:t>
            </a:r>
            <a:r>
              <a:rPr lang="en-GB" dirty="0" smtClean="0"/>
              <a:t>5</a:t>
            </a:r>
            <a:r>
              <a:rPr lang="en-US" dirty="0" smtClean="0"/>
              <a:t>… to</a:t>
            </a:r>
            <a:r>
              <a:rPr lang="en-GB" dirty="0" smtClean="0"/>
              <a:t> </a:t>
            </a:r>
            <a:r>
              <a:rPr lang="en-GB" dirty="0" smtClean="0"/>
              <a:t>120 </a:t>
            </a:r>
            <a:r>
              <a:rPr lang="en-GB" dirty="0" smtClean="0"/>
              <a:t>minutes</a:t>
            </a:r>
          </a:p>
          <a:p>
            <a:r>
              <a:rPr lang="en-GB" dirty="0" smtClean="0"/>
              <a:t>Machine learning approaches [</a:t>
            </a:r>
            <a:r>
              <a:rPr lang="en-GB" dirty="0" smtClean="0"/>
              <a:t>1,2]</a:t>
            </a:r>
            <a:r>
              <a:rPr lang="en-GB" dirty="0" smtClean="0"/>
              <a:t>, with features:</a:t>
            </a:r>
          </a:p>
          <a:p>
            <a:pPr lvl="1"/>
            <a:r>
              <a:rPr lang="en-US" dirty="0" smtClean="0"/>
              <a:t>T</a:t>
            </a:r>
            <a:r>
              <a:rPr lang="en-GB" dirty="0" err="1" smtClean="0"/>
              <a:t>ime</a:t>
            </a:r>
            <a:r>
              <a:rPr lang="en-GB" dirty="0" smtClean="0"/>
              <a:t> delta between two interactions</a:t>
            </a:r>
          </a:p>
          <a:p>
            <a:pPr lvl="1"/>
            <a:r>
              <a:rPr lang="en-GB" dirty="0" smtClean="0"/>
              <a:t>Added and/or deleted terms</a:t>
            </a:r>
            <a:endParaRPr lang="en-GB" dirty="0" smtClean="0"/>
          </a:p>
          <a:p>
            <a:r>
              <a:rPr lang="en-GB" dirty="0" smtClean="0"/>
              <a:t>Clicked document </a:t>
            </a:r>
            <a:r>
              <a:rPr lang="en-GB" dirty="0" smtClean="0"/>
              <a:t>content </a:t>
            </a:r>
            <a:r>
              <a:rPr lang="en-GB" dirty="0" smtClean="0"/>
              <a:t>[3]</a:t>
            </a:r>
          </a:p>
          <a:p>
            <a:r>
              <a:rPr lang="en-GB" dirty="0" smtClean="0"/>
              <a:t>Optimisation problem [4]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DD91-90C1-AB43-87F7-635380533689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51816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b="1" dirty="0" smtClean="0">
              <a:solidFill>
                <a:srgbClr val="535252"/>
              </a:solidFill>
            </a:endParaRPr>
          </a:p>
          <a:p>
            <a:pPr lvl="1"/>
            <a:r>
              <a:rPr lang="en-US" sz="1600" dirty="0" smtClean="0">
                <a:solidFill>
                  <a:srgbClr val="535252"/>
                </a:solidFill>
              </a:rPr>
              <a:t>[1]	S. </a:t>
            </a:r>
            <a:r>
              <a:rPr lang="en-US" sz="1600" dirty="0" err="1" smtClean="0">
                <a:solidFill>
                  <a:srgbClr val="535252"/>
                </a:solidFill>
              </a:rPr>
              <a:t>Ozmutlu</a:t>
            </a:r>
            <a:r>
              <a:rPr lang="en-US" sz="1600" dirty="0" smtClean="0">
                <a:solidFill>
                  <a:srgbClr val="535252"/>
                </a:solidFill>
              </a:rPr>
              <a:t>. Automatic new topic identification using multiple linear regression.</a:t>
            </a:r>
            <a:r>
              <a:rPr lang="en-US" sz="1600" dirty="0" smtClean="0">
                <a:solidFill>
                  <a:srgbClr val="535252"/>
                </a:solidFill>
              </a:rPr>
              <a:t> </a:t>
            </a:r>
            <a:r>
              <a:rPr lang="en-US" sz="1600" i="1" dirty="0" smtClean="0">
                <a:solidFill>
                  <a:srgbClr val="535252"/>
                </a:solidFill>
              </a:rPr>
              <a:t>IPM 42</a:t>
            </a:r>
            <a:r>
              <a:rPr lang="en-US" sz="1600" i="1" dirty="0" smtClean="0">
                <a:solidFill>
                  <a:srgbClr val="535252"/>
                </a:solidFill>
              </a:rPr>
              <a:t>(</a:t>
            </a:r>
            <a:r>
              <a:rPr lang="en-US" sz="1600" i="1" dirty="0" smtClean="0">
                <a:solidFill>
                  <a:srgbClr val="535252"/>
                </a:solidFill>
              </a:rPr>
              <a:t>4)</a:t>
            </a:r>
            <a:endParaRPr lang="en-US" sz="1600" i="1" dirty="0" smtClean="0">
              <a:solidFill>
                <a:srgbClr val="535252"/>
              </a:solidFill>
            </a:endParaRPr>
          </a:p>
          <a:p>
            <a:pPr lvl="1"/>
            <a:r>
              <a:rPr lang="en-US" sz="1600" dirty="0" smtClean="0">
                <a:solidFill>
                  <a:srgbClr val="535252"/>
                </a:solidFill>
              </a:rPr>
              <a:t>[2]</a:t>
            </a:r>
            <a:r>
              <a:rPr lang="en-US" sz="1600" i="1" dirty="0" smtClean="0">
                <a:solidFill>
                  <a:srgbClr val="535252"/>
                </a:solidFill>
              </a:rPr>
              <a:t>	R. Jones and K. </a:t>
            </a:r>
            <a:r>
              <a:rPr lang="en-US" sz="1600" i="1" dirty="0" err="1" smtClean="0">
                <a:solidFill>
                  <a:srgbClr val="535252"/>
                </a:solidFill>
              </a:rPr>
              <a:t>Klinkner</a:t>
            </a:r>
            <a:r>
              <a:rPr lang="en-US" sz="1600" i="1" dirty="0" smtClean="0">
                <a:solidFill>
                  <a:srgbClr val="535252"/>
                </a:solidFill>
              </a:rPr>
              <a:t>. Beyond the session timeout: Automatic hierarchical segmentation of search topics in query </a:t>
            </a:r>
            <a:r>
              <a:rPr lang="en-US" sz="1600" i="1" dirty="0" smtClean="0">
                <a:solidFill>
                  <a:srgbClr val="535252"/>
                </a:solidFill>
              </a:rPr>
              <a:t>log (CIKM 2008)</a:t>
            </a:r>
            <a:endParaRPr lang="en-US" sz="1600" i="1" dirty="0" smtClean="0">
              <a:solidFill>
                <a:srgbClr val="535252"/>
              </a:solidFill>
            </a:endParaRPr>
          </a:p>
          <a:p>
            <a:pPr lvl="1"/>
            <a:r>
              <a:rPr lang="en-US" sz="1600" dirty="0" smtClean="0">
                <a:solidFill>
                  <a:srgbClr val="535252"/>
                </a:solidFill>
              </a:rPr>
              <a:t>[3]</a:t>
            </a:r>
            <a:r>
              <a:rPr lang="en-US" sz="1600" dirty="0" smtClean="0">
                <a:solidFill>
                  <a:srgbClr val="535252"/>
                </a:solidFill>
              </a:rPr>
              <a:t>	X. </a:t>
            </a:r>
            <a:r>
              <a:rPr lang="en-US" sz="1600" dirty="0" err="1" smtClean="0">
                <a:solidFill>
                  <a:srgbClr val="535252"/>
                </a:solidFill>
              </a:rPr>
              <a:t>Shen</a:t>
            </a:r>
            <a:r>
              <a:rPr lang="en-US" sz="1600" dirty="0" smtClean="0">
                <a:solidFill>
                  <a:srgbClr val="535252"/>
                </a:solidFill>
              </a:rPr>
              <a:t> et al. </a:t>
            </a:r>
            <a:r>
              <a:rPr lang="en-US" sz="1600" dirty="0" smtClean="0">
                <a:solidFill>
                  <a:srgbClr val="535252"/>
                </a:solidFill>
              </a:rPr>
              <a:t>Implicit user modeling for personalized </a:t>
            </a:r>
            <a:r>
              <a:rPr lang="en-US" sz="1600" dirty="0" smtClean="0">
                <a:solidFill>
                  <a:srgbClr val="535252"/>
                </a:solidFill>
              </a:rPr>
              <a:t>search (CIKM 2005)</a:t>
            </a:r>
            <a:endParaRPr lang="en-US" sz="1600" i="1" dirty="0" smtClean="0">
              <a:solidFill>
                <a:srgbClr val="535252"/>
              </a:solidFill>
            </a:endParaRPr>
          </a:p>
          <a:p>
            <a:pPr lvl="1"/>
            <a:r>
              <a:rPr lang="en-US" sz="1600" dirty="0" smtClean="0">
                <a:solidFill>
                  <a:srgbClr val="535252"/>
                </a:solidFill>
              </a:rPr>
              <a:t>[4] 	P. </a:t>
            </a:r>
            <a:r>
              <a:rPr lang="en-US" sz="1600" dirty="0" err="1" smtClean="0">
                <a:solidFill>
                  <a:srgbClr val="535252"/>
                </a:solidFill>
              </a:rPr>
              <a:t>Boldi</a:t>
            </a:r>
            <a:r>
              <a:rPr lang="en-US" sz="1600" dirty="0" smtClean="0">
                <a:solidFill>
                  <a:srgbClr val="535252"/>
                </a:solidFill>
              </a:rPr>
              <a:t> et al</a:t>
            </a:r>
            <a:r>
              <a:rPr lang="en-US" sz="1600" dirty="0" smtClean="0">
                <a:solidFill>
                  <a:srgbClr val="535252"/>
                </a:solidFill>
              </a:rPr>
              <a:t>. The Query-</a:t>
            </a:r>
            <a:r>
              <a:rPr lang="en-US" sz="1600" dirty="0" err="1" smtClean="0">
                <a:solidFill>
                  <a:srgbClr val="535252"/>
                </a:solidFill>
              </a:rPr>
              <a:t>ﬂow</a:t>
            </a:r>
            <a:r>
              <a:rPr lang="en-US" sz="1600" dirty="0" smtClean="0">
                <a:solidFill>
                  <a:srgbClr val="535252"/>
                </a:solidFill>
              </a:rPr>
              <a:t> Graph: Model and </a:t>
            </a:r>
            <a:r>
              <a:rPr lang="en-US" sz="1600" dirty="0" smtClean="0">
                <a:solidFill>
                  <a:srgbClr val="535252"/>
                </a:solidFill>
              </a:rPr>
              <a:t>Applications (CIKM 2008)</a:t>
            </a:r>
            <a:endParaRPr lang="en-US" sz="1600" dirty="0" smtClean="0">
              <a:solidFill>
                <a:srgbClr val="53525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1510</Words>
  <Application>Microsoft Macintosh PowerPoint</Application>
  <PresentationFormat>On-screen Show (4:3)</PresentationFormat>
  <Paragraphs>208</Paragraphs>
  <Slides>29</Slides>
  <Notes>16</Notes>
  <HiddenSlides>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Office Theme</vt:lpstr>
      <vt:lpstr>Slide 1</vt:lpstr>
      <vt:lpstr>Web search logs</vt:lpstr>
      <vt:lpstr>Motivations</vt:lpstr>
      <vt:lpstr>Query chains, logical sessions, sessions, …</vt:lpstr>
      <vt:lpstr>Outline</vt:lpstr>
      <vt:lpstr>I. Building query chains</vt:lpstr>
      <vt:lpstr>Overall process</vt:lpstr>
      <vt:lpstr>Thresholds</vt:lpstr>
      <vt:lpstr>Query chains: (some) other approaches</vt:lpstr>
      <vt:lpstr>II. A model for query chains</vt:lpstr>
      <vt:lpstr>A model for chains</vt:lpstr>
      <vt:lpstr>A model for chains</vt:lpstr>
      <vt:lpstr>Layered Bayesian Network</vt:lpstr>
      <vt:lpstr>Layered Bayesian Network</vt:lpstr>
      <vt:lpstr>Layered Bayesian Network</vt:lpstr>
      <vt:lpstr>Parameters</vt:lpstr>
      <vt:lpstr>Parameters</vt:lpstr>
      <vt:lpstr>Parameters</vt:lpstr>
      <vt:lpstr>The model</vt:lpstr>
      <vt:lpstr>The model: analysis</vt:lpstr>
      <vt:lpstr>III. Validating the model</vt:lpstr>
      <vt:lpstr>Predicting relevance</vt:lpstr>
      <vt:lpstr> The BN gives the context of a click</vt:lpstr>
      <vt:lpstr>Features for one click</vt:lpstr>
      <vt:lpstr>Learning with Gradient Boosted Trees </vt:lpstr>
      <vt:lpstr>Results</vt:lpstr>
      <vt:lpstr>Results (aggregated)</vt:lpstr>
      <vt:lpstr>Results (feature importance)</vt:lpstr>
      <vt:lpstr>Conclusions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Piwowarski</dc:creator>
  <cp:lastModifiedBy>Benjamin Piwowarski</cp:lastModifiedBy>
  <cp:revision>83</cp:revision>
  <dcterms:created xsi:type="dcterms:W3CDTF">2009-02-09T16:23:26Z</dcterms:created>
  <dcterms:modified xsi:type="dcterms:W3CDTF">2009-02-11T13:46:34Z</dcterms:modified>
</cp:coreProperties>
</file>