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874F-3F11-4D32-9396-D573BAF2B906}" type="datetimeFigureOut">
              <a:rPr lang="en-US" smtClean="0"/>
              <a:t>12/12/2008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F3DA-9A34-43F8-BA73-72635B4334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Beyond Search: Computational Intelligence for the Web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15" y="4486920"/>
          <a:ext cx="7572426" cy="1370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1833"/>
                <a:gridCol w="1976451"/>
                <a:gridCol w="2524142"/>
              </a:tblGrid>
              <a:tr h="137097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Anton Schwaighofer</a:t>
                      </a:r>
                    </a:p>
                    <a:p>
                      <a:r>
                        <a:rPr lang="en-GB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Thomas Borchert</a:t>
                      </a:r>
                    </a:p>
                    <a:p>
                      <a:r>
                        <a:rPr lang="en-GB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Joaquin Quinonero</a:t>
                      </a:r>
                      <a:r>
                        <a:rPr lang="en-GB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Candela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Microsoft</a:t>
                      </a:r>
                      <a:endParaRPr lang="en-GB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Olivier Chapelle</a:t>
                      </a:r>
                    </a:p>
                    <a:p>
                      <a:r>
                        <a:rPr lang="en-GB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Yahoo!</a:t>
                      </a:r>
                      <a:endParaRPr lang="en-GB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Junfeng Pan</a:t>
                      </a:r>
                    </a:p>
                    <a:p>
                      <a:r>
                        <a:rPr lang="en-GB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Google</a:t>
                      </a:r>
                      <a:endParaRPr lang="en-GB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search.microsoft.com/en-us/projects/beyond_search/research_b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1" y="1785926"/>
            <a:ext cx="3619519" cy="1143008"/>
          </a:xfrm>
          <a:prstGeom prst="rect">
            <a:avLst/>
          </a:prstGeom>
          <a:noFill/>
        </p:spPr>
      </p:pic>
      <p:pic>
        <p:nvPicPr>
          <p:cNvPr id="1028" name="Picture 4" descr="VideoLectures.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786190"/>
            <a:ext cx="5272118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this Workshop?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3983047"/>
          </a:xfrm>
        </p:spPr>
        <p:txBody>
          <a:bodyPr/>
          <a:lstStyle/>
          <a:p>
            <a:r>
              <a:rPr lang="en-GB" dirty="0" smtClean="0"/>
              <a:t>There are islands of data and functionality.</a:t>
            </a:r>
          </a:p>
          <a:p>
            <a:r>
              <a:rPr lang="en-GB" dirty="0" smtClean="0"/>
              <a:t>The Web does not understand the user.</a:t>
            </a:r>
          </a:p>
          <a:p>
            <a:r>
              <a:rPr lang="en-GB" dirty="0" smtClean="0"/>
              <a:t>The user cannot harness the power of the Web.</a:t>
            </a:r>
          </a:p>
          <a:p>
            <a:r>
              <a:rPr lang="en-GB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Can machine learning help?</a:t>
            </a:r>
            <a:endParaRPr lang="en-GB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Friday morning: </a:t>
            </a:r>
            <a:r>
              <a:rPr lang="en-GB" sz="2800" b="1" dirty="0" smtClean="0"/>
              <a:t>Knowledge Representation and Reasoning</a:t>
            </a:r>
          </a:p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Friday afternoon: </a:t>
            </a:r>
            <a:r>
              <a:rPr lang="en-GB" sz="2800" b="1" dirty="0" smtClean="0"/>
              <a:t>Social Networks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Saturday morning: </a:t>
            </a:r>
            <a:r>
              <a:rPr lang="en-GB" sz="2800" b="1" dirty="0" smtClean="0"/>
              <a:t>Machine Learning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Saturday afternoon: </a:t>
            </a:r>
            <a:r>
              <a:rPr lang="en-GB" sz="2800" b="1" dirty="0" smtClean="0"/>
              <a:t>Game Theory and Mechanism Design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Knowledge Representation and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 smtClean="0"/>
              <a:t>7:40-8:40 </a:t>
            </a:r>
            <a:r>
              <a:rPr lang="en-GB" sz="2400" b="1" dirty="0" smtClean="0"/>
              <a:t> Evolving </a:t>
            </a:r>
            <a:r>
              <a:rPr lang="en-GB" sz="2400" b="1" dirty="0"/>
              <a:t>Today's Web into a Knowledge </a:t>
            </a:r>
            <a:r>
              <a:rPr lang="en-GB" sz="2400" b="1" dirty="0" smtClean="0"/>
              <a:t>Web</a:t>
            </a:r>
            <a:r>
              <a:rPr lang="en-GB" sz="2400" dirty="0" smtClean="0"/>
              <a:t>,</a:t>
            </a:r>
            <a:r>
              <a:rPr lang="en-GB" sz="2400" dirty="0"/>
              <a:t>	 </a:t>
            </a:r>
            <a:r>
              <a:rPr lang="en-GB" sz="2400" dirty="0" smtClean="0"/>
              <a:t>      </a:t>
            </a:r>
            <a:r>
              <a:rPr lang="en-GB" sz="2400" dirty="0" smtClean="0"/>
              <a:t>AC Surendran, Tarek </a:t>
            </a:r>
            <a:r>
              <a:rPr lang="en-GB" sz="2400" dirty="0" err="1" smtClean="0"/>
              <a:t>Najm</a:t>
            </a:r>
            <a:r>
              <a:rPr lang="en-GB" sz="2400" dirty="0" smtClean="0"/>
              <a:t>, Phani Vaddadi (Microsoft) 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8:40-9:10</a:t>
            </a:r>
            <a:r>
              <a:rPr lang="en-GB" sz="2400" dirty="0"/>
              <a:t>  </a:t>
            </a:r>
            <a:r>
              <a:rPr lang="en-GB" sz="2400" b="1" dirty="0" smtClean="0"/>
              <a:t>Some </a:t>
            </a:r>
            <a:r>
              <a:rPr lang="en-GB" sz="2400" b="1" dirty="0"/>
              <a:t>Machine Learning Problems related to Content </a:t>
            </a:r>
            <a:r>
              <a:rPr lang="en-GB" sz="2400" b="1" dirty="0" smtClean="0"/>
              <a:t>Optimization</a:t>
            </a:r>
            <a:r>
              <a:rPr lang="en-GB" sz="2400" dirty="0" smtClean="0"/>
              <a:t>,</a:t>
            </a:r>
            <a:r>
              <a:rPr lang="en-GB" sz="2400" b="1" dirty="0" smtClean="0"/>
              <a:t> </a:t>
            </a:r>
            <a:r>
              <a:rPr lang="en-GB" sz="2400" dirty="0" smtClean="0"/>
              <a:t>Deepak Agarwal (Yahoo Labs)</a:t>
            </a:r>
            <a:endParaRPr lang="en-GB" sz="2400" b="1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9:10-9:30</a:t>
            </a:r>
            <a:r>
              <a:rPr lang="en-GB" sz="2400" dirty="0"/>
              <a:t>  Break  </a:t>
            </a:r>
            <a:endParaRPr lang="en-GB" sz="2400" dirty="0" smtClean="0"/>
          </a:p>
          <a:p>
            <a:pPr>
              <a:buNone/>
            </a:pPr>
            <a:r>
              <a:rPr lang="en-GB" sz="2400" dirty="0"/>
              <a:t>  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9:30-10:30  </a:t>
            </a:r>
            <a:r>
              <a:rPr lang="en-GB" sz="2400" b="1" dirty="0" smtClean="0"/>
              <a:t>Beyond the Semantic Web</a:t>
            </a:r>
            <a:r>
              <a:rPr lang="en-GB" sz="2400" dirty="0" smtClean="0"/>
              <a:t>,</a:t>
            </a:r>
            <a:r>
              <a:rPr lang="en-GB" sz="2400" b="1" dirty="0" smtClean="0"/>
              <a:t> </a:t>
            </a:r>
            <a:r>
              <a:rPr lang="en-GB" sz="2400" dirty="0" smtClean="0"/>
              <a:t>Doug Lenat (CyCorp)</a:t>
            </a:r>
            <a:endParaRPr lang="en-GB" sz="2400" b="1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10:30-11:00</a:t>
            </a:r>
            <a:r>
              <a:rPr lang="en-GB" sz="2400" dirty="0"/>
              <a:t>  Discussion and wrap-up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9006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/>
              <a:t>16:00-17:00   </a:t>
            </a:r>
            <a:r>
              <a:rPr lang="en-GB" sz="2400" b="1" dirty="0"/>
              <a:t>Scalable Collaborative Filtering Algorithms for Mining Social </a:t>
            </a:r>
            <a:r>
              <a:rPr lang="en-GB" sz="2400" b="1" dirty="0" smtClean="0"/>
              <a:t>Networks</a:t>
            </a:r>
            <a:r>
              <a:rPr lang="en-GB" sz="2400" dirty="0" smtClean="0"/>
              <a:t>, Edward Chang (Google)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17:00-17:20</a:t>
            </a:r>
            <a:r>
              <a:rPr lang="en-GB" sz="2400" dirty="0"/>
              <a:t>  </a:t>
            </a:r>
            <a:r>
              <a:rPr lang="en-GB" sz="2400" dirty="0" smtClean="0"/>
              <a:t>Break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17:20-17:40</a:t>
            </a:r>
            <a:r>
              <a:rPr lang="en-GB" sz="2400" dirty="0"/>
              <a:t>  </a:t>
            </a:r>
            <a:r>
              <a:rPr lang="en-GB" sz="2400" b="1" dirty="0" smtClean="0"/>
              <a:t>Trust-Enhanced </a:t>
            </a:r>
            <a:r>
              <a:rPr lang="en-GB" sz="2400" b="1" dirty="0"/>
              <a:t>Peer-to-Peer Collaborative Web </a:t>
            </a:r>
            <a:r>
              <a:rPr lang="en-GB" sz="2400" b="1" dirty="0" smtClean="0"/>
              <a:t>Search</a:t>
            </a:r>
            <a:r>
              <a:rPr lang="en-GB" sz="2400" dirty="0" smtClean="0"/>
              <a:t>,</a:t>
            </a:r>
            <a:r>
              <a:rPr lang="en-GB" sz="2400" dirty="0"/>
              <a:t> </a:t>
            </a:r>
            <a:r>
              <a:rPr lang="en-GB" sz="2400" dirty="0" smtClean="0"/>
              <a:t>Barry Smyth, Peter Briggs (UC Dublin) </a:t>
            </a:r>
            <a:r>
              <a:rPr lang="en-GB" sz="2400" dirty="0"/>
              <a:t>  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17:40-18:00</a:t>
            </a:r>
            <a:r>
              <a:rPr lang="en-GB" sz="2400" dirty="0"/>
              <a:t>  </a:t>
            </a:r>
            <a:r>
              <a:rPr lang="en-GB" sz="2400" b="1" dirty="0" smtClean="0"/>
              <a:t>Collective </a:t>
            </a:r>
            <a:r>
              <a:rPr lang="en-GB" sz="2400" b="1" dirty="0"/>
              <a:t>Wisdom: Information Growth in Wikis and </a:t>
            </a:r>
            <a:r>
              <a:rPr lang="en-GB" sz="2400" b="1" dirty="0" smtClean="0"/>
              <a:t>Blogs</a:t>
            </a:r>
            <a:r>
              <a:rPr lang="en-GB" sz="2400" dirty="0" smtClean="0"/>
              <a:t>, </a:t>
            </a:r>
            <a:r>
              <a:rPr lang="en-GB" sz="2400" dirty="0" err="1" smtClean="0"/>
              <a:t>Sanmay</a:t>
            </a:r>
            <a:r>
              <a:rPr lang="en-GB" sz="2400" dirty="0" smtClean="0"/>
              <a:t> Das, </a:t>
            </a:r>
            <a:r>
              <a:rPr lang="en-GB" sz="2400" dirty="0" err="1" smtClean="0"/>
              <a:t>Malik</a:t>
            </a:r>
            <a:r>
              <a:rPr lang="en-GB" sz="2400" dirty="0" smtClean="0"/>
              <a:t> Magdon-Ismail (Rensselaer Polytechnic)</a:t>
            </a:r>
          </a:p>
          <a:p>
            <a:pPr>
              <a:buNone/>
            </a:pPr>
            <a:r>
              <a:rPr lang="en-GB" sz="2400" dirty="0" smtClean="0"/>
              <a:t> 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18:00-18:30</a:t>
            </a:r>
            <a:r>
              <a:rPr lang="en-GB" sz="2400" dirty="0"/>
              <a:t>  Discussion and wrap-up 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Beyond Search: Computational Intelligence for the Web</vt:lpstr>
      <vt:lpstr>Slide 2</vt:lpstr>
      <vt:lpstr>Why this Workshop?</vt:lpstr>
      <vt:lpstr>Programme</vt:lpstr>
      <vt:lpstr>Knowledge Representation and Reasoning</vt:lpstr>
      <vt:lpstr>Social Networks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Search: Computational Intelligence for the Web</dc:title>
  <dc:creator>Anton Schwaighofer</dc:creator>
  <cp:lastModifiedBy>Anton Schwaighofer</cp:lastModifiedBy>
  <cp:revision>7</cp:revision>
  <dcterms:created xsi:type="dcterms:W3CDTF">2008-12-12T15:03:16Z</dcterms:created>
  <dcterms:modified xsi:type="dcterms:W3CDTF">2008-12-12T19:02:25Z</dcterms:modified>
</cp:coreProperties>
</file>