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charts/chart1.xml" ContentType="application/vnd.openxmlformats-officedocument.drawingml.chart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Default Extension="gif" ContentType="image/gif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diagrams/layout2.xml" ContentType="application/vnd.openxmlformats-officedocument.drawingml.diagramLayout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0"/>
  </p:notesMasterIdLst>
  <p:handoutMasterIdLst>
    <p:handoutMasterId r:id="rId41"/>
  </p:handoutMasterIdLst>
  <p:sldIdLst>
    <p:sldId id="256" r:id="rId5"/>
    <p:sldId id="392" r:id="rId6"/>
    <p:sldId id="414" r:id="rId7"/>
    <p:sldId id="335" r:id="rId8"/>
    <p:sldId id="336" r:id="rId9"/>
    <p:sldId id="413" r:id="rId10"/>
    <p:sldId id="377" r:id="rId11"/>
    <p:sldId id="415" r:id="rId12"/>
    <p:sldId id="401" r:id="rId13"/>
    <p:sldId id="357" r:id="rId14"/>
    <p:sldId id="358" r:id="rId15"/>
    <p:sldId id="390" r:id="rId16"/>
    <p:sldId id="286" r:id="rId17"/>
    <p:sldId id="361" r:id="rId18"/>
    <p:sldId id="394" r:id="rId19"/>
    <p:sldId id="339" r:id="rId20"/>
    <p:sldId id="416" r:id="rId21"/>
    <p:sldId id="396" r:id="rId22"/>
    <p:sldId id="397" r:id="rId23"/>
    <p:sldId id="398" r:id="rId24"/>
    <p:sldId id="384" r:id="rId25"/>
    <p:sldId id="344" r:id="rId26"/>
    <p:sldId id="382" r:id="rId27"/>
    <p:sldId id="381" r:id="rId28"/>
    <p:sldId id="383" r:id="rId29"/>
    <p:sldId id="385" r:id="rId30"/>
    <p:sldId id="359" r:id="rId31"/>
    <p:sldId id="386" r:id="rId32"/>
    <p:sldId id="393" r:id="rId33"/>
    <p:sldId id="388" r:id="rId34"/>
    <p:sldId id="374" r:id="rId35"/>
    <p:sldId id="387" r:id="rId36"/>
    <p:sldId id="380" r:id="rId37"/>
    <p:sldId id="403" r:id="rId38"/>
    <p:sldId id="412" r:id="rId39"/>
  </p:sldIdLst>
  <p:sldSz cx="9144000" cy="6858000" type="screen4x3"/>
  <p:notesSz cx="6858000" cy="9144000"/>
  <p:custDataLst>
    <p:tags r:id="rId42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9B5C"/>
    <a:srgbClr val="FF0000"/>
    <a:srgbClr val="3366CC"/>
    <a:srgbClr val="262626"/>
    <a:srgbClr val="008000"/>
    <a:srgbClr val="00FF00"/>
    <a:srgbClr val="B4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27" autoAdjust="0"/>
    <p:restoredTop sz="94660"/>
  </p:normalViewPr>
  <p:slideViewPr>
    <p:cSldViewPr snapToGrid="0">
      <p:cViewPr>
        <p:scale>
          <a:sx n="100" d="100"/>
          <a:sy n="100" d="100"/>
        </p:scale>
        <p:origin x="-294" y="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43" d="100"/>
          <a:sy n="143" d="100"/>
        </p:scale>
        <p:origin x="-516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cam-01-srv\dfsroot\users\dstern\Netflix\Marginal%20Plots\MoviesAndUser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>
        <c:manualLayout>
          <c:layoutTarget val="inner"/>
          <c:xMode val="edge"/>
          <c:yMode val="edge"/>
          <c:x val="4.1421121454965772E-2"/>
          <c:y val="3.1231675308879481E-2"/>
          <c:w val="0.91886873865257834"/>
          <c:h val="0.94404071442289694"/>
        </c:manualLayout>
      </c:layout>
      <c:scatterChart>
        <c:scatterStyle val="lineMarker"/>
        <c:ser>
          <c:idx val="0"/>
          <c:order val="0"/>
          <c:tx>
            <c:v>Item</c:v>
          </c:tx>
          <c:spPr>
            <a:ln w="285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15"/>
            <c:spPr>
              <a:gradFill>
                <a:gsLst>
                  <a:gs pos="0">
                    <a:srgbClr val="CC0000">
                      <a:lumMod val="75000"/>
                    </a:srgbClr>
                  </a:gs>
                  <a:gs pos="80000">
                    <a:srgbClr val="CC0000">
                      <a:lumMod val="60000"/>
                      <a:lumOff val="40000"/>
                    </a:srgb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162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xVal>
            <c:numRef>
              <c:f>Movies!$A$1:$A$524</c:f>
              <c:numCache>
                <c:formatCode>General</c:formatCode>
                <c:ptCount val="524"/>
                <c:pt idx="0">
                  <c:v>-0.84812699999999996</c:v>
                </c:pt>
                <c:pt idx="1">
                  <c:v>-0.83135400000000004</c:v>
                </c:pt>
                <c:pt idx="2">
                  <c:v>-0.82287500000000247</c:v>
                </c:pt>
                <c:pt idx="3">
                  <c:v>-0.82049300000000003</c:v>
                </c:pt>
                <c:pt idx="4">
                  <c:v>-0.803593</c:v>
                </c:pt>
                <c:pt idx="5">
                  <c:v>-0.80073000000000005</c:v>
                </c:pt>
                <c:pt idx="6">
                  <c:v>-0.78874200000000005</c:v>
                </c:pt>
                <c:pt idx="7">
                  <c:v>-0.77185700000000068</c:v>
                </c:pt>
                <c:pt idx="8">
                  <c:v>-0.76336000000000004</c:v>
                </c:pt>
                <c:pt idx="9">
                  <c:v>-0.73006000000000004</c:v>
                </c:pt>
                <c:pt idx="10">
                  <c:v>-0.72801400000000005</c:v>
                </c:pt>
                <c:pt idx="11">
                  <c:v>-0.719032</c:v>
                </c:pt>
                <c:pt idx="12">
                  <c:v>-0.70733100000000004</c:v>
                </c:pt>
                <c:pt idx="13">
                  <c:v>-0.70138900000000004</c:v>
                </c:pt>
                <c:pt idx="14">
                  <c:v>-0.69970400000000332</c:v>
                </c:pt>
                <c:pt idx="15">
                  <c:v>-0.69207500000000344</c:v>
                </c:pt>
                <c:pt idx="16">
                  <c:v>-0.68869900000000417</c:v>
                </c:pt>
                <c:pt idx="17">
                  <c:v>-0.68684500000000415</c:v>
                </c:pt>
                <c:pt idx="18">
                  <c:v>-0.68351399999999896</c:v>
                </c:pt>
                <c:pt idx="19">
                  <c:v>-0.68315600000000065</c:v>
                </c:pt>
                <c:pt idx="20">
                  <c:v>-0.66767500000000446</c:v>
                </c:pt>
                <c:pt idx="21">
                  <c:v>-0.65709700000000271</c:v>
                </c:pt>
                <c:pt idx="22">
                  <c:v>-0.6546220000000027</c:v>
                </c:pt>
                <c:pt idx="23">
                  <c:v>-0.64806500000000222</c:v>
                </c:pt>
                <c:pt idx="24">
                  <c:v>-0.64665600000000223</c:v>
                </c:pt>
                <c:pt idx="25">
                  <c:v>-0.64567300000000272</c:v>
                </c:pt>
                <c:pt idx="26">
                  <c:v>-0.64255600000000002</c:v>
                </c:pt>
                <c:pt idx="27">
                  <c:v>-0.64178200000000063</c:v>
                </c:pt>
                <c:pt idx="28">
                  <c:v>-0.627363</c:v>
                </c:pt>
                <c:pt idx="29">
                  <c:v>-0.62423099999999998</c:v>
                </c:pt>
                <c:pt idx="30">
                  <c:v>-0.62266500000000258</c:v>
                </c:pt>
                <c:pt idx="31">
                  <c:v>-0.61694400000000271</c:v>
                </c:pt>
                <c:pt idx="32">
                  <c:v>-0.61643899999999996</c:v>
                </c:pt>
                <c:pt idx="33">
                  <c:v>-0.61635300000000004</c:v>
                </c:pt>
                <c:pt idx="34">
                  <c:v>-0.60661699999999996</c:v>
                </c:pt>
                <c:pt idx="35">
                  <c:v>-0.60441299999999776</c:v>
                </c:pt>
                <c:pt idx="36">
                  <c:v>-0.59609299999999932</c:v>
                </c:pt>
                <c:pt idx="37">
                  <c:v>-0.58966799999999919</c:v>
                </c:pt>
                <c:pt idx="38">
                  <c:v>-0.58931999999999896</c:v>
                </c:pt>
                <c:pt idx="39">
                  <c:v>-0.57814399999999999</c:v>
                </c:pt>
                <c:pt idx="40">
                  <c:v>-0.57445599999999997</c:v>
                </c:pt>
                <c:pt idx="41">
                  <c:v>-0.538435</c:v>
                </c:pt>
                <c:pt idx="42">
                  <c:v>-0.53489500000000223</c:v>
                </c:pt>
                <c:pt idx="43">
                  <c:v>-0.533022</c:v>
                </c:pt>
                <c:pt idx="44">
                  <c:v>-0.53201299999999729</c:v>
                </c:pt>
                <c:pt idx="45">
                  <c:v>-0.52872399999999997</c:v>
                </c:pt>
                <c:pt idx="46">
                  <c:v>-0.52475300000000002</c:v>
                </c:pt>
                <c:pt idx="47">
                  <c:v>-0.52205299999999799</c:v>
                </c:pt>
                <c:pt idx="48">
                  <c:v>-0.52039199999999997</c:v>
                </c:pt>
                <c:pt idx="49">
                  <c:v>-0.51175400000000004</c:v>
                </c:pt>
                <c:pt idx="50">
                  <c:v>-0.50245699999999716</c:v>
                </c:pt>
                <c:pt idx="51">
                  <c:v>-0.50132399999999799</c:v>
                </c:pt>
                <c:pt idx="52">
                  <c:v>-0.49611000000000038</c:v>
                </c:pt>
                <c:pt idx="53">
                  <c:v>-0.48678400000000038</c:v>
                </c:pt>
                <c:pt idx="54">
                  <c:v>-0.48565600000000031</c:v>
                </c:pt>
                <c:pt idx="55">
                  <c:v>-0.482159</c:v>
                </c:pt>
                <c:pt idx="56">
                  <c:v>-0.47931500000000032</c:v>
                </c:pt>
                <c:pt idx="57">
                  <c:v>-0.47604000000000002</c:v>
                </c:pt>
                <c:pt idx="58">
                  <c:v>-0.47114800000000001</c:v>
                </c:pt>
                <c:pt idx="59">
                  <c:v>-0.47103600000000001</c:v>
                </c:pt>
                <c:pt idx="60">
                  <c:v>-0.46583600000000008</c:v>
                </c:pt>
                <c:pt idx="61">
                  <c:v>-0.46180500000000002</c:v>
                </c:pt>
                <c:pt idx="62">
                  <c:v>-0.458233</c:v>
                </c:pt>
                <c:pt idx="63">
                  <c:v>-0.44761700000000032</c:v>
                </c:pt>
                <c:pt idx="64">
                  <c:v>-0.44739200000000084</c:v>
                </c:pt>
                <c:pt idx="65">
                  <c:v>-0.44142800000000143</c:v>
                </c:pt>
                <c:pt idx="66">
                  <c:v>-0.44082000000000143</c:v>
                </c:pt>
                <c:pt idx="67">
                  <c:v>-0.43729000000000001</c:v>
                </c:pt>
                <c:pt idx="68">
                  <c:v>-0.43528600000000112</c:v>
                </c:pt>
                <c:pt idx="69">
                  <c:v>-0.43407900000000038</c:v>
                </c:pt>
                <c:pt idx="70">
                  <c:v>-0.43288900000000136</c:v>
                </c:pt>
                <c:pt idx="71">
                  <c:v>-0.43122700000000008</c:v>
                </c:pt>
                <c:pt idx="72">
                  <c:v>-0.42977600000000032</c:v>
                </c:pt>
                <c:pt idx="73">
                  <c:v>-0.42419400000000002</c:v>
                </c:pt>
                <c:pt idx="74">
                  <c:v>-0.41850400000000032</c:v>
                </c:pt>
                <c:pt idx="75">
                  <c:v>-0.41585600000000111</c:v>
                </c:pt>
                <c:pt idx="76">
                  <c:v>-0.41273800000000005</c:v>
                </c:pt>
                <c:pt idx="77">
                  <c:v>-0.41048100000000032</c:v>
                </c:pt>
                <c:pt idx="78">
                  <c:v>-0.40602900000000008</c:v>
                </c:pt>
                <c:pt idx="79">
                  <c:v>-0.404781</c:v>
                </c:pt>
                <c:pt idx="80">
                  <c:v>-0.396260000000001</c:v>
                </c:pt>
                <c:pt idx="81">
                  <c:v>-0.39271800000000112</c:v>
                </c:pt>
                <c:pt idx="82">
                  <c:v>-0.39223000000000002</c:v>
                </c:pt>
                <c:pt idx="83">
                  <c:v>-0.38617800000000135</c:v>
                </c:pt>
                <c:pt idx="84">
                  <c:v>-0.38612500000000038</c:v>
                </c:pt>
                <c:pt idx="85">
                  <c:v>-0.383550000000001</c:v>
                </c:pt>
                <c:pt idx="86">
                  <c:v>-0.38341600000000148</c:v>
                </c:pt>
                <c:pt idx="87">
                  <c:v>-0.38204500000000002</c:v>
                </c:pt>
                <c:pt idx="88">
                  <c:v>-0.377054000000001</c:v>
                </c:pt>
                <c:pt idx="89">
                  <c:v>-0.37383500000000008</c:v>
                </c:pt>
                <c:pt idx="90">
                  <c:v>-0.37117700000000031</c:v>
                </c:pt>
                <c:pt idx="91">
                  <c:v>-0.36849800000000038</c:v>
                </c:pt>
                <c:pt idx="92">
                  <c:v>-0.35817800000000038</c:v>
                </c:pt>
                <c:pt idx="93">
                  <c:v>-0.35529700000000003</c:v>
                </c:pt>
                <c:pt idx="94">
                  <c:v>-0.35507100000000008</c:v>
                </c:pt>
                <c:pt idx="95">
                  <c:v>-0.35411800000000032</c:v>
                </c:pt>
                <c:pt idx="96">
                  <c:v>-0.35197900000000032</c:v>
                </c:pt>
                <c:pt idx="97">
                  <c:v>-0.34754300000000032</c:v>
                </c:pt>
                <c:pt idx="98">
                  <c:v>-0.34444000000000102</c:v>
                </c:pt>
                <c:pt idx="99">
                  <c:v>-0.34090400000000137</c:v>
                </c:pt>
                <c:pt idx="100">
                  <c:v>-0.33627300000000032</c:v>
                </c:pt>
                <c:pt idx="101">
                  <c:v>-0.33128000000000135</c:v>
                </c:pt>
                <c:pt idx="102">
                  <c:v>-0.32710200000000111</c:v>
                </c:pt>
                <c:pt idx="103">
                  <c:v>-0.32486300000000112</c:v>
                </c:pt>
                <c:pt idx="104">
                  <c:v>-0.32428400000000135</c:v>
                </c:pt>
                <c:pt idx="105">
                  <c:v>-0.32064500000000001</c:v>
                </c:pt>
                <c:pt idx="106">
                  <c:v>-0.31736500000000112</c:v>
                </c:pt>
                <c:pt idx="107">
                  <c:v>-0.314498000000001</c:v>
                </c:pt>
                <c:pt idx="108">
                  <c:v>-0.31192200000000148</c:v>
                </c:pt>
                <c:pt idx="109">
                  <c:v>-0.31075800000000031</c:v>
                </c:pt>
                <c:pt idx="110">
                  <c:v>-0.30504800000000032</c:v>
                </c:pt>
                <c:pt idx="111">
                  <c:v>-0.30487600000000148</c:v>
                </c:pt>
                <c:pt idx="112">
                  <c:v>-0.30220800000000031</c:v>
                </c:pt>
                <c:pt idx="113">
                  <c:v>-0.30155800000000038</c:v>
                </c:pt>
                <c:pt idx="114">
                  <c:v>-0.29860900000000001</c:v>
                </c:pt>
                <c:pt idx="115">
                  <c:v>-0.29839000000000032</c:v>
                </c:pt>
                <c:pt idx="116">
                  <c:v>-0.29593600000000031</c:v>
                </c:pt>
                <c:pt idx="117">
                  <c:v>-0.29162900000000008</c:v>
                </c:pt>
                <c:pt idx="118">
                  <c:v>-0.29102800000000112</c:v>
                </c:pt>
                <c:pt idx="119">
                  <c:v>-0.29072500000000001</c:v>
                </c:pt>
                <c:pt idx="120">
                  <c:v>-0.28705600000000031</c:v>
                </c:pt>
                <c:pt idx="121">
                  <c:v>-0.28437000000000112</c:v>
                </c:pt>
                <c:pt idx="122">
                  <c:v>-0.28379700000000002</c:v>
                </c:pt>
                <c:pt idx="123">
                  <c:v>-0.282497</c:v>
                </c:pt>
                <c:pt idx="124">
                  <c:v>-0.28194900000000001</c:v>
                </c:pt>
                <c:pt idx="125">
                  <c:v>-0.27506800000000031</c:v>
                </c:pt>
                <c:pt idx="126">
                  <c:v>-0.27390100000000001</c:v>
                </c:pt>
                <c:pt idx="127">
                  <c:v>-0.27374400000000004</c:v>
                </c:pt>
                <c:pt idx="128">
                  <c:v>-0.273146</c:v>
                </c:pt>
                <c:pt idx="129">
                  <c:v>-0.27259900000000004</c:v>
                </c:pt>
                <c:pt idx="130">
                  <c:v>-0.27099300000000004</c:v>
                </c:pt>
                <c:pt idx="131">
                  <c:v>-0.26892300000000002</c:v>
                </c:pt>
                <c:pt idx="132">
                  <c:v>-0.26112400000000002</c:v>
                </c:pt>
                <c:pt idx="133">
                  <c:v>-0.25523099999999999</c:v>
                </c:pt>
                <c:pt idx="134">
                  <c:v>-0.25376600000000005</c:v>
                </c:pt>
                <c:pt idx="135">
                  <c:v>-0.253023</c:v>
                </c:pt>
                <c:pt idx="136">
                  <c:v>-0.25232800000000088</c:v>
                </c:pt>
                <c:pt idx="137">
                  <c:v>-0.24659400000000059</c:v>
                </c:pt>
                <c:pt idx="138">
                  <c:v>-0.24432999999999999</c:v>
                </c:pt>
                <c:pt idx="139">
                  <c:v>-0.23791200000000073</c:v>
                </c:pt>
                <c:pt idx="140">
                  <c:v>-0.23617199999999997</c:v>
                </c:pt>
                <c:pt idx="141">
                  <c:v>-0.23576800000000059</c:v>
                </c:pt>
                <c:pt idx="142">
                  <c:v>-0.22929700000000086</c:v>
                </c:pt>
                <c:pt idx="143">
                  <c:v>-0.228219000000001</c:v>
                </c:pt>
                <c:pt idx="144">
                  <c:v>-0.22804400000000077</c:v>
                </c:pt>
                <c:pt idx="145">
                  <c:v>-0.22571900000000092</c:v>
                </c:pt>
                <c:pt idx="146">
                  <c:v>-0.22542500000000051</c:v>
                </c:pt>
                <c:pt idx="147">
                  <c:v>-0.22193300000000063</c:v>
                </c:pt>
                <c:pt idx="148">
                  <c:v>-0.2216209999999999</c:v>
                </c:pt>
                <c:pt idx="149">
                  <c:v>-0.22157600000000024</c:v>
                </c:pt>
                <c:pt idx="150">
                  <c:v>-0.22125000000000039</c:v>
                </c:pt>
                <c:pt idx="151">
                  <c:v>-0.21939800000000062</c:v>
                </c:pt>
                <c:pt idx="152">
                  <c:v>-0.21783500000000044</c:v>
                </c:pt>
                <c:pt idx="153">
                  <c:v>-0.21646600000000082</c:v>
                </c:pt>
                <c:pt idx="154">
                  <c:v>-0.21641500000000094</c:v>
                </c:pt>
                <c:pt idx="155">
                  <c:v>-0.21509200000000059</c:v>
                </c:pt>
                <c:pt idx="156">
                  <c:v>-0.20686299999999999</c:v>
                </c:pt>
                <c:pt idx="157">
                  <c:v>-0.200376</c:v>
                </c:pt>
                <c:pt idx="158">
                  <c:v>-0.19708200000000045</c:v>
                </c:pt>
                <c:pt idx="159">
                  <c:v>-0.19349500000000086</c:v>
                </c:pt>
                <c:pt idx="160">
                  <c:v>-0.19344600000000101</c:v>
                </c:pt>
                <c:pt idx="161">
                  <c:v>-0.19174800000000092</c:v>
                </c:pt>
                <c:pt idx="162">
                  <c:v>-0.19164900000000051</c:v>
                </c:pt>
                <c:pt idx="163">
                  <c:v>-0.19000400000000045</c:v>
                </c:pt>
                <c:pt idx="164">
                  <c:v>-0.18544000000000088</c:v>
                </c:pt>
                <c:pt idx="165">
                  <c:v>-0.18381700000000059</c:v>
                </c:pt>
                <c:pt idx="166">
                  <c:v>-0.18378700000000059</c:v>
                </c:pt>
                <c:pt idx="167">
                  <c:v>-0.18151400000000059</c:v>
                </c:pt>
                <c:pt idx="168">
                  <c:v>-0.17968500000000001</c:v>
                </c:pt>
                <c:pt idx="169">
                  <c:v>-0.17842100000000041</c:v>
                </c:pt>
                <c:pt idx="170">
                  <c:v>-0.17814700000000044</c:v>
                </c:pt>
                <c:pt idx="171">
                  <c:v>-0.17682899999999999</c:v>
                </c:pt>
                <c:pt idx="172">
                  <c:v>-0.17650600000000041</c:v>
                </c:pt>
                <c:pt idx="173">
                  <c:v>-0.17611800000000041</c:v>
                </c:pt>
                <c:pt idx="174">
                  <c:v>-0.17540600000000059</c:v>
                </c:pt>
                <c:pt idx="175">
                  <c:v>-0.17377799999999999</c:v>
                </c:pt>
                <c:pt idx="176">
                  <c:v>-0.17345700000000044</c:v>
                </c:pt>
                <c:pt idx="177">
                  <c:v>-0.17145199999999999</c:v>
                </c:pt>
                <c:pt idx="178">
                  <c:v>-0.16964100000000051</c:v>
                </c:pt>
                <c:pt idx="179">
                  <c:v>-0.16940600000000092</c:v>
                </c:pt>
                <c:pt idx="180">
                  <c:v>-0.16811700000000063</c:v>
                </c:pt>
                <c:pt idx="181">
                  <c:v>-0.16751000000000063</c:v>
                </c:pt>
                <c:pt idx="182">
                  <c:v>-0.16634000000000063</c:v>
                </c:pt>
                <c:pt idx="183">
                  <c:v>-0.16257900000000039</c:v>
                </c:pt>
                <c:pt idx="184">
                  <c:v>-0.15547000000000041</c:v>
                </c:pt>
                <c:pt idx="185">
                  <c:v>-0.14733199999999999</c:v>
                </c:pt>
                <c:pt idx="186">
                  <c:v>-0.14674500000000068</c:v>
                </c:pt>
                <c:pt idx="187">
                  <c:v>-0.14591500000000082</c:v>
                </c:pt>
                <c:pt idx="188">
                  <c:v>-0.14496300000000059</c:v>
                </c:pt>
                <c:pt idx="189">
                  <c:v>-0.14413100000000001</c:v>
                </c:pt>
                <c:pt idx="190">
                  <c:v>-0.14381099999999999</c:v>
                </c:pt>
                <c:pt idx="191">
                  <c:v>-0.14123100000000041</c:v>
                </c:pt>
                <c:pt idx="192">
                  <c:v>-0.13847799999999999</c:v>
                </c:pt>
                <c:pt idx="193">
                  <c:v>-0.13770299999999999</c:v>
                </c:pt>
                <c:pt idx="194">
                  <c:v>-0.13473599999999999</c:v>
                </c:pt>
                <c:pt idx="195">
                  <c:v>-0.13194800000000068</c:v>
                </c:pt>
                <c:pt idx="196">
                  <c:v>-0.13175400000000001</c:v>
                </c:pt>
                <c:pt idx="197">
                  <c:v>-0.13121800000000053</c:v>
                </c:pt>
                <c:pt idx="198">
                  <c:v>-0.12458500000000022</c:v>
                </c:pt>
                <c:pt idx="199">
                  <c:v>-0.12137400000000002</c:v>
                </c:pt>
                <c:pt idx="200">
                  <c:v>-0.11768600000000033</c:v>
                </c:pt>
                <c:pt idx="201">
                  <c:v>-0.10961000000000012</c:v>
                </c:pt>
                <c:pt idx="202">
                  <c:v>-0.10895299999999998</c:v>
                </c:pt>
                <c:pt idx="203">
                  <c:v>-0.10813800000000012</c:v>
                </c:pt>
                <c:pt idx="204">
                  <c:v>-0.10743600000000027</c:v>
                </c:pt>
                <c:pt idx="205">
                  <c:v>-0.10720900000000012</c:v>
                </c:pt>
                <c:pt idx="206">
                  <c:v>-0.104378</c:v>
                </c:pt>
                <c:pt idx="207">
                  <c:v>-0.10186600000000012</c:v>
                </c:pt>
                <c:pt idx="208">
                  <c:v>-0.10133300000000002</c:v>
                </c:pt>
                <c:pt idx="209">
                  <c:v>-9.6563000000000065E-2</c:v>
                </c:pt>
                <c:pt idx="210">
                  <c:v>-9.3823000000000378E-2</c:v>
                </c:pt>
                <c:pt idx="211">
                  <c:v>-9.3677000000000468E-2</c:v>
                </c:pt>
                <c:pt idx="212">
                  <c:v>-9.3270000000000047E-2</c:v>
                </c:pt>
                <c:pt idx="213">
                  <c:v>-9.0054000000000578E-2</c:v>
                </c:pt>
                <c:pt idx="214">
                  <c:v>-8.9021000000000419E-2</c:v>
                </c:pt>
                <c:pt idx="215">
                  <c:v>-8.8986000000000065E-2</c:v>
                </c:pt>
                <c:pt idx="216">
                  <c:v>-8.7631000000000028E-2</c:v>
                </c:pt>
                <c:pt idx="217">
                  <c:v>-8.6855000000000473E-2</c:v>
                </c:pt>
                <c:pt idx="218">
                  <c:v>-8.5196000000000299E-2</c:v>
                </c:pt>
                <c:pt idx="219">
                  <c:v>-8.5161000000000028E-2</c:v>
                </c:pt>
                <c:pt idx="220">
                  <c:v>-8.2328000000000026E-2</c:v>
                </c:pt>
                <c:pt idx="221">
                  <c:v>-8.0816000000000068E-2</c:v>
                </c:pt>
                <c:pt idx="222">
                  <c:v>-7.9601000000000033E-2</c:v>
                </c:pt>
                <c:pt idx="223">
                  <c:v>-7.9588000000000228E-2</c:v>
                </c:pt>
                <c:pt idx="224">
                  <c:v>-7.8598000000000209E-2</c:v>
                </c:pt>
                <c:pt idx="225">
                  <c:v>-7.4695000000000192E-2</c:v>
                </c:pt>
                <c:pt idx="226">
                  <c:v>-7.449300000000042E-2</c:v>
                </c:pt>
                <c:pt idx="227">
                  <c:v>-7.2208000000000022E-2</c:v>
                </c:pt>
                <c:pt idx="228">
                  <c:v>-6.8269999999999997E-2</c:v>
                </c:pt>
                <c:pt idx="229">
                  <c:v>-6.6905999999999993E-2</c:v>
                </c:pt>
                <c:pt idx="230">
                  <c:v>-6.4422000000000326E-2</c:v>
                </c:pt>
                <c:pt idx="231">
                  <c:v>-6.2525999999999998E-2</c:v>
                </c:pt>
                <c:pt idx="232">
                  <c:v>-6.1723000000000132E-2</c:v>
                </c:pt>
                <c:pt idx="233">
                  <c:v>-6.0650000000000023E-2</c:v>
                </c:pt>
                <c:pt idx="234">
                  <c:v>-5.0146000000000024E-2</c:v>
                </c:pt>
                <c:pt idx="235">
                  <c:v>-4.9672000000000133E-2</c:v>
                </c:pt>
                <c:pt idx="236">
                  <c:v>-4.8974999999999998E-2</c:v>
                </c:pt>
                <c:pt idx="237">
                  <c:v>-4.556200000000022E-2</c:v>
                </c:pt>
                <c:pt idx="238">
                  <c:v>-4.5469000000000023E-2</c:v>
                </c:pt>
                <c:pt idx="239">
                  <c:v>-3.5140000000000012E-2</c:v>
                </c:pt>
                <c:pt idx="240">
                  <c:v>-3.1229000000000093E-2</c:v>
                </c:pt>
                <c:pt idx="241">
                  <c:v>-3.1030000000000137E-2</c:v>
                </c:pt>
                <c:pt idx="242">
                  <c:v>-3.0336000000000012E-2</c:v>
                </c:pt>
                <c:pt idx="243">
                  <c:v>-2.5948000000000002E-2</c:v>
                </c:pt>
                <c:pt idx="244">
                  <c:v>-2.4883000000000113E-2</c:v>
                </c:pt>
                <c:pt idx="245">
                  <c:v>-1.9937000000000003E-2</c:v>
                </c:pt>
                <c:pt idx="246">
                  <c:v>-1.8382000000000072E-2</c:v>
                </c:pt>
                <c:pt idx="247">
                  <c:v>-1.8127000000000056E-2</c:v>
                </c:pt>
                <c:pt idx="248">
                  <c:v>-1.5570000000000035E-2</c:v>
                </c:pt>
                <c:pt idx="249">
                  <c:v>-1.5284000000000046E-2</c:v>
                </c:pt>
                <c:pt idx="250">
                  <c:v>-1.3332999999999999E-2</c:v>
                </c:pt>
                <c:pt idx="251">
                  <c:v>-1.2749000000000003E-2</c:v>
                </c:pt>
                <c:pt idx="252">
                  <c:v>-1.1216000000000005E-2</c:v>
                </c:pt>
                <c:pt idx="253">
                  <c:v>-1.0007000000000005E-2</c:v>
                </c:pt>
                <c:pt idx="254">
                  <c:v>-6.8950000000000157E-3</c:v>
                </c:pt>
                <c:pt idx="255">
                  <c:v>-4.8890000000000192E-3</c:v>
                </c:pt>
                <c:pt idx="256">
                  <c:v>-3.5330000000000123E-3</c:v>
                </c:pt>
                <c:pt idx="257">
                  <c:v>-2.2350000000000052E-3</c:v>
                </c:pt>
                <c:pt idx="258">
                  <c:v>2.4800000000000147E-4</c:v>
                </c:pt>
                <c:pt idx="259">
                  <c:v>4.7000000000000275E-4</c:v>
                </c:pt>
                <c:pt idx="260">
                  <c:v>1.3390000000000051E-3</c:v>
                </c:pt>
                <c:pt idx="261">
                  <c:v>1.6490000000000077E-3</c:v>
                </c:pt>
                <c:pt idx="262">
                  <c:v>2.9320000000000001E-3</c:v>
                </c:pt>
                <c:pt idx="263">
                  <c:v>3.0240000000000115E-3</c:v>
                </c:pt>
                <c:pt idx="264">
                  <c:v>7.9410000000000435E-3</c:v>
                </c:pt>
                <c:pt idx="265">
                  <c:v>9.1310000000000002E-3</c:v>
                </c:pt>
                <c:pt idx="266">
                  <c:v>1.0461000000000041E-2</c:v>
                </c:pt>
                <c:pt idx="267">
                  <c:v>1.0659E-2</c:v>
                </c:pt>
                <c:pt idx="268">
                  <c:v>1.1048000000000021E-2</c:v>
                </c:pt>
                <c:pt idx="269">
                  <c:v>1.1374000000000021E-2</c:v>
                </c:pt>
                <c:pt idx="270">
                  <c:v>1.1863000000000066E-2</c:v>
                </c:pt>
                <c:pt idx="271">
                  <c:v>1.290000000000005E-2</c:v>
                </c:pt>
                <c:pt idx="272">
                  <c:v>1.3844000000000063E-2</c:v>
                </c:pt>
                <c:pt idx="273">
                  <c:v>1.590000000000007E-2</c:v>
                </c:pt>
                <c:pt idx="274">
                  <c:v>1.6925000000000072E-2</c:v>
                </c:pt>
                <c:pt idx="275">
                  <c:v>2.0880000000000089E-2</c:v>
                </c:pt>
                <c:pt idx="276">
                  <c:v>2.4948000000000001E-2</c:v>
                </c:pt>
                <c:pt idx="277">
                  <c:v>2.4962999999999982E-2</c:v>
                </c:pt>
                <c:pt idx="278">
                  <c:v>2.7065000000000103E-2</c:v>
                </c:pt>
                <c:pt idx="279">
                  <c:v>2.7294000000000089E-2</c:v>
                </c:pt>
                <c:pt idx="280">
                  <c:v>3.2870000000000191E-2</c:v>
                </c:pt>
                <c:pt idx="281">
                  <c:v>3.3500000000000002E-2</c:v>
                </c:pt>
                <c:pt idx="282">
                  <c:v>3.5182000000000012E-2</c:v>
                </c:pt>
                <c:pt idx="283">
                  <c:v>3.5440000000000124E-2</c:v>
                </c:pt>
                <c:pt idx="284">
                  <c:v>3.5914000000000001E-2</c:v>
                </c:pt>
                <c:pt idx="285">
                  <c:v>3.6543000000000145E-2</c:v>
                </c:pt>
                <c:pt idx="286">
                  <c:v>3.6905000000000139E-2</c:v>
                </c:pt>
                <c:pt idx="287">
                  <c:v>3.9571000000000127E-2</c:v>
                </c:pt>
                <c:pt idx="288">
                  <c:v>4.1837000000000034E-2</c:v>
                </c:pt>
                <c:pt idx="289">
                  <c:v>4.3978000000000003E-2</c:v>
                </c:pt>
                <c:pt idx="290">
                  <c:v>4.4463000000000273E-2</c:v>
                </c:pt>
                <c:pt idx="291">
                  <c:v>4.7986000000000237E-2</c:v>
                </c:pt>
                <c:pt idx="292">
                  <c:v>5.0537000000000123E-2</c:v>
                </c:pt>
                <c:pt idx="293">
                  <c:v>5.0644000000000002E-2</c:v>
                </c:pt>
                <c:pt idx="294">
                  <c:v>5.5529000000000002E-2</c:v>
                </c:pt>
                <c:pt idx="295">
                  <c:v>5.5876000000000134E-2</c:v>
                </c:pt>
                <c:pt idx="296">
                  <c:v>5.6721000000000014E-2</c:v>
                </c:pt>
                <c:pt idx="297">
                  <c:v>5.7619000000000024E-2</c:v>
                </c:pt>
                <c:pt idx="298">
                  <c:v>5.8972000000000024E-2</c:v>
                </c:pt>
                <c:pt idx="299">
                  <c:v>6.2379000000000143E-2</c:v>
                </c:pt>
                <c:pt idx="300">
                  <c:v>6.4363000000000392E-2</c:v>
                </c:pt>
                <c:pt idx="301">
                  <c:v>6.5933000000000186E-2</c:v>
                </c:pt>
                <c:pt idx="302">
                  <c:v>6.8397000000000291E-2</c:v>
                </c:pt>
                <c:pt idx="303">
                  <c:v>6.8436000000000274E-2</c:v>
                </c:pt>
                <c:pt idx="304">
                  <c:v>7.0015000000000133E-2</c:v>
                </c:pt>
                <c:pt idx="305">
                  <c:v>7.2302000000000408E-2</c:v>
                </c:pt>
                <c:pt idx="306">
                  <c:v>7.6133000000000034E-2</c:v>
                </c:pt>
                <c:pt idx="307">
                  <c:v>7.7060000000000337E-2</c:v>
                </c:pt>
                <c:pt idx="308">
                  <c:v>7.777700000000029E-2</c:v>
                </c:pt>
                <c:pt idx="309">
                  <c:v>7.9493000000000438E-2</c:v>
                </c:pt>
                <c:pt idx="310">
                  <c:v>8.0859000000000264E-2</c:v>
                </c:pt>
                <c:pt idx="311">
                  <c:v>8.9494000000000268E-2</c:v>
                </c:pt>
                <c:pt idx="312">
                  <c:v>8.9854000000000683E-2</c:v>
                </c:pt>
                <c:pt idx="313">
                  <c:v>9.2061000000000004E-2</c:v>
                </c:pt>
                <c:pt idx="314">
                  <c:v>9.4845000000000429E-2</c:v>
                </c:pt>
                <c:pt idx="315">
                  <c:v>9.5549000000000064E-2</c:v>
                </c:pt>
                <c:pt idx="316">
                  <c:v>9.8133000000000067E-2</c:v>
                </c:pt>
                <c:pt idx="317">
                  <c:v>9.9556000000000741E-2</c:v>
                </c:pt>
                <c:pt idx="318">
                  <c:v>9.965400000000077E-2</c:v>
                </c:pt>
                <c:pt idx="319">
                  <c:v>0.10506400000000027</c:v>
                </c:pt>
                <c:pt idx="320">
                  <c:v>0.10680400000000002</c:v>
                </c:pt>
                <c:pt idx="321">
                  <c:v>0.10861899999999998</c:v>
                </c:pt>
                <c:pt idx="322">
                  <c:v>0.109987</c:v>
                </c:pt>
                <c:pt idx="323">
                  <c:v>0.11400299999999999</c:v>
                </c:pt>
                <c:pt idx="324">
                  <c:v>0.11516800000000024</c:v>
                </c:pt>
                <c:pt idx="325">
                  <c:v>0.11540499999999999</c:v>
                </c:pt>
                <c:pt idx="326">
                  <c:v>0.11792000000000029</c:v>
                </c:pt>
                <c:pt idx="327">
                  <c:v>0.12521599999999999</c:v>
                </c:pt>
                <c:pt idx="328">
                  <c:v>0.12781100000000001</c:v>
                </c:pt>
                <c:pt idx="329">
                  <c:v>0.13006499999999999</c:v>
                </c:pt>
                <c:pt idx="330">
                  <c:v>0.13050800000000001</c:v>
                </c:pt>
                <c:pt idx="331">
                  <c:v>0.131388</c:v>
                </c:pt>
                <c:pt idx="332">
                  <c:v>0.13277800000000001</c:v>
                </c:pt>
                <c:pt idx="333">
                  <c:v>0.13658300000000001</c:v>
                </c:pt>
                <c:pt idx="334">
                  <c:v>0.14020299999999999</c:v>
                </c:pt>
                <c:pt idx="335">
                  <c:v>0.14203299999999999</c:v>
                </c:pt>
                <c:pt idx="336">
                  <c:v>0.14323500000000053</c:v>
                </c:pt>
                <c:pt idx="337">
                  <c:v>0.14585600000000001</c:v>
                </c:pt>
                <c:pt idx="338">
                  <c:v>0.14606900000000059</c:v>
                </c:pt>
                <c:pt idx="339">
                  <c:v>0.14683099999999999</c:v>
                </c:pt>
                <c:pt idx="340">
                  <c:v>0.14988699999999999</c:v>
                </c:pt>
                <c:pt idx="341">
                  <c:v>0.15242100000000053</c:v>
                </c:pt>
                <c:pt idx="342">
                  <c:v>0.15335099999999999</c:v>
                </c:pt>
                <c:pt idx="343">
                  <c:v>0.15394000000000088</c:v>
                </c:pt>
                <c:pt idx="344">
                  <c:v>0.15503800000000059</c:v>
                </c:pt>
                <c:pt idx="345">
                  <c:v>0.15858500000000053</c:v>
                </c:pt>
                <c:pt idx="346">
                  <c:v>0.15931900000000082</c:v>
                </c:pt>
                <c:pt idx="347">
                  <c:v>0.15954100000000082</c:v>
                </c:pt>
                <c:pt idx="348">
                  <c:v>0.15998300000000068</c:v>
                </c:pt>
                <c:pt idx="349">
                  <c:v>0.16009600000000063</c:v>
                </c:pt>
                <c:pt idx="350">
                  <c:v>0.16207199999999999</c:v>
                </c:pt>
                <c:pt idx="351">
                  <c:v>0.16290500000000069</c:v>
                </c:pt>
                <c:pt idx="352">
                  <c:v>0.16716900000000051</c:v>
                </c:pt>
                <c:pt idx="353">
                  <c:v>0.16820200000000063</c:v>
                </c:pt>
                <c:pt idx="354">
                  <c:v>0.16851500000000078</c:v>
                </c:pt>
                <c:pt idx="355">
                  <c:v>0.16892100000000063</c:v>
                </c:pt>
                <c:pt idx="356">
                  <c:v>0.17222699999999999</c:v>
                </c:pt>
                <c:pt idx="357">
                  <c:v>0.17325599999999999</c:v>
                </c:pt>
                <c:pt idx="358">
                  <c:v>0.17445600000000044</c:v>
                </c:pt>
                <c:pt idx="359">
                  <c:v>0.17695300000000044</c:v>
                </c:pt>
                <c:pt idx="360">
                  <c:v>0.17696500000000073</c:v>
                </c:pt>
                <c:pt idx="361">
                  <c:v>0.18000900000000053</c:v>
                </c:pt>
                <c:pt idx="362">
                  <c:v>0.18100800000000053</c:v>
                </c:pt>
                <c:pt idx="363">
                  <c:v>0.18435099999999999</c:v>
                </c:pt>
                <c:pt idx="364">
                  <c:v>0.19220100000000051</c:v>
                </c:pt>
                <c:pt idx="365">
                  <c:v>0.19453000000000045</c:v>
                </c:pt>
                <c:pt idx="366">
                  <c:v>0.19592200000000051</c:v>
                </c:pt>
                <c:pt idx="367">
                  <c:v>0.19842500000000063</c:v>
                </c:pt>
                <c:pt idx="368">
                  <c:v>0.19952800000000051</c:v>
                </c:pt>
                <c:pt idx="369">
                  <c:v>0.19993100000000077</c:v>
                </c:pt>
                <c:pt idx="370">
                  <c:v>0.20051500000000044</c:v>
                </c:pt>
                <c:pt idx="371">
                  <c:v>0.20442500000000041</c:v>
                </c:pt>
                <c:pt idx="372">
                  <c:v>0.20500399999999999</c:v>
                </c:pt>
                <c:pt idx="373">
                  <c:v>0.21101200000000059</c:v>
                </c:pt>
                <c:pt idx="374">
                  <c:v>0.21505800000000044</c:v>
                </c:pt>
                <c:pt idx="375">
                  <c:v>0.21616199999999999</c:v>
                </c:pt>
                <c:pt idx="376">
                  <c:v>0.21737300000000001</c:v>
                </c:pt>
                <c:pt idx="377">
                  <c:v>0.21800600000000059</c:v>
                </c:pt>
                <c:pt idx="378">
                  <c:v>0.21920900000000068</c:v>
                </c:pt>
                <c:pt idx="379">
                  <c:v>0.21921800000000094</c:v>
                </c:pt>
                <c:pt idx="380">
                  <c:v>0.22307900000000039</c:v>
                </c:pt>
                <c:pt idx="381">
                  <c:v>0.22329900000000077</c:v>
                </c:pt>
                <c:pt idx="382">
                  <c:v>0.22337699999999991</c:v>
                </c:pt>
                <c:pt idx="383">
                  <c:v>0.22352300000000039</c:v>
                </c:pt>
                <c:pt idx="384">
                  <c:v>0.230184</c:v>
                </c:pt>
                <c:pt idx="385">
                  <c:v>0.23380000000000001</c:v>
                </c:pt>
                <c:pt idx="386">
                  <c:v>0.23584700000000053</c:v>
                </c:pt>
                <c:pt idx="387">
                  <c:v>0.24243100000000059</c:v>
                </c:pt>
                <c:pt idx="388">
                  <c:v>0.24356400000000053</c:v>
                </c:pt>
                <c:pt idx="389">
                  <c:v>0.25180800000000031</c:v>
                </c:pt>
                <c:pt idx="390">
                  <c:v>0.2556770000000001</c:v>
                </c:pt>
                <c:pt idx="391">
                  <c:v>0.25889300000000004</c:v>
                </c:pt>
                <c:pt idx="392">
                  <c:v>0.2596210000000001</c:v>
                </c:pt>
                <c:pt idx="393">
                  <c:v>0.25971300000000003</c:v>
                </c:pt>
                <c:pt idx="394">
                  <c:v>0.25977800000000001</c:v>
                </c:pt>
                <c:pt idx="395">
                  <c:v>0.26541500000000001</c:v>
                </c:pt>
                <c:pt idx="396">
                  <c:v>0.26669400000000004</c:v>
                </c:pt>
                <c:pt idx="397">
                  <c:v>0.26753300000000002</c:v>
                </c:pt>
                <c:pt idx="398">
                  <c:v>0.26889400000000002</c:v>
                </c:pt>
                <c:pt idx="399">
                  <c:v>0.26898300000000008</c:v>
                </c:pt>
                <c:pt idx="400">
                  <c:v>0.26922600000000002</c:v>
                </c:pt>
                <c:pt idx="401">
                  <c:v>0.27075500000000002</c:v>
                </c:pt>
                <c:pt idx="402">
                  <c:v>0.27135900000000002</c:v>
                </c:pt>
                <c:pt idx="403">
                  <c:v>0.27221500000000004</c:v>
                </c:pt>
                <c:pt idx="404">
                  <c:v>0.27800400000000008</c:v>
                </c:pt>
                <c:pt idx="405">
                  <c:v>0.27839200000000008</c:v>
                </c:pt>
                <c:pt idx="406">
                  <c:v>0.278642</c:v>
                </c:pt>
                <c:pt idx="407">
                  <c:v>0.28683200000000031</c:v>
                </c:pt>
                <c:pt idx="408">
                  <c:v>0.29857300000000031</c:v>
                </c:pt>
                <c:pt idx="409">
                  <c:v>0.29978100000000002</c:v>
                </c:pt>
                <c:pt idx="410">
                  <c:v>0.30059000000000002</c:v>
                </c:pt>
                <c:pt idx="411">
                  <c:v>0.30342900000000111</c:v>
                </c:pt>
                <c:pt idx="412">
                  <c:v>0.31890500000000038</c:v>
                </c:pt>
                <c:pt idx="413">
                  <c:v>0.31928000000000112</c:v>
                </c:pt>
                <c:pt idx="414">
                  <c:v>0.325019000000001</c:v>
                </c:pt>
                <c:pt idx="415">
                  <c:v>0.32536500000000135</c:v>
                </c:pt>
                <c:pt idx="416">
                  <c:v>0.32612100000000038</c:v>
                </c:pt>
                <c:pt idx="417">
                  <c:v>0.33000600000000135</c:v>
                </c:pt>
                <c:pt idx="418">
                  <c:v>0.33321300000000031</c:v>
                </c:pt>
                <c:pt idx="419">
                  <c:v>0.33765300000000031</c:v>
                </c:pt>
                <c:pt idx="420">
                  <c:v>0.33842700000000153</c:v>
                </c:pt>
                <c:pt idx="421">
                  <c:v>0.338507000000001</c:v>
                </c:pt>
                <c:pt idx="422">
                  <c:v>0.34074700000000008</c:v>
                </c:pt>
                <c:pt idx="423">
                  <c:v>0.34199600000000102</c:v>
                </c:pt>
                <c:pt idx="424">
                  <c:v>0.34405400000000125</c:v>
                </c:pt>
                <c:pt idx="425">
                  <c:v>0.34638700000000172</c:v>
                </c:pt>
                <c:pt idx="426">
                  <c:v>0.34744500000000084</c:v>
                </c:pt>
                <c:pt idx="427">
                  <c:v>0.34760100000000038</c:v>
                </c:pt>
                <c:pt idx="428">
                  <c:v>0.34771100000000038</c:v>
                </c:pt>
                <c:pt idx="429">
                  <c:v>0.34997400000000189</c:v>
                </c:pt>
                <c:pt idx="430">
                  <c:v>0.35058900000000032</c:v>
                </c:pt>
                <c:pt idx="431">
                  <c:v>0.35526000000000002</c:v>
                </c:pt>
                <c:pt idx="432">
                  <c:v>0.35580900000000032</c:v>
                </c:pt>
                <c:pt idx="433">
                  <c:v>0.36057800000000112</c:v>
                </c:pt>
                <c:pt idx="434">
                  <c:v>0.36336600000000135</c:v>
                </c:pt>
                <c:pt idx="435">
                  <c:v>0.36421000000000031</c:v>
                </c:pt>
                <c:pt idx="436">
                  <c:v>0.36431400000000153</c:v>
                </c:pt>
                <c:pt idx="437">
                  <c:v>0.3697970000000001</c:v>
                </c:pt>
                <c:pt idx="438">
                  <c:v>0.37451100000000032</c:v>
                </c:pt>
                <c:pt idx="439">
                  <c:v>0.37618700000000038</c:v>
                </c:pt>
                <c:pt idx="440">
                  <c:v>0.37959500000000002</c:v>
                </c:pt>
                <c:pt idx="441">
                  <c:v>0.380382000000002</c:v>
                </c:pt>
                <c:pt idx="442">
                  <c:v>0.382519000000001</c:v>
                </c:pt>
                <c:pt idx="443">
                  <c:v>0.38860700000000031</c:v>
                </c:pt>
                <c:pt idx="444">
                  <c:v>0.39605700000000038</c:v>
                </c:pt>
                <c:pt idx="445">
                  <c:v>0.39715200000000112</c:v>
                </c:pt>
                <c:pt idx="446">
                  <c:v>0.40791500000000008</c:v>
                </c:pt>
                <c:pt idx="447">
                  <c:v>0.41451300000000002</c:v>
                </c:pt>
                <c:pt idx="448">
                  <c:v>0.42043900000000001</c:v>
                </c:pt>
                <c:pt idx="449">
                  <c:v>0.42760300000000001</c:v>
                </c:pt>
                <c:pt idx="450">
                  <c:v>0.42999800000000032</c:v>
                </c:pt>
                <c:pt idx="451">
                  <c:v>0.44002500000000072</c:v>
                </c:pt>
                <c:pt idx="452">
                  <c:v>0.44711100000000031</c:v>
                </c:pt>
                <c:pt idx="453">
                  <c:v>0.44921200000000072</c:v>
                </c:pt>
                <c:pt idx="454">
                  <c:v>0.44989300000000032</c:v>
                </c:pt>
                <c:pt idx="455">
                  <c:v>0.461841</c:v>
                </c:pt>
                <c:pt idx="456">
                  <c:v>0.46273000000000003</c:v>
                </c:pt>
                <c:pt idx="457">
                  <c:v>0.4629930000000001</c:v>
                </c:pt>
                <c:pt idx="458">
                  <c:v>0.46348500000000031</c:v>
                </c:pt>
                <c:pt idx="459">
                  <c:v>0.46386000000000038</c:v>
                </c:pt>
                <c:pt idx="460">
                  <c:v>0.46752100000000002</c:v>
                </c:pt>
                <c:pt idx="461">
                  <c:v>0.468192</c:v>
                </c:pt>
                <c:pt idx="462">
                  <c:v>0.46821000000000002</c:v>
                </c:pt>
                <c:pt idx="463">
                  <c:v>0.47063200000000005</c:v>
                </c:pt>
                <c:pt idx="464">
                  <c:v>0.47307000000000032</c:v>
                </c:pt>
                <c:pt idx="465">
                  <c:v>0.475609</c:v>
                </c:pt>
                <c:pt idx="466">
                  <c:v>0.476437</c:v>
                </c:pt>
                <c:pt idx="467">
                  <c:v>0.49846000000000118</c:v>
                </c:pt>
                <c:pt idx="468">
                  <c:v>0.49935600000000135</c:v>
                </c:pt>
                <c:pt idx="469">
                  <c:v>0.50017400000000001</c:v>
                </c:pt>
                <c:pt idx="470">
                  <c:v>0.50168400000000002</c:v>
                </c:pt>
                <c:pt idx="471">
                  <c:v>0.504996</c:v>
                </c:pt>
                <c:pt idx="472">
                  <c:v>0.50703199999999959</c:v>
                </c:pt>
                <c:pt idx="473">
                  <c:v>0.51354299999999775</c:v>
                </c:pt>
                <c:pt idx="474">
                  <c:v>0.52181100000000002</c:v>
                </c:pt>
                <c:pt idx="475">
                  <c:v>0.52373599999999998</c:v>
                </c:pt>
                <c:pt idx="476">
                  <c:v>0.538184</c:v>
                </c:pt>
                <c:pt idx="477">
                  <c:v>0.53897200000000001</c:v>
                </c:pt>
                <c:pt idx="478">
                  <c:v>0.54615400000000003</c:v>
                </c:pt>
                <c:pt idx="479">
                  <c:v>0.54651599999999956</c:v>
                </c:pt>
                <c:pt idx="480">
                  <c:v>0.55031599999999958</c:v>
                </c:pt>
                <c:pt idx="481">
                  <c:v>0.55045299999999775</c:v>
                </c:pt>
                <c:pt idx="482">
                  <c:v>0.55741399999999741</c:v>
                </c:pt>
                <c:pt idx="483">
                  <c:v>0.560527</c:v>
                </c:pt>
                <c:pt idx="484">
                  <c:v>0.56293800000000005</c:v>
                </c:pt>
                <c:pt idx="485">
                  <c:v>0.56569899999999995</c:v>
                </c:pt>
                <c:pt idx="486">
                  <c:v>0.58432999999999968</c:v>
                </c:pt>
                <c:pt idx="487">
                  <c:v>0.58882400000000168</c:v>
                </c:pt>
                <c:pt idx="488">
                  <c:v>0.59546799999999833</c:v>
                </c:pt>
                <c:pt idx="489">
                  <c:v>0.59778299999999851</c:v>
                </c:pt>
                <c:pt idx="490">
                  <c:v>0.59965600000000063</c:v>
                </c:pt>
                <c:pt idx="491">
                  <c:v>0.60036</c:v>
                </c:pt>
                <c:pt idx="492">
                  <c:v>0.61009300000000199</c:v>
                </c:pt>
                <c:pt idx="493">
                  <c:v>0.62175600000000064</c:v>
                </c:pt>
                <c:pt idx="494">
                  <c:v>0.63212699999999999</c:v>
                </c:pt>
                <c:pt idx="495">
                  <c:v>0.63286699999999996</c:v>
                </c:pt>
                <c:pt idx="496">
                  <c:v>0.640289000000002</c:v>
                </c:pt>
                <c:pt idx="497">
                  <c:v>0.64226499999999997</c:v>
                </c:pt>
                <c:pt idx="498">
                  <c:v>0.64534899999999995</c:v>
                </c:pt>
                <c:pt idx="499">
                  <c:v>0.65023100000000222</c:v>
                </c:pt>
                <c:pt idx="500">
                  <c:v>0.65026200000000001</c:v>
                </c:pt>
                <c:pt idx="501">
                  <c:v>0.66087700000000271</c:v>
                </c:pt>
                <c:pt idx="502">
                  <c:v>0.66094200000000258</c:v>
                </c:pt>
                <c:pt idx="503">
                  <c:v>0.67142100000000271</c:v>
                </c:pt>
                <c:pt idx="504">
                  <c:v>0.67515499999999995</c:v>
                </c:pt>
                <c:pt idx="505">
                  <c:v>0.6925819999999997</c:v>
                </c:pt>
                <c:pt idx="506">
                  <c:v>0.71680999999999995</c:v>
                </c:pt>
                <c:pt idx="507">
                  <c:v>0.71687900000000271</c:v>
                </c:pt>
                <c:pt idx="508">
                  <c:v>0.71732099999999999</c:v>
                </c:pt>
                <c:pt idx="509">
                  <c:v>0.74238899999999997</c:v>
                </c:pt>
                <c:pt idx="510">
                  <c:v>0.74361100000000235</c:v>
                </c:pt>
                <c:pt idx="511">
                  <c:v>0.76722200000000063</c:v>
                </c:pt>
                <c:pt idx="512">
                  <c:v>0.767787000000002</c:v>
                </c:pt>
                <c:pt idx="513">
                  <c:v>0.77960500000000166</c:v>
                </c:pt>
                <c:pt idx="514">
                  <c:v>0.78291500000000003</c:v>
                </c:pt>
                <c:pt idx="515">
                  <c:v>0.82791099999999951</c:v>
                </c:pt>
                <c:pt idx="516">
                  <c:v>0.84762200000000065</c:v>
                </c:pt>
                <c:pt idx="517">
                  <c:v>0.87155499999999997</c:v>
                </c:pt>
                <c:pt idx="518">
                  <c:v>0.8954309999999992</c:v>
                </c:pt>
                <c:pt idx="519">
                  <c:v>0.89701799999999932</c:v>
                </c:pt>
                <c:pt idx="520">
                  <c:v>0.90865799999999997</c:v>
                </c:pt>
                <c:pt idx="521">
                  <c:v>0.91527999999999998</c:v>
                </c:pt>
                <c:pt idx="522">
                  <c:v>0.96605600000000003</c:v>
                </c:pt>
                <c:pt idx="523">
                  <c:v>0.96621699999999799</c:v>
                </c:pt>
              </c:numCache>
            </c:numRef>
          </c:xVal>
          <c:yVal>
            <c:numRef>
              <c:f>Movies!$C$1:$C$524</c:f>
              <c:numCache>
                <c:formatCode>General</c:formatCode>
                <c:ptCount val="524"/>
                <c:pt idx="0">
                  <c:v>-0.88879699999999962</c:v>
                </c:pt>
                <c:pt idx="1">
                  <c:v>-0.79130900000000004</c:v>
                </c:pt>
                <c:pt idx="2">
                  <c:v>-0.83644700000000005</c:v>
                </c:pt>
                <c:pt idx="3">
                  <c:v>-0.96366700000000005</c:v>
                </c:pt>
                <c:pt idx="4">
                  <c:v>-0.95821299999999776</c:v>
                </c:pt>
                <c:pt idx="5">
                  <c:v>-1.133683</c:v>
                </c:pt>
                <c:pt idx="6">
                  <c:v>-0.62048400000000004</c:v>
                </c:pt>
                <c:pt idx="7">
                  <c:v>-0.39991100000000135</c:v>
                </c:pt>
                <c:pt idx="8">
                  <c:v>-0.43128300000000008</c:v>
                </c:pt>
                <c:pt idx="9">
                  <c:v>-0.89313799999999932</c:v>
                </c:pt>
                <c:pt idx="10">
                  <c:v>-0.70087600000000005</c:v>
                </c:pt>
                <c:pt idx="11">
                  <c:v>-0.68055399999999944</c:v>
                </c:pt>
                <c:pt idx="12">
                  <c:v>-0.40389600000000031</c:v>
                </c:pt>
                <c:pt idx="13">
                  <c:v>-0.52631799999999729</c:v>
                </c:pt>
                <c:pt idx="14">
                  <c:v>-0.76378299999999999</c:v>
                </c:pt>
                <c:pt idx="15">
                  <c:v>-0.66035699999999997</c:v>
                </c:pt>
                <c:pt idx="16">
                  <c:v>-0.522818</c:v>
                </c:pt>
                <c:pt idx="17">
                  <c:v>-0.29278000000000032</c:v>
                </c:pt>
                <c:pt idx="18">
                  <c:v>-0.56356199999999956</c:v>
                </c:pt>
                <c:pt idx="19">
                  <c:v>-0.65483200000000064</c:v>
                </c:pt>
                <c:pt idx="20">
                  <c:v>-0.96968299999999996</c:v>
                </c:pt>
                <c:pt idx="21">
                  <c:v>-0.29672400000000032</c:v>
                </c:pt>
                <c:pt idx="22">
                  <c:v>-0.94079600000000063</c:v>
                </c:pt>
                <c:pt idx="23">
                  <c:v>-0.75765900000000352</c:v>
                </c:pt>
                <c:pt idx="24">
                  <c:v>-0.59486899999999931</c:v>
                </c:pt>
                <c:pt idx="25">
                  <c:v>-0.80935599999999996</c:v>
                </c:pt>
                <c:pt idx="26">
                  <c:v>-1.0825009999999999</c:v>
                </c:pt>
                <c:pt idx="27">
                  <c:v>-0.50068199999999996</c:v>
                </c:pt>
                <c:pt idx="28">
                  <c:v>-0.55673300000000003</c:v>
                </c:pt>
                <c:pt idx="29">
                  <c:v>-0.74845300000000003</c:v>
                </c:pt>
                <c:pt idx="30">
                  <c:v>-0.56758199999999959</c:v>
                </c:pt>
                <c:pt idx="31">
                  <c:v>-0.8985759999999996</c:v>
                </c:pt>
                <c:pt idx="32">
                  <c:v>-0.49403800000000031</c:v>
                </c:pt>
                <c:pt idx="33">
                  <c:v>-0.85668500000000258</c:v>
                </c:pt>
                <c:pt idx="34">
                  <c:v>-0.70426999999999951</c:v>
                </c:pt>
                <c:pt idx="35">
                  <c:v>-0.60271600000000003</c:v>
                </c:pt>
                <c:pt idx="36">
                  <c:v>-0.85694300000000223</c:v>
                </c:pt>
                <c:pt idx="37">
                  <c:v>-0.60965100000000272</c:v>
                </c:pt>
                <c:pt idx="38">
                  <c:v>-0.71515099999999998</c:v>
                </c:pt>
                <c:pt idx="39">
                  <c:v>-0.54201299999999775</c:v>
                </c:pt>
                <c:pt idx="40">
                  <c:v>-0.82865699999999998</c:v>
                </c:pt>
                <c:pt idx="41">
                  <c:v>-0.52418399999999776</c:v>
                </c:pt>
                <c:pt idx="42">
                  <c:v>-0.70588099999999998</c:v>
                </c:pt>
                <c:pt idx="43">
                  <c:v>-0.83700900000000222</c:v>
                </c:pt>
                <c:pt idx="44">
                  <c:v>-0.89935900000000168</c:v>
                </c:pt>
                <c:pt idx="45">
                  <c:v>-0.4311350000000001</c:v>
                </c:pt>
                <c:pt idx="46">
                  <c:v>-0.67947500000000272</c:v>
                </c:pt>
                <c:pt idx="47">
                  <c:v>-0.49634400000000112</c:v>
                </c:pt>
                <c:pt idx="48">
                  <c:v>-0.88987300000000191</c:v>
                </c:pt>
                <c:pt idx="49">
                  <c:v>-0.26993600000000001</c:v>
                </c:pt>
                <c:pt idx="50">
                  <c:v>-0.66056000000000004</c:v>
                </c:pt>
                <c:pt idx="51">
                  <c:v>-0.331874000000002</c:v>
                </c:pt>
                <c:pt idx="52">
                  <c:v>-0.62596499999999999</c:v>
                </c:pt>
                <c:pt idx="53">
                  <c:v>-1.0234969999999952</c:v>
                </c:pt>
                <c:pt idx="54">
                  <c:v>-0.4010470000000001</c:v>
                </c:pt>
                <c:pt idx="55">
                  <c:v>-0.513679000000002</c:v>
                </c:pt>
                <c:pt idx="56">
                  <c:v>-0.92801800000000001</c:v>
                </c:pt>
                <c:pt idx="57">
                  <c:v>-0.34791000000000166</c:v>
                </c:pt>
                <c:pt idx="58">
                  <c:v>-0.780169</c:v>
                </c:pt>
                <c:pt idx="59">
                  <c:v>-0.81228299999999776</c:v>
                </c:pt>
                <c:pt idx="60">
                  <c:v>-0.34355600000000103</c:v>
                </c:pt>
                <c:pt idx="61">
                  <c:v>-0.61066500000000223</c:v>
                </c:pt>
                <c:pt idx="62">
                  <c:v>-0.43505100000000002</c:v>
                </c:pt>
                <c:pt idx="63">
                  <c:v>-0.44692600000000143</c:v>
                </c:pt>
                <c:pt idx="64">
                  <c:v>-0.37068500000000032</c:v>
                </c:pt>
                <c:pt idx="65">
                  <c:v>-0.53677399999999997</c:v>
                </c:pt>
                <c:pt idx="66">
                  <c:v>-0.41050500000000001</c:v>
                </c:pt>
                <c:pt idx="67">
                  <c:v>-0.70255900000000004</c:v>
                </c:pt>
                <c:pt idx="68">
                  <c:v>-0.47050800000000031</c:v>
                </c:pt>
                <c:pt idx="69">
                  <c:v>-0.50183100000000003</c:v>
                </c:pt>
                <c:pt idx="70">
                  <c:v>-0.55514200000000002</c:v>
                </c:pt>
                <c:pt idx="71">
                  <c:v>-0.72179800000000272</c:v>
                </c:pt>
                <c:pt idx="72">
                  <c:v>-0.36400400000000038</c:v>
                </c:pt>
                <c:pt idx="73">
                  <c:v>-6.0961000000000133E-2</c:v>
                </c:pt>
                <c:pt idx="74">
                  <c:v>-0.5817069999999992</c:v>
                </c:pt>
                <c:pt idx="75">
                  <c:v>-0.43326000000000031</c:v>
                </c:pt>
                <c:pt idx="76">
                  <c:v>-0.50504199999999999</c:v>
                </c:pt>
                <c:pt idx="77">
                  <c:v>-0.77462500000000289</c:v>
                </c:pt>
                <c:pt idx="78">
                  <c:v>-0.609568</c:v>
                </c:pt>
                <c:pt idx="79">
                  <c:v>-0.17294100000000073</c:v>
                </c:pt>
                <c:pt idx="80">
                  <c:v>-0.26604700000000003</c:v>
                </c:pt>
                <c:pt idx="81">
                  <c:v>-0.14157700000000001</c:v>
                </c:pt>
                <c:pt idx="82">
                  <c:v>-0.48330200000000112</c:v>
                </c:pt>
                <c:pt idx="83">
                  <c:v>-0.60748800000000003</c:v>
                </c:pt>
                <c:pt idx="84">
                  <c:v>-0.68424900000000344</c:v>
                </c:pt>
                <c:pt idx="85">
                  <c:v>-0.27814500000000003</c:v>
                </c:pt>
                <c:pt idx="86">
                  <c:v>-0.70029200000000003</c:v>
                </c:pt>
                <c:pt idx="87">
                  <c:v>-0.49124800000000002</c:v>
                </c:pt>
                <c:pt idx="88">
                  <c:v>-0.43138700000000135</c:v>
                </c:pt>
                <c:pt idx="89">
                  <c:v>-0.35791000000000112</c:v>
                </c:pt>
                <c:pt idx="90">
                  <c:v>-4.0837000000000151E-2</c:v>
                </c:pt>
                <c:pt idx="91">
                  <c:v>-0.41567900000000002</c:v>
                </c:pt>
                <c:pt idx="92">
                  <c:v>-0.21799000000000082</c:v>
                </c:pt>
                <c:pt idx="93">
                  <c:v>-0.19729600000000086</c:v>
                </c:pt>
                <c:pt idx="94">
                  <c:v>-0.17109500000000041</c:v>
                </c:pt>
                <c:pt idx="95">
                  <c:v>-0.704533999999998</c:v>
                </c:pt>
                <c:pt idx="96">
                  <c:v>-0.52027800000000002</c:v>
                </c:pt>
                <c:pt idx="97">
                  <c:v>-0.41800000000000032</c:v>
                </c:pt>
                <c:pt idx="98">
                  <c:v>-0.24816299999999999</c:v>
                </c:pt>
                <c:pt idx="99">
                  <c:v>-0.381521000000001</c:v>
                </c:pt>
                <c:pt idx="100">
                  <c:v>-0.42505900000000002</c:v>
                </c:pt>
                <c:pt idx="101">
                  <c:v>-0.22684100000000051</c:v>
                </c:pt>
                <c:pt idx="102">
                  <c:v>-0.31038800000000194</c:v>
                </c:pt>
                <c:pt idx="103">
                  <c:v>-0.35227600000000031</c:v>
                </c:pt>
                <c:pt idx="104">
                  <c:v>-0.255857</c:v>
                </c:pt>
                <c:pt idx="105">
                  <c:v>8.9494000000000268E-2</c:v>
                </c:pt>
                <c:pt idx="106">
                  <c:v>-0.31804100000000002</c:v>
                </c:pt>
                <c:pt idx="107">
                  <c:v>-0.22925100000000051</c:v>
                </c:pt>
                <c:pt idx="108">
                  <c:v>3.3948000000000006E-2</c:v>
                </c:pt>
                <c:pt idx="109">
                  <c:v>-0.34801900000000102</c:v>
                </c:pt>
                <c:pt idx="110">
                  <c:v>-0.62185299999999999</c:v>
                </c:pt>
                <c:pt idx="111">
                  <c:v>-0.39006400000000135</c:v>
                </c:pt>
                <c:pt idx="112">
                  <c:v>-0.46112300000000001</c:v>
                </c:pt>
                <c:pt idx="113">
                  <c:v>-0.38736200000000176</c:v>
                </c:pt>
                <c:pt idx="114">
                  <c:v>-0.38733700000000032</c:v>
                </c:pt>
                <c:pt idx="115">
                  <c:v>-0.19364400000000051</c:v>
                </c:pt>
                <c:pt idx="116">
                  <c:v>-0.39176300000000008</c:v>
                </c:pt>
                <c:pt idx="117">
                  <c:v>-0.19563200000000039</c:v>
                </c:pt>
                <c:pt idx="118">
                  <c:v>-0.24328500000000053</c:v>
                </c:pt>
                <c:pt idx="119">
                  <c:v>-0.15855900000000059</c:v>
                </c:pt>
                <c:pt idx="120">
                  <c:v>-0.68890200000000168</c:v>
                </c:pt>
                <c:pt idx="121">
                  <c:v>-0.18591800000000103</c:v>
                </c:pt>
                <c:pt idx="122">
                  <c:v>-0.64771900000000271</c:v>
                </c:pt>
                <c:pt idx="123">
                  <c:v>-0.28280100000000002</c:v>
                </c:pt>
                <c:pt idx="124">
                  <c:v>-4.9440000000000033E-2</c:v>
                </c:pt>
                <c:pt idx="125">
                  <c:v>-0.44016800000000084</c:v>
                </c:pt>
                <c:pt idx="126">
                  <c:v>-0.36873700000000004</c:v>
                </c:pt>
                <c:pt idx="127">
                  <c:v>-0.19666400000000045</c:v>
                </c:pt>
                <c:pt idx="128">
                  <c:v>-0.23349000000000053</c:v>
                </c:pt>
                <c:pt idx="129">
                  <c:v>-0.31989500000000032</c:v>
                </c:pt>
                <c:pt idx="130">
                  <c:v>-0.30108200000000135</c:v>
                </c:pt>
                <c:pt idx="131">
                  <c:v>-0.23635500000000001</c:v>
                </c:pt>
                <c:pt idx="132">
                  <c:v>-0.40771200000000002</c:v>
                </c:pt>
                <c:pt idx="133">
                  <c:v>-9.1040000000000024E-2</c:v>
                </c:pt>
                <c:pt idx="134">
                  <c:v>-0.28894700000000001</c:v>
                </c:pt>
                <c:pt idx="135">
                  <c:v>-0.39022600000000135</c:v>
                </c:pt>
                <c:pt idx="136">
                  <c:v>-4.6131000000000012E-2</c:v>
                </c:pt>
                <c:pt idx="137">
                  <c:v>-0.32817400000000135</c:v>
                </c:pt>
                <c:pt idx="138">
                  <c:v>-0.30688800000000188</c:v>
                </c:pt>
                <c:pt idx="139">
                  <c:v>-0.21561400000000044</c:v>
                </c:pt>
                <c:pt idx="140">
                  <c:v>-0.11514900000000018</c:v>
                </c:pt>
                <c:pt idx="141">
                  <c:v>-0.25257400000000002</c:v>
                </c:pt>
                <c:pt idx="142">
                  <c:v>-0.24293300000000073</c:v>
                </c:pt>
                <c:pt idx="143">
                  <c:v>-7.7429000000000123E-2</c:v>
                </c:pt>
                <c:pt idx="144">
                  <c:v>-6.6908000000000009E-2</c:v>
                </c:pt>
                <c:pt idx="145">
                  <c:v>-0.31143000000000032</c:v>
                </c:pt>
                <c:pt idx="146">
                  <c:v>-4.8439000000000003E-2</c:v>
                </c:pt>
                <c:pt idx="147">
                  <c:v>-0.18268499999999999</c:v>
                </c:pt>
                <c:pt idx="148">
                  <c:v>-0.46420700000000004</c:v>
                </c:pt>
                <c:pt idx="149">
                  <c:v>-0.36107100000000031</c:v>
                </c:pt>
                <c:pt idx="150">
                  <c:v>-0.30038600000000187</c:v>
                </c:pt>
                <c:pt idx="151">
                  <c:v>-0.38772500000000032</c:v>
                </c:pt>
                <c:pt idx="152">
                  <c:v>-0.19971200000000086</c:v>
                </c:pt>
                <c:pt idx="153">
                  <c:v>-4.7140000000000001E-2</c:v>
                </c:pt>
                <c:pt idx="154">
                  <c:v>-0.13203500000000001</c:v>
                </c:pt>
                <c:pt idx="155">
                  <c:v>6.6857000000000014E-2</c:v>
                </c:pt>
                <c:pt idx="156">
                  <c:v>-0.14333199999999999</c:v>
                </c:pt>
                <c:pt idx="157">
                  <c:v>-0.40806200000000031</c:v>
                </c:pt>
                <c:pt idx="158">
                  <c:v>-0.50899000000000005</c:v>
                </c:pt>
                <c:pt idx="159">
                  <c:v>-0.44599100000000008</c:v>
                </c:pt>
                <c:pt idx="160">
                  <c:v>-0.13009599999999999</c:v>
                </c:pt>
                <c:pt idx="161">
                  <c:v>-9.213900000000004E-2</c:v>
                </c:pt>
                <c:pt idx="162">
                  <c:v>-0.21063499999999999</c:v>
                </c:pt>
                <c:pt idx="163">
                  <c:v>-4.8963000000000034E-2</c:v>
                </c:pt>
                <c:pt idx="164">
                  <c:v>-0.29563600000000001</c:v>
                </c:pt>
                <c:pt idx="165">
                  <c:v>-0.60737099999999999</c:v>
                </c:pt>
                <c:pt idx="166">
                  <c:v>-0.10832100000000019</c:v>
                </c:pt>
                <c:pt idx="167">
                  <c:v>-0.50211899999999776</c:v>
                </c:pt>
                <c:pt idx="168">
                  <c:v>-0.27847300000000008</c:v>
                </c:pt>
                <c:pt idx="169">
                  <c:v>-0.65489299999999995</c:v>
                </c:pt>
                <c:pt idx="170">
                  <c:v>-0.58666399999999919</c:v>
                </c:pt>
                <c:pt idx="171">
                  <c:v>-0.29597700000000032</c:v>
                </c:pt>
                <c:pt idx="172">
                  <c:v>-0.28395300000000001</c:v>
                </c:pt>
                <c:pt idx="173">
                  <c:v>-0.27843100000000004</c:v>
                </c:pt>
                <c:pt idx="174">
                  <c:v>-0.4074370000000001</c:v>
                </c:pt>
                <c:pt idx="175">
                  <c:v>0.25760500000000003</c:v>
                </c:pt>
                <c:pt idx="176">
                  <c:v>1.7720000000000095E-3</c:v>
                </c:pt>
                <c:pt idx="177">
                  <c:v>-0.480128000000001</c:v>
                </c:pt>
                <c:pt idx="178">
                  <c:v>-0.51367099999999999</c:v>
                </c:pt>
                <c:pt idx="179">
                  <c:v>-0.20068800000000001</c:v>
                </c:pt>
                <c:pt idx="180">
                  <c:v>-9.1912000000000008E-2</c:v>
                </c:pt>
                <c:pt idx="181">
                  <c:v>-0.37607900000000088</c:v>
                </c:pt>
                <c:pt idx="182">
                  <c:v>-0.27986300000000008</c:v>
                </c:pt>
                <c:pt idx="183">
                  <c:v>-0.19689300000000051</c:v>
                </c:pt>
                <c:pt idx="184">
                  <c:v>-0.36238900000000135</c:v>
                </c:pt>
                <c:pt idx="185">
                  <c:v>-0.24709600000000073</c:v>
                </c:pt>
                <c:pt idx="186">
                  <c:v>-0.13258500000000001</c:v>
                </c:pt>
                <c:pt idx="187">
                  <c:v>-0.15953500000000073</c:v>
                </c:pt>
                <c:pt idx="188">
                  <c:v>-7.0000000000000034E-2</c:v>
                </c:pt>
                <c:pt idx="189">
                  <c:v>-0.22795900000000069</c:v>
                </c:pt>
                <c:pt idx="190">
                  <c:v>2.8233000000000119E-2</c:v>
                </c:pt>
                <c:pt idx="191">
                  <c:v>-0.451899</c:v>
                </c:pt>
                <c:pt idx="192">
                  <c:v>-9.1346000000000024E-2</c:v>
                </c:pt>
                <c:pt idx="193">
                  <c:v>-0.251612</c:v>
                </c:pt>
                <c:pt idx="194">
                  <c:v>-0.28125600000000001</c:v>
                </c:pt>
                <c:pt idx="195">
                  <c:v>-0.22330900000000045</c:v>
                </c:pt>
                <c:pt idx="196">
                  <c:v>-9.4410000000000022E-2</c:v>
                </c:pt>
                <c:pt idx="197">
                  <c:v>-0.26591800000000032</c:v>
                </c:pt>
                <c:pt idx="198">
                  <c:v>-0.21207400000000001</c:v>
                </c:pt>
                <c:pt idx="199">
                  <c:v>-0.25798200000000032</c:v>
                </c:pt>
                <c:pt idx="200">
                  <c:v>-7.9247000000000123E-2</c:v>
                </c:pt>
                <c:pt idx="201">
                  <c:v>-0.14680799999999999</c:v>
                </c:pt>
                <c:pt idx="202">
                  <c:v>-0.26871500000000004</c:v>
                </c:pt>
                <c:pt idx="203">
                  <c:v>-9.6472000000000016E-2</c:v>
                </c:pt>
                <c:pt idx="204">
                  <c:v>-0.132189</c:v>
                </c:pt>
                <c:pt idx="205">
                  <c:v>-0.25233</c:v>
                </c:pt>
                <c:pt idx="206">
                  <c:v>2.7627000000000113E-2</c:v>
                </c:pt>
                <c:pt idx="207">
                  <c:v>-0.25840600000000002</c:v>
                </c:pt>
                <c:pt idx="208">
                  <c:v>0.15525200000000053</c:v>
                </c:pt>
                <c:pt idx="209">
                  <c:v>5.6550000000000003E-3</c:v>
                </c:pt>
                <c:pt idx="210">
                  <c:v>-0.32981200000000188</c:v>
                </c:pt>
                <c:pt idx="211">
                  <c:v>-0.14055100000000001</c:v>
                </c:pt>
                <c:pt idx="212">
                  <c:v>3.1402000000000117E-2</c:v>
                </c:pt>
                <c:pt idx="213">
                  <c:v>0.22096000000000063</c:v>
                </c:pt>
                <c:pt idx="214">
                  <c:v>-0.21470600000000059</c:v>
                </c:pt>
                <c:pt idx="215">
                  <c:v>-3.0747000000000094E-2</c:v>
                </c:pt>
                <c:pt idx="216">
                  <c:v>0.1100450000000002</c:v>
                </c:pt>
                <c:pt idx="217">
                  <c:v>6.7570000000000182E-3</c:v>
                </c:pt>
                <c:pt idx="218">
                  <c:v>-0.31734300000000032</c:v>
                </c:pt>
                <c:pt idx="219">
                  <c:v>-0.17442099999999999</c:v>
                </c:pt>
                <c:pt idx="220">
                  <c:v>-0.15661400000000053</c:v>
                </c:pt>
                <c:pt idx="221">
                  <c:v>-0.23290700000000053</c:v>
                </c:pt>
                <c:pt idx="222">
                  <c:v>0.34714000000000084</c:v>
                </c:pt>
                <c:pt idx="223">
                  <c:v>0.23827300000000001</c:v>
                </c:pt>
                <c:pt idx="224">
                  <c:v>-0.20814900000000044</c:v>
                </c:pt>
                <c:pt idx="225">
                  <c:v>-7.127799999999998E-2</c:v>
                </c:pt>
                <c:pt idx="226">
                  <c:v>-0.28570100000000004</c:v>
                </c:pt>
                <c:pt idx="227">
                  <c:v>5.5857000000000157E-2</c:v>
                </c:pt>
                <c:pt idx="228">
                  <c:v>-7.2905000000000122E-2</c:v>
                </c:pt>
                <c:pt idx="229">
                  <c:v>7.6200000000000104E-3</c:v>
                </c:pt>
                <c:pt idx="230">
                  <c:v>-0.15094400000000088</c:v>
                </c:pt>
                <c:pt idx="231">
                  <c:v>-0.21205299999999999</c:v>
                </c:pt>
                <c:pt idx="232">
                  <c:v>2.7807000000000151E-2</c:v>
                </c:pt>
                <c:pt idx="233">
                  <c:v>2.2249000000000137E-2</c:v>
                </c:pt>
                <c:pt idx="234">
                  <c:v>-0.21523000000000059</c:v>
                </c:pt>
                <c:pt idx="235">
                  <c:v>-0.25546400000000002</c:v>
                </c:pt>
                <c:pt idx="236">
                  <c:v>-6.7603000000000024E-2</c:v>
                </c:pt>
                <c:pt idx="237">
                  <c:v>-0.17694900000000094</c:v>
                </c:pt>
                <c:pt idx="238">
                  <c:v>-5.7552000000000235E-2</c:v>
                </c:pt>
                <c:pt idx="239">
                  <c:v>-0.19502700000000045</c:v>
                </c:pt>
                <c:pt idx="240">
                  <c:v>-5.4162000000000328E-2</c:v>
                </c:pt>
                <c:pt idx="241">
                  <c:v>-2.3400000000000083E-3</c:v>
                </c:pt>
                <c:pt idx="242">
                  <c:v>-5.7437000000000259E-2</c:v>
                </c:pt>
                <c:pt idx="243">
                  <c:v>-0.23711900000000041</c:v>
                </c:pt>
                <c:pt idx="244">
                  <c:v>-0.63457799999999998</c:v>
                </c:pt>
                <c:pt idx="245">
                  <c:v>-0.12929099999999999</c:v>
                </c:pt>
                <c:pt idx="246">
                  <c:v>0.10088999999999965</c:v>
                </c:pt>
                <c:pt idx="247">
                  <c:v>-2.3393999999999998E-2</c:v>
                </c:pt>
                <c:pt idx="248">
                  <c:v>-2.7395000000000089E-2</c:v>
                </c:pt>
                <c:pt idx="249">
                  <c:v>-5.1510000000000123E-3</c:v>
                </c:pt>
                <c:pt idx="250">
                  <c:v>-0.10442500000000027</c:v>
                </c:pt>
                <c:pt idx="251">
                  <c:v>-5.3401000000000004E-2</c:v>
                </c:pt>
                <c:pt idx="252">
                  <c:v>-0.19484700000000063</c:v>
                </c:pt>
                <c:pt idx="253">
                  <c:v>-9.0979000000000004E-2</c:v>
                </c:pt>
                <c:pt idx="254">
                  <c:v>7.6458000000000012E-2</c:v>
                </c:pt>
                <c:pt idx="255">
                  <c:v>0.36907000000000112</c:v>
                </c:pt>
                <c:pt idx="256">
                  <c:v>0.1076740000000003</c:v>
                </c:pt>
                <c:pt idx="257">
                  <c:v>6.3426000000000024E-2</c:v>
                </c:pt>
                <c:pt idx="258">
                  <c:v>4.4586000000000243E-2</c:v>
                </c:pt>
                <c:pt idx="259">
                  <c:v>-9.5876000000000267E-2</c:v>
                </c:pt>
                <c:pt idx="260">
                  <c:v>1.2026999999999999E-2</c:v>
                </c:pt>
                <c:pt idx="261">
                  <c:v>2.0969999999999999E-3</c:v>
                </c:pt>
                <c:pt idx="262">
                  <c:v>1.1334000000000021E-2</c:v>
                </c:pt>
                <c:pt idx="263">
                  <c:v>-1.8204000000000057E-2</c:v>
                </c:pt>
                <c:pt idx="264">
                  <c:v>-0.38491300000000112</c:v>
                </c:pt>
                <c:pt idx="265">
                  <c:v>1.1540000000000064E-2</c:v>
                </c:pt>
                <c:pt idx="266">
                  <c:v>1.4814000000000001E-2</c:v>
                </c:pt>
                <c:pt idx="267">
                  <c:v>2.3540999999999989E-2</c:v>
                </c:pt>
                <c:pt idx="268">
                  <c:v>-0.21115900000000001</c:v>
                </c:pt>
                <c:pt idx="269">
                  <c:v>0.22541800000000101</c:v>
                </c:pt>
                <c:pt idx="270">
                  <c:v>-2.6551000000000088E-2</c:v>
                </c:pt>
                <c:pt idx="271">
                  <c:v>1.7948000000000082E-2</c:v>
                </c:pt>
                <c:pt idx="272">
                  <c:v>0.16152900000000045</c:v>
                </c:pt>
                <c:pt idx="273">
                  <c:v>2.7517000000000093E-2</c:v>
                </c:pt>
                <c:pt idx="274">
                  <c:v>-5.9835000000000221E-2</c:v>
                </c:pt>
                <c:pt idx="275">
                  <c:v>1.4071999999999998E-2</c:v>
                </c:pt>
                <c:pt idx="276">
                  <c:v>-9.0062000000000045E-2</c:v>
                </c:pt>
                <c:pt idx="277">
                  <c:v>2.3618E-2</c:v>
                </c:pt>
                <c:pt idx="278">
                  <c:v>-9.2060000000000267E-3</c:v>
                </c:pt>
                <c:pt idx="279">
                  <c:v>0.11461499999999999</c:v>
                </c:pt>
                <c:pt idx="280">
                  <c:v>-0.30787700000000112</c:v>
                </c:pt>
                <c:pt idx="281">
                  <c:v>-0.15815699999999999</c:v>
                </c:pt>
                <c:pt idx="282">
                  <c:v>0.12222000000000038</c:v>
                </c:pt>
                <c:pt idx="283">
                  <c:v>0.23041400000000059</c:v>
                </c:pt>
                <c:pt idx="284">
                  <c:v>-0.27223799999999998</c:v>
                </c:pt>
                <c:pt idx="285">
                  <c:v>5.0564000000000123E-2</c:v>
                </c:pt>
                <c:pt idx="286">
                  <c:v>0.22103100000000045</c:v>
                </c:pt>
                <c:pt idx="287">
                  <c:v>6.1830000000000114E-2</c:v>
                </c:pt>
                <c:pt idx="288">
                  <c:v>7.3058000000000123E-2</c:v>
                </c:pt>
                <c:pt idx="289">
                  <c:v>9.7897000000000067E-2</c:v>
                </c:pt>
                <c:pt idx="290">
                  <c:v>-0.20882300000000001</c:v>
                </c:pt>
                <c:pt idx="291">
                  <c:v>-3.22520000000001E-2</c:v>
                </c:pt>
                <c:pt idx="292">
                  <c:v>-0.27799600000000002</c:v>
                </c:pt>
                <c:pt idx="293">
                  <c:v>0.102309</c:v>
                </c:pt>
                <c:pt idx="294">
                  <c:v>0.14144100000000073</c:v>
                </c:pt>
                <c:pt idx="295">
                  <c:v>1.160000000000008E-3</c:v>
                </c:pt>
                <c:pt idx="296">
                  <c:v>7.3330000000000228E-2</c:v>
                </c:pt>
                <c:pt idx="297">
                  <c:v>0.13277</c:v>
                </c:pt>
                <c:pt idx="298">
                  <c:v>0.21378500000000053</c:v>
                </c:pt>
                <c:pt idx="299">
                  <c:v>0.21149200000000073</c:v>
                </c:pt>
                <c:pt idx="300">
                  <c:v>0.12562099999999987</c:v>
                </c:pt>
                <c:pt idx="301">
                  <c:v>-1.0992999999999999E-2</c:v>
                </c:pt>
                <c:pt idx="302">
                  <c:v>0.15795600000000073</c:v>
                </c:pt>
                <c:pt idx="303">
                  <c:v>0.18222400000000041</c:v>
                </c:pt>
                <c:pt idx="304">
                  <c:v>2.8064000000000002E-2</c:v>
                </c:pt>
                <c:pt idx="305">
                  <c:v>-0.23225399999999999</c:v>
                </c:pt>
                <c:pt idx="306">
                  <c:v>0.30605000000000032</c:v>
                </c:pt>
                <c:pt idx="307">
                  <c:v>0.28079900000000002</c:v>
                </c:pt>
                <c:pt idx="308">
                  <c:v>0.35357000000000038</c:v>
                </c:pt>
                <c:pt idx="309">
                  <c:v>0.25087700000000002</c:v>
                </c:pt>
                <c:pt idx="310">
                  <c:v>0.35541200000000112</c:v>
                </c:pt>
                <c:pt idx="311">
                  <c:v>3.18730000000002E-2</c:v>
                </c:pt>
                <c:pt idx="312">
                  <c:v>-3.6945000000000144E-2</c:v>
                </c:pt>
                <c:pt idx="313">
                  <c:v>0.12658900000000001</c:v>
                </c:pt>
                <c:pt idx="314">
                  <c:v>9.6647000000000066E-2</c:v>
                </c:pt>
                <c:pt idx="315">
                  <c:v>0.10678900000000002</c:v>
                </c:pt>
                <c:pt idx="316">
                  <c:v>0.101117</c:v>
                </c:pt>
                <c:pt idx="317">
                  <c:v>6.4574000000000034E-2</c:v>
                </c:pt>
                <c:pt idx="318">
                  <c:v>0.51300699999999799</c:v>
                </c:pt>
                <c:pt idx="319">
                  <c:v>0.14500000000000021</c:v>
                </c:pt>
                <c:pt idx="320">
                  <c:v>7.9490000000000428E-3</c:v>
                </c:pt>
                <c:pt idx="321">
                  <c:v>0.4019910000000001</c:v>
                </c:pt>
                <c:pt idx="322">
                  <c:v>0.70416100000000004</c:v>
                </c:pt>
                <c:pt idx="323">
                  <c:v>0.23143700000000053</c:v>
                </c:pt>
                <c:pt idx="324">
                  <c:v>0.16659200000000063</c:v>
                </c:pt>
                <c:pt idx="325">
                  <c:v>-0.18949900000000103</c:v>
                </c:pt>
                <c:pt idx="326">
                  <c:v>0.12674900000000044</c:v>
                </c:pt>
                <c:pt idx="327">
                  <c:v>0.20114299999999999</c:v>
                </c:pt>
                <c:pt idx="328">
                  <c:v>0.12934300000000001</c:v>
                </c:pt>
                <c:pt idx="329">
                  <c:v>-0.68551099999999932</c:v>
                </c:pt>
                <c:pt idx="330">
                  <c:v>-4.6573000000000003E-2</c:v>
                </c:pt>
                <c:pt idx="331">
                  <c:v>0.314637</c:v>
                </c:pt>
                <c:pt idx="332">
                  <c:v>0.15068899999999999</c:v>
                </c:pt>
                <c:pt idx="333">
                  <c:v>9.2092000000000021E-2</c:v>
                </c:pt>
                <c:pt idx="334">
                  <c:v>0.22093700000000069</c:v>
                </c:pt>
                <c:pt idx="335">
                  <c:v>0.13604800000000053</c:v>
                </c:pt>
                <c:pt idx="336">
                  <c:v>0.28440600000000038</c:v>
                </c:pt>
                <c:pt idx="337">
                  <c:v>0.15316299999999999</c:v>
                </c:pt>
                <c:pt idx="338">
                  <c:v>0.28966200000000031</c:v>
                </c:pt>
                <c:pt idx="339">
                  <c:v>0.36074800000000001</c:v>
                </c:pt>
                <c:pt idx="340">
                  <c:v>0.34914500000000032</c:v>
                </c:pt>
                <c:pt idx="341">
                  <c:v>0.12787299999999988</c:v>
                </c:pt>
                <c:pt idx="342">
                  <c:v>0.43582800000000188</c:v>
                </c:pt>
                <c:pt idx="343">
                  <c:v>0.46138400000000135</c:v>
                </c:pt>
                <c:pt idx="344">
                  <c:v>0.22995000000000063</c:v>
                </c:pt>
                <c:pt idx="345">
                  <c:v>0.27856900000000001</c:v>
                </c:pt>
                <c:pt idx="346">
                  <c:v>0.15350700000000059</c:v>
                </c:pt>
                <c:pt idx="347">
                  <c:v>0.54730800000000002</c:v>
                </c:pt>
                <c:pt idx="348">
                  <c:v>-7.4090000000000364E-2</c:v>
                </c:pt>
                <c:pt idx="349">
                  <c:v>0.17374700000000073</c:v>
                </c:pt>
                <c:pt idx="350">
                  <c:v>0.434583000000001</c:v>
                </c:pt>
                <c:pt idx="351">
                  <c:v>0.11343000000000018</c:v>
                </c:pt>
                <c:pt idx="352">
                  <c:v>0.14757999999999999</c:v>
                </c:pt>
                <c:pt idx="353">
                  <c:v>0.26442000000000032</c:v>
                </c:pt>
                <c:pt idx="354">
                  <c:v>0.40212400000000031</c:v>
                </c:pt>
                <c:pt idx="355">
                  <c:v>0.18689600000000059</c:v>
                </c:pt>
                <c:pt idx="356">
                  <c:v>0.41289700000000001</c:v>
                </c:pt>
                <c:pt idx="357">
                  <c:v>0.24791600000000094</c:v>
                </c:pt>
                <c:pt idx="358">
                  <c:v>0.42272400000000032</c:v>
                </c:pt>
                <c:pt idx="359">
                  <c:v>0.53194300000000005</c:v>
                </c:pt>
                <c:pt idx="360">
                  <c:v>-8.5623000000000268E-2</c:v>
                </c:pt>
                <c:pt idx="361">
                  <c:v>0.109558</c:v>
                </c:pt>
                <c:pt idx="362">
                  <c:v>7.2805000000000133E-2</c:v>
                </c:pt>
                <c:pt idx="363">
                  <c:v>0.18852800000000053</c:v>
                </c:pt>
                <c:pt idx="364">
                  <c:v>0.44566600000000084</c:v>
                </c:pt>
                <c:pt idx="365">
                  <c:v>0.22293600000000069</c:v>
                </c:pt>
                <c:pt idx="366">
                  <c:v>0.57166700000000004</c:v>
                </c:pt>
                <c:pt idx="367">
                  <c:v>0.14951800000000073</c:v>
                </c:pt>
                <c:pt idx="368">
                  <c:v>0.30835400000000135</c:v>
                </c:pt>
                <c:pt idx="369">
                  <c:v>0.30500900000000031</c:v>
                </c:pt>
                <c:pt idx="370">
                  <c:v>0.28296100000000002</c:v>
                </c:pt>
                <c:pt idx="371">
                  <c:v>0.36916500000000002</c:v>
                </c:pt>
                <c:pt idx="372">
                  <c:v>3.0816000000000066E-2</c:v>
                </c:pt>
                <c:pt idx="373">
                  <c:v>0.32635900000000112</c:v>
                </c:pt>
                <c:pt idx="374">
                  <c:v>0.65566800000000258</c:v>
                </c:pt>
                <c:pt idx="375">
                  <c:v>0.471416000000001</c:v>
                </c:pt>
                <c:pt idx="376">
                  <c:v>0.20922600000000041</c:v>
                </c:pt>
                <c:pt idx="377">
                  <c:v>0.4231950000000001</c:v>
                </c:pt>
                <c:pt idx="378">
                  <c:v>0.17430100000000001</c:v>
                </c:pt>
                <c:pt idx="379">
                  <c:v>0.33151500000000111</c:v>
                </c:pt>
                <c:pt idx="380">
                  <c:v>0.26177700000000004</c:v>
                </c:pt>
                <c:pt idx="381">
                  <c:v>0.52580700000000002</c:v>
                </c:pt>
                <c:pt idx="382">
                  <c:v>7.0759000000000113E-2</c:v>
                </c:pt>
                <c:pt idx="383">
                  <c:v>2.6580000000000052E-2</c:v>
                </c:pt>
                <c:pt idx="384">
                  <c:v>0.38210300000000008</c:v>
                </c:pt>
                <c:pt idx="385">
                  <c:v>0.38026100000000002</c:v>
                </c:pt>
                <c:pt idx="386">
                  <c:v>0.31411700000000031</c:v>
                </c:pt>
                <c:pt idx="387">
                  <c:v>0.84968100000000224</c:v>
                </c:pt>
                <c:pt idx="388">
                  <c:v>0.33163800000000032</c:v>
                </c:pt>
                <c:pt idx="389">
                  <c:v>0.29848100000000038</c:v>
                </c:pt>
                <c:pt idx="390">
                  <c:v>0.33171000000000112</c:v>
                </c:pt>
                <c:pt idx="391">
                  <c:v>0.32586800000000188</c:v>
                </c:pt>
                <c:pt idx="392">
                  <c:v>0.54993499999999951</c:v>
                </c:pt>
                <c:pt idx="393">
                  <c:v>0.27482300000000032</c:v>
                </c:pt>
                <c:pt idx="394">
                  <c:v>0.36749000000000032</c:v>
                </c:pt>
                <c:pt idx="395">
                  <c:v>0.43827100000000002</c:v>
                </c:pt>
                <c:pt idx="396">
                  <c:v>0.43669000000000002</c:v>
                </c:pt>
                <c:pt idx="397">
                  <c:v>0.21948200000000073</c:v>
                </c:pt>
                <c:pt idx="398">
                  <c:v>0.13091100000000044</c:v>
                </c:pt>
                <c:pt idx="399">
                  <c:v>0.109847</c:v>
                </c:pt>
                <c:pt idx="400">
                  <c:v>0.20871400000000073</c:v>
                </c:pt>
                <c:pt idx="401">
                  <c:v>0.37542100000000111</c:v>
                </c:pt>
                <c:pt idx="402">
                  <c:v>0.43364900000000001</c:v>
                </c:pt>
                <c:pt idx="403">
                  <c:v>0.37852100000000038</c:v>
                </c:pt>
                <c:pt idx="404">
                  <c:v>0.338922000000002</c:v>
                </c:pt>
                <c:pt idx="405">
                  <c:v>0.56245900000000004</c:v>
                </c:pt>
                <c:pt idx="406">
                  <c:v>0.21162300000000001</c:v>
                </c:pt>
                <c:pt idx="407">
                  <c:v>0.418931</c:v>
                </c:pt>
                <c:pt idx="408">
                  <c:v>0.31217000000000106</c:v>
                </c:pt>
                <c:pt idx="409">
                  <c:v>0.36114200000000002</c:v>
                </c:pt>
                <c:pt idx="410">
                  <c:v>0.34576500000000032</c:v>
                </c:pt>
                <c:pt idx="411">
                  <c:v>0.335314000000002</c:v>
                </c:pt>
                <c:pt idx="412">
                  <c:v>0.5687179999999995</c:v>
                </c:pt>
                <c:pt idx="413">
                  <c:v>0.29822900000000002</c:v>
                </c:pt>
                <c:pt idx="414">
                  <c:v>0.48458000000000112</c:v>
                </c:pt>
                <c:pt idx="415">
                  <c:v>0.55522800000000005</c:v>
                </c:pt>
                <c:pt idx="416">
                  <c:v>0.59188699999999916</c:v>
                </c:pt>
                <c:pt idx="417">
                  <c:v>0.40666400000000008</c:v>
                </c:pt>
                <c:pt idx="418">
                  <c:v>0.33247000000000188</c:v>
                </c:pt>
                <c:pt idx="419">
                  <c:v>0.58256999999999926</c:v>
                </c:pt>
                <c:pt idx="420">
                  <c:v>0.72316000000000003</c:v>
                </c:pt>
                <c:pt idx="421">
                  <c:v>0.46782400000000135</c:v>
                </c:pt>
                <c:pt idx="422">
                  <c:v>0.57841100000000001</c:v>
                </c:pt>
                <c:pt idx="423">
                  <c:v>0.43910700000000008</c:v>
                </c:pt>
                <c:pt idx="424">
                  <c:v>0.42197700000000032</c:v>
                </c:pt>
                <c:pt idx="425">
                  <c:v>0.46653800000000001</c:v>
                </c:pt>
                <c:pt idx="426">
                  <c:v>0.64419100000000296</c:v>
                </c:pt>
                <c:pt idx="427">
                  <c:v>0.49981000000000148</c:v>
                </c:pt>
                <c:pt idx="428">
                  <c:v>0.50346999999999775</c:v>
                </c:pt>
                <c:pt idx="429">
                  <c:v>0.44612100000000032</c:v>
                </c:pt>
                <c:pt idx="430">
                  <c:v>0.52050399999999775</c:v>
                </c:pt>
                <c:pt idx="431">
                  <c:v>0.65478700000000223</c:v>
                </c:pt>
                <c:pt idx="432">
                  <c:v>0.393009000000001</c:v>
                </c:pt>
                <c:pt idx="433">
                  <c:v>0.45583200000000001</c:v>
                </c:pt>
                <c:pt idx="434">
                  <c:v>0.5531239999999995</c:v>
                </c:pt>
                <c:pt idx="435">
                  <c:v>0.74685500000000271</c:v>
                </c:pt>
                <c:pt idx="436">
                  <c:v>0.42180600000000118</c:v>
                </c:pt>
                <c:pt idx="437">
                  <c:v>0.6701350000000027</c:v>
                </c:pt>
                <c:pt idx="438">
                  <c:v>0.47280100000000008</c:v>
                </c:pt>
                <c:pt idx="439">
                  <c:v>0.22322700000000045</c:v>
                </c:pt>
                <c:pt idx="440">
                  <c:v>0.35907300000000031</c:v>
                </c:pt>
                <c:pt idx="441">
                  <c:v>0.53242699999999776</c:v>
                </c:pt>
                <c:pt idx="442">
                  <c:v>0.14492500000000041</c:v>
                </c:pt>
                <c:pt idx="443">
                  <c:v>0.455903</c:v>
                </c:pt>
                <c:pt idx="444">
                  <c:v>0.60819800000000224</c:v>
                </c:pt>
                <c:pt idx="445">
                  <c:v>0.26614300000000002</c:v>
                </c:pt>
                <c:pt idx="446">
                  <c:v>0.51985400000000004</c:v>
                </c:pt>
                <c:pt idx="447">
                  <c:v>0.43134800000000112</c:v>
                </c:pt>
                <c:pt idx="448">
                  <c:v>0.38247300000000112</c:v>
                </c:pt>
                <c:pt idx="449">
                  <c:v>0.29419800000000002</c:v>
                </c:pt>
                <c:pt idx="450">
                  <c:v>0.59703699999999871</c:v>
                </c:pt>
                <c:pt idx="451">
                  <c:v>0.56398400000000004</c:v>
                </c:pt>
                <c:pt idx="452">
                  <c:v>0.75009800000000271</c:v>
                </c:pt>
                <c:pt idx="453">
                  <c:v>0.5435449999999995</c:v>
                </c:pt>
                <c:pt idx="454">
                  <c:v>0.47221400000000002</c:v>
                </c:pt>
                <c:pt idx="455">
                  <c:v>0.45867000000000002</c:v>
                </c:pt>
                <c:pt idx="456">
                  <c:v>0.62322800000000222</c:v>
                </c:pt>
                <c:pt idx="457">
                  <c:v>0.20739500000000041</c:v>
                </c:pt>
                <c:pt idx="458">
                  <c:v>0.69022200000000156</c:v>
                </c:pt>
                <c:pt idx="459">
                  <c:v>0.61701499999999998</c:v>
                </c:pt>
                <c:pt idx="460">
                  <c:v>0.53258399999999728</c:v>
                </c:pt>
                <c:pt idx="461">
                  <c:v>0.51104899999999998</c:v>
                </c:pt>
                <c:pt idx="462">
                  <c:v>0.40960800000000008</c:v>
                </c:pt>
                <c:pt idx="463">
                  <c:v>0.43815700000000002</c:v>
                </c:pt>
                <c:pt idx="464">
                  <c:v>0.41292700000000032</c:v>
                </c:pt>
                <c:pt idx="465">
                  <c:v>0.43032000000000148</c:v>
                </c:pt>
                <c:pt idx="466">
                  <c:v>0.40632000000000124</c:v>
                </c:pt>
                <c:pt idx="467">
                  <c:v>0.81541799999999776</c:v>
                </c:pt>
                <c:pt idx="468">
                  <c:v>0.77236099999999808</c:v>
                </c:pt>
                <c:pt idx="469">
                  <c:v>0.56402399999999997</c:v>
                </c:pt>
                <c:pt idx="470">
                  <c:v>0.11917999999999999</c:v>
                </c:pt>
                <c:pt idx="471">
                  <c:v>0.60125099999999998</c:v>
                </c:pt>
                <c:pt idx="472">
                  <c:v>0.283945</c:v>
                </c:pt>
                <c:pt idx="473">
                  <c:v>0.45292400000000038</c:v>
                </c:pt>
                <c:pt idx="474">
                  <c:v>0.54772799999999999</c:v>
                </c:pt>
                <c:pt idx="475">
                  <c:v>0.44931500000000102</c:v>
                </c:pt>
                <c:pt idx="476">
                  <c:v>0.72256900000000002</c:v>
                </c:pt>
                <c:pt idx="477">
                  <c:v>0.266461</c:v>
                </c:pt>
                <c:pt idx="478">
                  <c:v>0.52942900000000004</c:v>
                </c:pt>
                <c:pt idx="479">
                  <c:v>0.87587800000000271</c:v>
                </c:pt>
                <c:pt idx="480">
                  <c:v>0.80568899999999999</c:v>
                </c:pt>
                <c:pt idx="481">
                  <c:v>0.78535299999999775</c:v>
                </c:pt>
                <c:pt idx="482">
                  <c:v>0.847800000000002</c:v>
                </c:pt>
                <c:pt idx="483">
                  <c:v>0.43354300000000001</c:v>
                </c:pt>
                <c:pt idx="484">
                  <c:v>0.62626700000000002</c:v>
                </c:pt>
                <c:pt idx="485">
                  <c:v>0.63563400000000259</c:v>
                </c:pt>
                <c:pt idx="486">
                  <c:v>1.043409999999996</c:v>
                </c:pt>
                <c:pt idx="487">
                  <c:v>1.1245229999999999</c:v>
                </c:pt>
                <c:pt idx="488">
                  <c:v>0.54978800000000005</c:v>
                </c:pt>
                <c:pt idx="489">
                  <c:v>0.61822500000000258</c:v>
                </c:pt>
                <c:pt idx="490">
                  <c:v>0.76447900000000224</c:v>
                </c:pt>
                <c:pt idx="491">
                  <c:v>0.37394500000000008</c:v>
                </c:pt>
                <c:pt idx="492">
                  <c:v>0.29336100000000032</c:v>
                </c:pt>
                <c:pt idx="493">
                  <c:v>0.84509800000000224</c:v>
                </c:pt>
                <c:pt idx="494">
                  <c:v>0.56682600000000005</c:v>
                </c:pt>
                <c:pt idx="495">
                  <c:v>0.92325000000000002</c:v>
                </c:pt>
                <c:pt idx="496">
                  <c:v>0.47686600000000112</c:v>
                </c:pt>
                <c:pt idx="497">
                  <c:v>0.73763199999999995</c:v>
                </c:pt>
                <c:pt idx="498">
                  <c:v>0.57598099999999997</c:v>
                </c:pt>
                <c:pt idx="499">
                  <c:v>1.0856349999999955</c:v>
                </c:pt>
                <c:pt idx="500">
                  <c:v>1.1827259999999999</c:v>
                </c:pt>
                <c:pt idx="501">
                  <c:v>1.1589</c:v>
                </c:pt>
                <c:pt idx="502">
                  <c:v>1.232073</c:v>
                </c:pt>
                <c:pt idx="503">
                  <c:v>1.230078</c:v>
                </c:pt>
                <c:pt idx="504">
                  <c:v>0.84022900000000222</c:v>
                </c:pt>
                <c:pt idx="505">
                  <c:v>0.53416699999999728</c:v>
                </c:pt>
                <c:pt idx="506">
                  <c:v>0.91674800000000223</c:v>
                </c:pt>
                <c:pt idx="507">
                  <c:v>0.6822619999999997</c:v>
                </c:pt>
                <c:pt idx="508">
                  <c:v>0.88524400000000192</c:v>
                </c:pt>
                <c:pt idx="509">
                  <c:v>1.1077979999999998</c:v>
                </c:pt>
                <c:pt idx="510">
                  <c:v>0.77996199999999949</c:v>
                </c:pt>
                <c:pt idx="511">
                  <c:v>0.68474500000000404</c:v>
                </c:pt>
                <c:pt idx="512">
                  <c:v>0.86570899999999995</c:v>
                </c:pt>
                <c:pt idx="513">
                  <c:v>1.2611939999999957</c:v>
                </c:pt>
                <c:pt idx="514">
                  <c:v>1.106368</c:v>
                </c:pt>
                <c:pt idx="515">
                  <c:v>0.83876799999999996</c:v>
                </c:pt>
                <c:pt idx="516">
                  <c:v>0.78243199999999957</c:v>
                </c:pt>
                <c:pt idx="517">
                  <c:v>1.1358729999999999</c:v>
                </c:pt>
                <c:pt idx="518">
                  <c:v>0.82635700000000001</c:v>
                </c:pt>
                <c:pt idx="519">
                  <c:v>1.2598099999999952</c:v>
                </c:pt>
                <c:pt idx="520">
                  <c:v>1.392525</c:v>
                </c:pt>
                <c:pt idx="521">
                  <c:v>0.83648</c:v>
                </c:pt>
                <c:pt idx="522">
                  <c:v>0.9732699999999983</c:v>
                </c:pt>
                <c:pt idx="523">
                  <c:v>0.95848699999999776</c:v>
                </c:pt>
              </c:numCache>
            </c:numRef>
          </c:yVal>
        </c:ser>
        <c:ser>
          <c:idx val="1"/>
          <c:order val="1"/>
          <c:tx>
            <c:v>User</c:v>
          </c:tx>
          <c:spPr>
            <a:ln w="285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15"/>
            <c:spPr>
              <a:gradFill>
                <a:gsLst>
                  <a:gs pos="0">
                    <a:srgbClr val="003399">
                      <a:lumMod val="75000"/>
                    </a:srgbClr>
                  </a:gs>
                  <a:gs pos="80000">
                    <a:srgbClr val="003399">
                      <a:lumMod val="60000"/>
                      <a:lumOff val="40000"/>
                    </a:srgbClr>
                  </a:gs>
                  <a:gs pos="100000">
                    <a:schemeClr val="bg2">
                      <a:lumMod val="40000"/>
                      <a:lumOff val="60000"/>
                    </a:schemeClr>
                  </a:gs>
                </a:gsLst>
                <a:lin ang="162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xVal>
            <c:numRef>
              <c:f>Users!$A$1:$A$168</c:f>
              <c:numCache>
                <c:formatCode>General</c:formatCode>
                <c:ptCount val="168"/>
                <c:pt idx="0">
                  <c:v>-2.4762619999999917</c:v>
                </c:pt>
                <c:pt idx="1">
                  <c:v>-1.269577</c:v>
                </c:pt>
                <c:pt idx="2">
                  <c:v>-1.2291979999999998</c:v>
                </c:pt>
                <c:pt idx="3">
                  <c:v>-1.05263</c:v>
                </c:pt>
                <c:pt idx="4">
                  <c:v>-0.98908199999999957</c:v>
                </c:pt>
                <c:pt idx="5">
                  <c:v>-0.95113999999999999</c:v>
                </c:pt>
                <c:pt idx="6">
                  <c:v>-0.9224599999999995</c:v>
                </c:pt>
                <c:pt idx="7">
                  <c:v>-0.920122</c:v>
                </c:pt>
                <c:pt idx="8">
                  <c:v>-0.87301700000000004</c:v>
                </c:pt>
                <c:pt idx="9">
                  <c:v>-0.78868499999999997</c:v>
                </c:pt>
                <c:pt idx="10">
                  <c:v>-0.77288800000000069</c:v>
                </c:pt>
                <c:pt idx="11">
                  <c:v>-0.75956000000000001</c:v>
                </c:pt>
                <c:pt idx="12">
                  <c:v>-0.75451900000000005</c:v>
                </c:pt>
                <c:pt idx="13">
                  <c:v>-0.72104200000000063</c:v>
                </c:pt>
                <c:pt idx="14">
                  <c:v>-0.67912300000000259</c:v>
                </c:pt>
                <c:pt idx="15">
                  <c:v>-0.6288390000000027</c:v>
                </c:pt>
                <c:pt idx="16">
                  <c:v>-0.58767100000000205</c:v>
                </c:pt>
                <c:pt idx="17">
                  <c:v>-0.54405999999999999</c:v>
                </c:pt>
                <c:pt idx="18">
                  <c:v>-0.47036400000000111</c:v>
                </c:pt>
                <c:pt idx="19">
                  <c:v>-0.45402300000000001</c:v>
                </c:pt>
                <c:pt idx="20">
                  <c:v>-0.44048100000000084</c:v>
                </c:pt>
                <c:pt idx="21">
                  <c:v>-0.43012800000000112</c:v>
                </c:pt>
                <c:pt idx="22">
                  <c:v>-0.42657200000000112</c:v>
                </c:pt>
                <c:pt idx="23">
                  <c:v>-0.37740200000000135</c:v>
                </c:pt>
                <c:pt idx="24">
                  <c:v>-0.36565700000000001</c:v>
                </c:pt>
                <c:pt idx="25">
                  <c:v>-0.364151</c:v>
                </c:pt>
                <c:pt idx="26">
                  <c:v>-0.36322600000000038</c:v>
                </c:pt>
                <c:pt idx="27">
                  <c:v>-0.361232</c:v>
                </c:pt>
                <c:pt idx="28">
                  <c:v>-0.34252600000000166</c:v>
                </c:pt>
                <c:pt idx="29">
                  <c:v>-0.33312400000000147</c:v>
                </c:pt>
                <c:pt idx="30">
                  <c:v>-0.331457000000001</c:v>
                </c:pt>
                <c:pt idx="31">
                  <c:v>-0.31745600000000135</c:v>
                </c:pt>
                <c:pt idx="32">
                  <c:v>-0.29867900000000008</c:v>
                </c:pt>
                <c:pt idx="33">
                  <c:v>-0.28493600000000002</c:v>
                </c:pt>
                <c:pt idx="34">
                  <c:v>-0.27206800000000031</c:v>
                </c:pt>
                <c:pt idx="35">
                  <c:v>-0.25704200000000005</c:v>
                </c:pt>
                <c:pt idx="36">
                  <c:v>-0.23782400000000001</c:v>
                </c:pt>
                <c:pt idx="37">
                  <c:v>-0.22985700000000045</c:v>
                </c:pt>
                <c:pt idx="38">
                  <c:v>-0.21251800000000073</c:v>
                </c:pt>
                <c:pt idx="39">
                  <c:v>-0.21030099999999999</c:v>
                </c:pt>
                <c:pt idx="40">
                  <c:v>-0.20949000000000062</c:v>
                </c:pt>
                <c:pt idx="41">
                  <c:v>-0.19939500000000063</c:v>
                </c:pt>
                <c:pt idx="42">
                  <c:v>-0.19676400000000069</c:v>
                </c:pt>
                <c:pt idx="43">
                  <c:v>-0.18989100000000059</c:v>
                </c:pt>
                <c:pt idx="44">
                  <c:v>-0.18674700000000094</c:v>
                </c:pt>
                <c:pt idx="45">
                  <c:v>-0.18292700000000059</c:v>
                </c:pt>
                <c:pt idx="46">
                  <c:v>-0.17084500000000041</c:v>
                </c:pt>
                <c:pt idx="47">
                  <c:v>-0.16474500000000092</c:v>
                </c:pt>
                <c:pt idx="48">
                  <c:v>-0.16353600000000051</c:v>
                </c:pt>
                <c:pt idx="49">
                  <c:v>-0.15982399999999999</c:v>
                </c:pt>
                <c:pt idx="50">
                  <c:v>-0.15911500000000059</c:v>
                </c:pt>
                <c:pt idx="51">
                  <c:v>-0.15546400000000082</c:v>
                </c:pt>
                <c:pt idx="52">
                  <c:v>-0.15148200000000059</c:v>
                </c:pt>
                <c:pt idx="53">
                  <c:v>-0.13451600000000041</c:v>
                </c:pt>
                <c:pt idx="54">
                  <c:v>-0.13436999999999999</c:v>
                </c:pt>
                <c:pt idx="55">
                  <c:v>-0.12936500000000001</c:v>
                </c:pt>
                <c:pt idx="56">
                  <c:v>-0.12418100000000012</c:v>
                </c:pt>
                <c:pt idx="57">
                  <c:v>-0.12276700000000022</c:v>
                </c:pt>
                <c:pt idx="58">
                  <c:v>-0.11757200000000027</c:v>
                </c:pt>
                <c:pt idx="59">
                  <c:v>-0.10896800000000002</c:v>
                </c:pt>
                <c:pt idx="60">
                  <c:v>-0.10557300000000019</c:v>
                </c:pt>
                <c:pt idx="61">
                  <c:v>-9.7498000000000001E-2</c:v>
                </c:pt>
                <c:pt idx="62">
                  <c:v>-9.3010000000000245E-2</c:v>
                </c:pt>
                <c:pt idx="63">
                  <c:v>-9.1082000000000024E-2</c:v>
                </c:pt>
                <c:pt idx="64">
                  <c:v>-8.7423000000000015E-2</c:v>
                </c:pt>
                <c:pt idx="65">
                  <c:v>-8.7382000000000001E-2</c:v>
                </c:pt>
                <c:pt idx="66">
                  <c:v>-8.2451000000000024E-2</c:v>
                </c:pt>
                <c:pt idx="67">
                  <c:v>-7.0207000000000033E-2</c:v>
                </c:pt>
                <c:pt idx="68">
                  <c:v>-5.4636000000000198E-2</c:v>
                </c:pt>
                <c:pt idx="69">
                  <c:v>-5.438900000000018E-2</c:v>
                </c:pt>
                <c:pt idx="70">
                  <c:v>-5.3105000000000013E-2</c:v>
                </c:pt>
                <c:pt idx="71">
                  <c:v>-5.1508999999999999E-2</c:v>
                </c:pt>
                <c:pt idx="72">
                  <c:v>-5.1257999999999998E-2</c:v>
                </c:pt>
                <c:pt idx="73">
                  <c:v>-5.1204999999999994E-2</c:v>
                </c:pt>
                <c:pt idx="74">
                  <c:v>-4.3710000000000165E-2</c:v>
                </c:pt>
                <c:pt idx="75">
                  <c:v>-2.5898000000000011E-2</c:v>
                </c:pt>
                <c:pt idx="76">
                  <c:v>-2.4485000000000093E-2</c:v>
                </c:pt>
                <c:pt idx="77">
                  <c:v>-1.8636000000000041E-2</c:v>
                </c:pt>
                <c:pt idx="78">
                  <c:v>-1.7806000000000075E-2</c:v>
                </c:pt>
                <c:pt idx="79">
                  <c:v>-1.7240000000000082E-2</c:v>
                </c:pt>
                <c:pt idx="80">
                  <c:v>-1.272300000000004E-2</c:v>
                </c:pt>
                <c:pt idx="81">
                  <c:v>-8.5150000000000347E-3</c:v>
                </c:pt>
                <c:pt idx="82">
                  <c:v>-5.1650000000000003E-3</c:v>
                </c:pt>
                <c:pt idx="83">
                  <c:v>-4.3090000000000133E-3</c:v>
                </c:pt>
                <c:pt idx="84">
                  <c:v>1.6100000000000109E-4</c:v>
                </c:pt>
                <c:pt idx="85">
                  <c:v>3.1190000000000081E-3</c:v>
                </c:pt>
                <c:pt idx="86">
                  <c:v>3.5900000000000116E-3</c:v>
                </c:pt>
                <c:pt idx="87">
                  <c:v>8.4390000000000246E-3</c:v>
                </c:pt>
                <c:pt idx="88">
                  <c:v>1.1041000000000053E-2</c:v>
                </c:pt>
                <c:pt idx="89">
                  <c:v>1.2071E-2</c:v>
                </c:pt>
                <c:pt idx="90">
                  <c:v>1.3860000000000075E-2</c:v>
                </c:pt>
                <c:pt idx="91">
                  <c:v>1.6170000000000059E-2</c:v>
                </c:pt>
                <c:pt idx="92">
                  <c:v>1.6756000000000045E-2</c:v>
                </c:pt>
                <c:pt idx="93">
                  <c:v>1.7038000000000046E-2</c:v>
                </c:pt>
                <c:pt idx="94">
                  <c:v>1.7183000000000073E-2</c:v>
                </c:pt>
                <c:pt idx="95">
                  <c:v>2.0962999999999989E-2</c:v>
                </c:pt>
                <c:pt idx="96">
                  <c:v>3.2906000000000012E-2</c:v>
                </c:pt>
                <c:pt idx="97">
                  <c:v>3.4925999999999999E-2</c:v>
                </c:pt>
                <c:pt idx="98">
                  <c:v>3.8389000000000006E-2</c:v>
                </c:pt>
                <c:pt idx="99">
                  <c:v>3.8443000000000123E-2</c:v>
                </c:pt>
                <c:pt idx="100">
                  <c:v>4.8524999999999999E-2</c:v>
                </c:pt>
                <c:pt idx="101">
                  <c:v>5.2738000000000222E-2</c:v>
                </c:pt>
                <c:pt idx="102">
                  <c:v>6.8792000000000436E-2</c:v>
                </c:pt>
                <c:pt idx="103">
                  <c:v>6.9106000000000306E-2</c:v>
                </c:pt>
                <c:pt idx="104">
                  <c:v>7.0973000000000022E-2</c:v>
                </c:pt>
                <c:pt idx="105">
                  <c:v>7.8144000000000019E-2</c:v>
                </c:pt>
                <c:pt idx="106">
                  <c:v>7.9389000000000334E-2</c:v>
                </c:pt>
                <c:pt idx="107">
                  <c:v>8.1499000000000002E-2</c:v>
                </c:pt>
                <c:pt idx="108">
                  <c:v>8.5566000000000489E-2</c:v>
                </c:pt>
                <c:pt idx="109">
                  <c:v>8.7538000000000046E-2</c:v>
                </c:pt>
                <c:pt idx="110">
                  <c:v>9.1221000000000066E-2</c:v>
                </c:pt>
                <c:pt idx="111">
                  <c:v>9.1450000000000045E-2</c:v>
                </c:pt>
                <c:pt idx="112">
                  <c:v>9.2111000000000012E-2</c:v>
                </c:pt>
                <c:pt idx="113">
                  <c:v>9.2326000000000047E-2</c:v>
                </c:pt>
                <c:pt idx="114">
                  <c:v>0.11079300000000042</c:v>
                </c:pt>
                <c:pt idx="115">
                  <c:v>0.11827500000000052</c:v>
                </c:pt>
                <c:pt idx="116">
                  <c:v>0.12809400000000001</c:v>
                </c:pt>
                <c:pt idx="117">
                  <c:v>0.14395600000000044</c:v>
                </c:pt>
                <c:pt idx="118">
                  <c:v>0.14810400000000001</c:v>
                </c:pt>
                <c:pt idx="119">
                  <c:v>0.14823300000000053</c:v>
                </c:pt>
                <c:pt idx="120">
                  <c:v>0.15502099999999999</c:v>
                </c:pt>
                <c:pt idx="121">
                  <c:v>0.1681709999999999</c:v>
                </c:pt>
                <c:pt idx="122">
                  <c:v>0.16859500000000069</c:v>
                </c:pt>
                <c:pt idx="123">
                  <c:v>0.17047799999999999</c:v>
                </c:pt>
                <c:pt idx="124">
                  <c:v>0.17850800000000044</c:v>
                </c:pt>
                <c:pt idx="125">
                  <c:v>0.19991300000000101</c:v>
                </c:pt>
                <c:pt idx="126">
                  <c:v>0.20185700000000001</c:v>
                </c:pt>
                <c:pt idx="127">
                  <c:v>0.21676800000000082</c:v>
                </c:pt>
                <c:pt idx="128">
                  <c:v>0.22542000000000045</c:v>
                </c:pt>
                <c:pt idx="129">
                  <c:v>0.23238200000000001</c:v>
                </c:pt>
                <c:pt idx="130">
                  <c:v>0.23345800000000044</c:v>
                </c:pt>
                <c:pt idx="131">
                  <c:v>0.23645900000000053</c:v>
                </c:pt>
                <c:pt idx="132">
                  <c:v>0.23670099999999999</c:v>
                </c:pt>
                <c:pt idx="133">
                  <c:v>0.24589500000000053</c:v>
                </c:pt>
                <c:pt idx="134">
                  <c:v>0.24630299999999999</c:v>
                </c:pt>
                <c:pt idx="135">
                  <c:v>0.26021700000000003</c:v>
                </c:pt>
                <c:pt idx="136">
                  <c:v>0.266573</c:v>
                </c:pt>
                <c:pt idx="137">
                  <c:v>0.27729199999999998</c:v>
                </c:pt>
                <c:pt idx="138">
                  <c:v>0.28061000000000008</c:v>
                </c:pt>
                <c:pt idx="139">
                  <c:v>0.29366300000000001</c:v>
                </c:pt>
                <c:pt idx="140">
                  <c:v>0.33941100000000135</c:v>
                </c:pt>
                <c:pt idx="141">
                  <c:v>0.35676200000000002</c:v>
                </c:pt>
                <c:pt idx="142">
                  <c:v>0.35863100000000003</c:v>
                </c:pt>
                <c:pt idx="143">
                  <c:v>0.36257500000000031</c:v>
                </c:pt>
                <c:pt idx="144">
                  <c:v>0.36416400000000032</c:v>
                </c:pt>
                <c:pt idx="145">
                  <c:v>0.36988200000000188</c:v>
                </c:pt>
                <c:pt idx="146">
                  <c:v>0.37606400000000112</c:v>
                </c:pt>
                <c:pt idx="147">
                  <c:v>0.38880900000000135</c:v>
                </c:pt>
                <c:pt idx="148">
                  <c:v>0.39228000000000135</c:v>
                </c:pt>
                <c:pt idx="149">
                  <c:v>0.41669800000000001</c:v>
                </c:pt>
                <c:pt idx="150">
                  <c:v>0.41727600000000031</c:v>
                </c:pt>
                <c:pt idx="151">
                  <c:v>0.42194600000000032</c:v>
                </c:pt>
                <c:pt idx="152">
                  <c:v>0.42463300000000004</c:v>
                </c:pt>
                <c:pt idx="153">
                  <c:v>0.42859200000000008</c:v>
                </c:pt>
                <c:pt idx="154">
                  <c:v>0.43728200000000111</c:v>
                </c:pt>
                <c:pt idx="155">
                  <c:v>0.44411300000000031</c:v>
                </c:pt>
                <c:pt idx="156">
                  <c:v>0.45423999999999998</c:v>
                </c:pt>
                <c:pt idx="157">
                  <c:v>0.48123200000000005</c:v>
                </c:pt>
                <c:pt idx="158">
                  <c:v>0.55266000000000004</c:v>
                </c:pt>
                <c:pt idx="159">
                  <c:v>0.68256899999999932</c:v>
                </c:pt>
                <c:pt idx="160">
                  <c:v>0.68870200000000215</c:v>
                </c:pt>
                <c:pt idx="161">
                  <c:v>0.72580500000000259</c:v>
                </c:pt>
                <c:pt idx="162">
                  <c:v>0.81013999999999997</c:v>
                </c:pt>
                <c:pt idx="163">
                  <c:v>0.84526299999999777</c:v>
                </c:pt>
                <c:pt idx="164">
                  <c:v>0.86680800000000247</c:v>
                </c:pt>
                <c:pt idx="165">
                  <c:v>0.92169500000000271</c:v>
                </c:pt>
                <c:pt idx="166">
                  <c:v>0.93788099999999996</c:v>
                </c:pt>
                <c:pt idx="167">
                  <c:v>1.2077739999999955</c:v>
                </c:pt>
              </c:numCache>
            </c:numRef>
          </c:xVal>
          <c:yVal>
            <c:numRef>
              <c:f>Users!$C$1:$C$168</c:f>
              <c:numCache>
                <c:formatCode>General</c:formatCode>
                <c:ptCount val="168"/>
                <c:pt idx="0">
                  <c:v>-2.299309</c:v>
                </c:pt>
                <c:pt idx="1">
                  <c:v>-1.155516</c:v>
                </c:pt>
                <c:pt idx="2">
                  <c:v>-1.3957679999999999</c:v>
                </c:pt>
                <c:pt idx="3">
                  <c:v>-1.0918729999999999</c:v>
                </c:pt>
                <c:pt idx="4">
                  <c:v>-0.99650999999999956</c:v>
                </c:pt>
                <c:pt idx="5">
                  <c:v>-1.189827</c:v>
                </c:pt>
                <c:pt idx="6">
                  <c:v>-1.1581349999999999</c:v>
                </c:pt>
                <c:pt idx="7">
                  <c:v>-0.95306800000000003</c:v>
                </c:pt>
                <c:pt idx="8">
                  <c:v>-1.2449709999999998</c:v>
                </c:pt>
                <c:pt idx="9">
                  <c:v>-0.83740999999999999</c:v>
                </c:pt>
                <c:pt idx="10">
                  <c:v>-1.2556839999999998</c:v>
                </c:pt>
                <c:pt idx="11">
                  <c:v>-0.88394700000000215</c:v>
                </c:pt>
                <c:pt idx="12">
                  <c:v>-0.84470400000000223</c:v>
                </c:pt>
                <c:pt idx="13">
                  <c:v>-1.0384279999999999</c:v>
                </c:pt>
                <c:pt idx="14">
                  <c:v>-0.53482099999999999</c:v>
                </c:pt>
                <c:pt idx="15">
                  <c:v>-0.94045400000000001</c:v>
                </c:pt>
                <c:pt idx="16">
                  <c:v>-1.4866679999999999</c:v>
                </c:pt>
                <c:pt idx="17">
                  <c:v>-0.76483900000000271</c:v>
                </c:pt>
                <c:pt idx="18">
                  <c:v>-0.75295000000000223</c:v>
                </c:pt>
                <c:pt idx="19">
                  <c:v>-0.56133999999999951</c:v>
                </c:pt>
                <c:pt idx="20">
                  <c:v>-0.56827099999999997</c:v>
                </c:pt>
                <c:pt idx="21">
                  <c:v>-0.39936300000000136</c:v>
                </c:pt>
                <c:pt idx="22">
                  <c:v>-0.67214600000000224</c:v>
                </c:pt>
                <c:pt idx="23">
                  <c:v>-0.66236200000000001</c:v>
                </c:pt>
                <c:pt idx="24">
                  <c:v>-0.63948700000000003</c:v>
                </c:pt>
                <c:pt idx="25">
                  <c:v>-0.533053</c:v>
                </c:pt>
                <c:pt idx="26">
                  <c:v>-0.42323500000000003</c:v>
                </c:pt>
                <c:pt idx="27">
                  <c:v>-0.33737700000000187</c:v>
                </c:pt>
                <c:pt idx="28">
                  <c:v>-2.2984000000000056E-2</c:v>
                </c:pt>
                <c:pt idx="29">
                  <c:v>-0.19208300000000039</c:v>
                </c:pt>
                <c:pt idx="30">
                  <c:v>-0.94205899999999998</c:v>
                </c:pt>
                <c:pt idx="31">
                  <c:v>-0.10697500000000019</c:v>
                </c:pt>
                <c:pt idx="32">
                  <c:v>-0.41544600000000032</c:v>
                </c:pt>
                <c:pt idx="33">
                  <c:v>-0.45947600000000038</c:v>
                </c:pt>
                <c:pt idx="34">
                  <c:v>-0.58706799999999926</c:v>
                </c:pt>
                <c:pt idx="35">
                  <c:v>-0.42090500000000008</c:v>
                </c:pt>
                <c:pt idx="36">
                  <c:v>-0.29585400000000112</c:v>
                </c:pt>
                <c:pt idx="37">
                  <c:v>-0.29854200000000031</c:v>
                </c:pt>
                <c:pt idx="38">
                  <c:v>-0.24628200000000053</c:v>
                </c:pt>
                <c:pt idx="39">
                  <c:v>-0.15393600000000082</c:v>
                </c:pt>
                <c:pt idx="40">
                  <c:v>-0.40700400000000031</c:v>
                </c:pt>
                <c:pt idx="41">
                  <c:v>-0.33652100000000124</c:v>
                </c:pt>
                <c:pt idx="42">
                  <c:v>-3.7883000000000222E-2</c:v>
                </c:pt>
                <c:pt idx="43">
                  <c:v>-0.38120300000000001</c:v>
                </c:pt>
                <c:pt idx="44">
                  <c:v>-5.916800000000022E-2</c:v>
                </c:pt>
                <c:pt idx="45">
                  <c:v>-0.11193100000000018</c:v>
                </c:pt>
                <c:pt idx="46">
                  <c:v>-0.13222600000000001</c:v>
                </c:pt>
                <c:pt idx="47">
                  <c:v>-0.34603200000000084</c:v>
                </c:pt>
                <c:pt idx="48">
                  <c:v>-0.41822500000000001</c:v>
                </c:pt>
                <c:pt idx="49">
                  <c:v>-0.19716000000000039</c:v>
                </c:pt>
                <c:pt idx="50">
                  <c:v>4.6564000000000022E-2</c:v>
                </c:pt>
                <c:pt idx="51">
                  <c:v>-0.23503299999999999</c:v>
                </c:pt>
                <c:pt idx="52">
                  <c:v>-0.24576900000000076</c:v>
                </c:pt>
                <c:pt idx="53">
                  <c:v>-0.232881</c:v>
                </c:pt>
                <c:pt idx="54">
                  <c:v>-0.10322700000000012</c:v>
                </c:pt>
                <c:pt idx="55">
                  <c:v>-0.33349800000000135</c:v>
                </c:pt>
                <c:pt idx="56">
                  <c:v>-0.12543199999999999</c:v>
                </c:pt>
                <c:pt idx="57">
                  <c:v>-0.34362100000000084</c:v>
                </c:pt>
                <c:pt idx="58">
                  <c:v>-0.21260699999999999</c:v>
                </c:pt>
                <c:pt idx="59">
                  <c:v>6.0120000000000104E-3</c:v>
                </c:pt>
                <c:pt idx="60">
                  <c:v>-0.22166600000000039</c:v>
                </c:pt>
                <c:pt idx="61">
                  <c:v>-0.14901100000000059</c:v>
                </c:pt>
                <c:pt idx="62">
                  <c:v>-0.16811200000000051</c:v>
                </c:pt>
                <c:pt idx="63">
                  <c:v>-8.7525000000000533E-2</c:v>
                </c:pt>
                <c:pt idx="64">
                  <c:v>7.1251000000000009E-2</c:v>
                </c:pt>
                <c:pt idx="65">
                  <c:v>0.30970300000000001</c:v>
                </c:pt>
                <c:pt idx="66">
                  <c:v>-0.23046300000000053</c:v>
                </c:pt>
                <c:pt idx="67">
                  <c:v>-0.27835000000000032</c:v>
                </c:pt>
                <c:pt idx="68">
                  <c:v>-2.5498000000000052E-2</c:v>
                </c:pt>
                <c:pt idx="69">
                  <c:v>-0.11850500000000036</c:v>
                </c:pt>
                <c:pt idx="70">
                  <c:v>6.7896000000000373E-2</c:v>
                </c:pt>
                <c:pt idx="71">
                  <c:v>-0.29030200000000111</c:v>
                </c:pt>
                <c:pt idx="72">
                  <c:v>-4.6228999999999985E-2</c:v>
                </c:pt>
                <c:pt idx="73">
                  <c:v>-6.3655000000000003E-2</c:v>
                </c:pt>
                <c:pt idx="74">
                  <c:v>-0.100649</c:v>
                </c:pt>
                <c:pt idx="75">
                  <c:v>1.9637000000000005E-2</c:v>
                </c:pt>
                <c:pt idx="76">
                  <c:v>-5.6375000000000001E-2</c:v>
                </c:pt>
                <c:pt idx="77">
                  <c:v>-0.11725099999999999</c:v>
                </c:pt>
                <c:pt idx="78">
                  <c:v>7.3304000000000133E-2</c:v>
                </c:pt>
                <c:pt idx="79">
                  <c:v>2.6603000000000158E-2</c:v>
                </c:pt>
                <c:pt idx="80">
                  <c:v>-0.11206500000000033</c:v>
                </c:pt>
                <c:pt idx="81">
                  <c:v>-3.0146000000000006E-2</c:v>
                </c:pt>
                <c:pt idx="82">
                  <c:v>9.7848000000000004E-2</c:v>
                </c:pt>
                <c:pt idx="83">
                  <c:v>3.0801000000000151E-2</c:v>
                </c:pt>
                <c:pt idx="84">
                  <c:v>-3.0623000000000105E-2</c:v>
                </c:pt>
                <c:pt idx="85">
                  <c:v>-0.16441300000000092</c:v>
                </c:pt>
                <c:pt idx="86">
                  <c:v>7.5240000000000124E-3</c:v>
                </c:pt>
                <c:pt idx="87">
                  <c:v>-8.6680000000000229E-3</c:v>
                </c:pt>
                <c:pt idx="88">
                  <c:v>0.10716500000000038</c:v>
                </c:pt>
                <c:pt idx="89">
                  <c:v>-4.7943000000000013E-2</c:v>
                </c:pt>
                <c:pt idx="90">
                  <c:v>0.16110700000000039</c:v>
                </c:pt>
                <c:pt idx="91">
                  <c:v>-5.2120000000000014E-2</c:v>
                </c:pt>
                <c:pt idx="92">
                  <c:v>1.0330000000000001E-3</c:v>
                </c:pt>
                <c:pt idx="93">
                  <c:v>3.0280000000000125E-3</c:v>
                </c:pt>
                <c:pt idx="94">
                  <c:v>-4.1355000000000003E-2</c:v>
                </c:pt>
                <c:pt idx="95">
                  <c:v>0.31616500000000008</c:v>
                </c:pt>
                <c:pt idx="96">
                  <c:v>4.5807000000000132E-2</c:v>
                </c:pt>
                <c:pt idx="97">
                  <c:v>2.7148000000000012E-2</c:v>
                </c:pt>
                <c:pt idx="98">
                  <c:v>8.146800000000004E-2</c:v>
                </c:pt>
                <c:pt idx="99">
                  <c:v>0.25966900000000004</c:v>
                </c:pt>
                <c:pt idx="100">
                  <c:v>1.9505000000000064E-2</c:v>
                </c:pt>
                <c:pt idx="101">
                  <c:v>3.7898000000000119E-2</c:v>
                </c:pt>
                <c:pt idx="102">
                  <c:v>9.8392000000000243E-2</c:v>
                </c:pt>
                <c:pt idx="103">
                  <c:v>0.17645100000000041</c:v>
                </c:pt>
                <c:pt idx="104">
                  <c:v>8.0288000000000026E-2</c:v>
                </c:pt>
                <c:pt idx="105">
                  <c:v>0.10294200000000002</c:v>
                </c:pt>
                <c:pt idx="106">
                  <c:v>0.10699300000000027</c:v>
                </c:pt>
                <c:pt idx="107">
                  <c:v>3.3982999999999999E-2</c:v>
                </c:pt>
                <c:pt idx="108">
                  <c:v>0.13467999999999997</c:v>
                </c:pt>
                <c:pt idx="109">
                  <c:v>0.12041600000000002</c:v>
                </c:pt>
                <c:pt idx="110">
                  <c:v>5.5357000000000198E-2</c:v>
                </c:pt>
                <c:pt idx="111">
                  <c:v>6.9683000000000134E-2</c:v>
                </c:pt>
                <c:pt idx="112">
                  <c:v>3.7843000000000217E-2</c:v>
                </c:pt>
                <c:pt idx="113">
                  <c:v>0.51792899999999997</c:v>
                </c:pt>
                <c:pt idx="114">
                  <c:v>-5.3977000000000004E-2</c:v>
                </c:pt>
                <c:pt idx="115">
                  <c:v>0.15912599999999999</c:v>
                </c:pt>
                <c:pt idx="116">
                  <c:v>6.2624000000000013E-2</c:v>
                </c:pt>
                <c:pt idx="117">
                  <c:v>0.32298100000000135</c:v>
                </c:pt>
                <c:pt idx="118">
                  <c:v>0.20554200000000053</c:v>
                </c:pt>
                <c:pt idx="119">
                  <c:v>0.10509100000000027</c:v>
                </c:pt>
                <c:pt idx="120">
                  <c:v>8.9809000000000208E-2</c:v>
                </c:pt>
                <c:pt idx="121">
                  <c:v>0.19225100000000045</c:v>
                </c:pt>
                <c:pt idx="122">
                  <c:v>0.33449300000000032</c:v>
                </c:pt>
                <c:pt idx="123">
                  <c:v>0.11937300000000024</c:v>
                </c:pt>
                <c:pt idx="124">
                  <c:v>0.28290000000000032</c:v>
                </c:pt>
                <c:pt idx="125">
                  <c:v>0.54510899999999951</c:v>
                </c:pt>
                <c:pt idx="126">
                  <c:v>0.32514900000000002</c:v>
                </c:pt>
                <c:pt idx="127">
                  <c:v>0.29555800000000032</c:v>
                </c:pt>
                <c:pt idx="128">
                  <c:v>0.7269139999999995</c:v>
                </c:pt>
                <c:pt idx="129">
                  <c:v>0.38201300000000032</c:v>
                </c:pt>
                <c:pt idx="130">
                  <c:v>0.11347400000000021</c:v>
                </c:pt>
                <c:pt idx="131">
                  <c:v>0.14923600000000059</c:v>
                </c:pt>
                <c:pt idx="132">
                  <c:v>0.58650199999999919</c:v>
                </c:pt>
                <c:pt idx="133">
                  <c:v>0.39703700000000008</c:v>
                </c:pt>
                <c:pt idx="134">
                  <c:v>0.4800390000000001</c:v>
                </c:pt>
                <c:pt idx="135">
                  <c:v>0.34094400000000102</c:v>
                </c:pt>
                <c:pt idx="136">
                  <c:v>0.43368300000000032</c:v>
                </c:pt>
                <c:pt idx="137">
                  <c:v>0.22967899999999999</c:v>
                </c:pt>
                <c:pt idx="138">
                  <c:v>0.45263799999999998</c:v>
                </c:pt>
                <c:pt idx="139">
                  <c:v>0.26805200000000001</c:v>
                </c:pt>
                <c:pt idx="140">
                  <c:v>0.39585100000000112</c:v>
                </c:pt>
                <c:pt idx="141">
                  <c:v>0.47088100000000038</c:v>
                </c:pt>
                <c:pt idx="142">
                  <c:v>0.42358100000000032</c:v>
                </c:pt>
                <c:pt idx="143">
                  <c:v>0.455872000000001</c:v>
                </c:pt>
                <c:pt idx="144">
                  <c:v>0.57491300000000001</c:v>
                </c:pt>
                <c:pt idx="145">
                  <c:v>1.6752000000000055E-2</c:v>
                </c:pt>
                <c:pt idx="146">
                  <c:v>0.15716700000000053</c:v>
                </c:pt>
                <c:pt idx="147">
                  <c:v>0.34532200000000207</c:v>
                </c:pt>
                <c:pt idx="148">
                  <c:v>0.56291800000000003</c:v>
                </c:pt>
                <c:pt idx="149">
                  <c:v>0.308755</c:v>
                </c:pt>
                <c:pt idx="150">
                  <c:v>0.67933100000000224</c:v>
                </c:pt>
                <c:pt idx="151">
                  <c:v>0.43042700000000111</c:v>
                </c:pt>
                <c:pt idx="152">
                  <c:v>0.84351799999999799</c:v>
                </c:pt>
                <c:pt idx="153">
                  <c:v>0.39808900000000152</c:v>
                </c:pt>
                <c:pt idx="154">
                  <c:v>0.38205900000000032</c:v>
                </c:pt>
                <c:pt idx="155">
                  <c:v>0.74769300000000272</c:v>
                </c:pt>
                <c:pt idx="156">
                  <c:v>0.50981799999999799</c:v>
                </c:pt>
                <c:pt idx="157">
                  <c:v>0.391706000000001</c:v>
                </c:pt>
                <c:pt idx="158">
                  <c:v>0.18163099999999999</c:v>
                </c:pt>
                <c:pt idx="159">
                  <c:v>1.3194159999999999</c:v>
                </c:pt>
                <c:pt idx="160">
                  <c:v>0.89505000000000168</c:v>
                </c:pt>
                <c:pt idx="161">
                  <c:v>1.165767</c:v>
                </c:pt>
                <c:pt idx="162">
                  <c:v>1.000667</c:v>
                </c:pt>
                <c:pt idx="163">
                  <c:v>1.1434289999999998</c:v>
                </c:pt>
                <c:pt idx="164">
                  <c:v>1.0656619999999957</c:v>
                </c:pt>
                <c:pt idx="165">
                  <c:v>0.96080500000000224</c:v>
                </c:pt>
                <c:pt idx="166">
                  <c:v>0.44364800000000032</c:v>
                </c:pt>
                <c:pt idx="167">
                  <c:v>1.068203</c:v>
                </c:pt>
              </c:numCache>
            </c:numRef>
          </c:yVal>
        </c:ser>
        <c:axId val="50420736"/>
        <c:axId val="50772224"/>
      </c:scatterChart>
      <c:valAx>
        <c:axId val="50420736"/>
        <c:scaling>
          <c:orientation val="minMax"/>
          <c:max val="2.5"/>
          <c:min val="-2.5"/>
        </c:scaling>
        <c:axPos val="b"/>
        <c:title>
          <c:tx>
            <c:rich>
              <a:bodyPr/>
              <a:lstStyle/>
              <a:p>
                <a:pPr>
                  <a:defRPr sz="2000" baseline="0"/>
                </a:pPr>
                <a:r>
                  <a:rPr lang="en-GB" sz="2000" baseline="0" dirty="0" smtClean="0"/>
                  <a:t>Trait 1</a:t>
                </a:r>
                <a:endParaRPr lang="en-GB" sz="2000" baseline="0" dirty="0"/>
              </a:p>
            </c:rich>
          </c:tx>
          <c:layout>
            <c:manualLayout>
              <c:xMode val="edge"/>
              <c:yMode val="edge"/>
              <c:x val="0.86408041385672385"/>
              <c:y val="0.45452321194985246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50772224"/>
        <c:crosses val="autoZero"/>
        <c:crossBetween val="midCat"/>
      </c:valAx>
      <c:valAx>
        <c:axId val="50772224"/>
        <c:scaling>
          <c:orientation val="minMax"/>
          <c:max val="2.5"/>
          <c:min val="-2.5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sz="2000" baseline="0" dirty="0" smtClean="0"/>
                  <a:t>Trait 2</a:t>
                </a:r>
                <a:endParaRPr lang="en-GB" sz="2000" baseline="0" dirty="0"/>
              </a:p>
            </c:rich>
          </c:tx>
          <c:layout>
            <c:manualLayout>
              <c:xMode val="edge"/>
              <c:yMode val="edge"/>
              <c:x val="0.37712271900973626"/>
              <c:y val="6.5685047665725749E-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5042073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4963235848288765"/>
          <c:y val="0.26890107636932548"/>
          <c:w val="0.12548137071951618"/>
          <c:h val="0.12003764950901052"/>
        </c:manualLayout>
      </c:layout>
      <c:spPr>
        <a:solidFill>
          <a:schemeClr val="bg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2000" baseline="0"/>
          </a:pPr>
          <a:endParaRPr lang="en-US"/>
        </a:p>
      </c:txPr>
    </c:legend>
    <c:plotVisOnly val="1"/>
  </c:chart>
  <c:externalData r:id="rId1"/>
  <c:userShapes r:id="rId2"/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672336-1013-4EF5-898D-E69A3E2F3B9C}" type="doc">
      <dgm:prSet loTypeId="urn:microsoft.com/office/officeart/2005/8/layout/pList2" loCatId="list" qsTypeId="urn:microsoft.com/office/officeart/2005/8/quickstyle/3d1" qsCatId="3D" csTypeId="urn:microsoft.com/office/officeart/2005/8/colors/colorful5" csCatId="colorful" phldr="1"/>
      <dgm:spPr/>
    </dgm:pt>
    <dgm:pt modelId="{0A4E1F9E-BEA7-442F-9BC9-136CCD0139B8}">
      <dgm:prSet phldrT="[Text]"/>
      <dgm:spPr/>
      <dgm:t>
        <a:bodyPr/>
        <a:lstStyle/>
        <a:p>
          <a:r>
            <a:rPr lang="en-GB" dirty="0" smtClean="0">
              <a:solidFill>
                <a:schemeClr val="accent4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Netflix Data</a:t>
          </a:r>
          <a:endParaRPr lang="en-GB" dirty="0">
            <a:solidFill>
              <a:schemeClr val="accent4">
                <a:lumMod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B9494788-397A-413D-9FC3-A1FFFCC275F1}" type="parTrans" cxnId="{3E1EB24A-1253-4CDD-8DA8-876E724DB417}">
      <dgm:prSet/>
      <dgm:spPr/>
      <dgm:t>
        <a:bodyPr/>
        <a:lstStyle/>
        <a:p>
          <a:endParaRPr lang="en-GB"/>
        </a:p>
      </dgm:t>
    </dgm:pt>
    <dgm:pt modelId="{827652F9-84F7-4406-9B53-76E8896C6514}" type="sibTrans" cxnId="{3E1EB24A-1253-4CDD-8DA8-876E724DB417}">
      <dgm:prSet/>
      <dgm:spPr/>
      <dgm:t>
        <a:bodyPr/>
        <a:lstStyle/>
        <a:p>
          <a:endParaRPr lang="en-GB"/>
        </a:p>
      </dgm:t>
    </dgm:pt>
    <dgm:pt modelId="{89644BDF-D0B1-4D5E-B32B-674F2B4A4FC2}">
      <dgm:prSet/>
      <dgm:spPr/>
      <dgm:t>
        <a:bodyPr/>
        <a:lstStyle/>
        <a:p>
          <a:r>
            <a:rPr lang="en-GB" dirty="0" smtClean="0">
              <a:solidFill>
                <a:schemeClr val="accent4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100 million ratings</a:t>
          </a:r>
        </a:p>
      </dgm:t>
    </dgm:pt>
    <dgm:pt modelId="{DDD7A996-B949-4BFB-9AF9-DADE6B6E6030}" type="parTrans" cxnId="{CADD3A6D-E7B2-4481-AC9B-6DE5D6461FA8}">
      <dgm:prSet/>
      <dgm:spPr/>
      <dgm:t>
        <a:bodyPr/>
        <a:lstStyle/>
        <a:p>
          <a:endParaRPr lang="en-GB"/>
        </a:p>
      </dgm:t>
    </dgm:pt>
    <dgm:pt modelId="{CA519B36-8831-4E48-9A04-604D722FFCDA}" type="sibTrans" cxnId="{CADD3A6D-E7B2-4481-AC9B-6DE5D6461FA8}">
      <dgm:prSet/>
      <dgm:spPr/>
      <dgm:t>
        <a:bodyPr/>
        <a:lstStyle/>
        <a:p>
          <a:endParaRPr lang="en-GB"/>
        </a:p>
      </dgm:t>
    </dgm:pt>
    <dgm:pt modelId="{1EF794C3-EE23-42EE-B290-CF559075C4E3}">
      <dgm:prSet/>
      <dgm:spPr/>
      <dgm:t>
        <a:bodyPr/>
        <a:lstStyle/>
        <a:p>
          <a:r>
            <a:rPr lang="en-GB" dirty="0" smtClean="0">
              <a:solidFill>
                <a:schemeClr val="accent4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17,700 movies / 400,000 users</a:t>
          </a:r>
        </a:p>
      </dgm:t>
    </dgm:pt>
    <dgm:pt modelId="{4C8441AF-7D61-42DB-9F45-CA83E57E3E0C}" type="parTrans" cxnId="{2379EAA7-0861-40A5-91D5-560A07E7FB93}">
      <dgm:prSet/>
      <dgm:spPr/>
      <dgm:t>
        <a:bodyPr/>
        <a:lstStyle/>
        <a:p>
          <a:endParaRPr lang="en-GB"/>
        </a:p>
      </dgm:t>
    </dgm:pt>
    <dgm:pt modelId="{670F0962-C965-4638-951A-3B1BCBF65FB0}" type="sibTrans" cxnId="{2379EAA7-0861-40A5-91D5-560A07E7FB93}">
      <dgm:prSet/>
      <dgm:spPr/>
      <dgm:t>
        <a:bodyPr/>
        <a:lstStyle/>
        <a:p>
          <a:endParaRPr lang="en-GB"/>
        </a:p>
      </dgm:t>
    </dgm:pt>
    <dgm:pt modelId="{D93C4D66-6F4E-48DF-8A95-0F6876E96635}">
      <dgm:prSet/>
      <dgm:spPr/>
      <dgm:t>
        <a:bodyPr/>
        <a:lstStyle/>
        <a:p>
          <a:r>
            <a:rPr lang="en-GB" dirty="0" smtClean="0">
              <a:solidFill>
                <a:schemeClr val="accent4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Parallelisation with locking: </a:t>
          </a:r>
          <a:br>
            <a:rPr lang="en-GB" dirty="0" smtClean="0">
              <a:solidFill>
                <a:schemeClr val="accent4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</a:br>
          <a:r>
            <a:rPr lang="en-GB" dirty="0" smtClean="0">
              <a:solidFill>
                <a:schemeClr val="accent4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8 cores </a:t>
          </a:r>
          <a:r>
            <a:rPr lang="en-GB" dirty="0" smtClean="0">
              <a:solidFill>
                <a:schemeClr val="accent4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ym typeface="Wingdings" pitchFamily="2" charset="2"/>
            </a:rPr>
            <a:t> 4x faster</a:t>
          </a:r>
          <a:endParaRPr lang="en-GB" dirty="0" smtClean="0">
            <a:solidFill>
              <a:schemeClr val="accent4">
                <a:lumMod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CC719230-DDD4-42F8-ADF8-F566B8709163}" type="parTrans" cxnId="{519CBD97-43DA-434D-84C4-D935DA5F50C3}">
      <dgm:prSet/>
      <dgm:spPr/>
      <dgm:t>
        <a:bodyPr/>
        <a:lstStyle/>
        <a:p>
          <a:endParaRPr lang="en-GB"/>
        </a:p>
      </dgm:t>
    </dgm:pt>
    <dgm:pt modelId="{29B326B6-1426-4881-BA0D-10733D7E8C3D}" type="sibTrans" cxnId="{519CBD97-43DA-434D-84C4-D935DA5F50C3}">
      <dgm:prSet/>
      <dgm:spPr/>
      <dgm:t>
        <a:bodyPr/>
        <a:lstStyle/>
        <a:p>
          <a:endParaRPr lang="en-GB"/>
        </a:p>
      </dgm:t>
    </dgm:pt>
    <dgm:pt modelId="{865804B8-FD34-4651-9D5B-99BA6EF47E49}">
      <dgm:prSet phldrT="[Text]"/>
      <dgm:spPr/>
      <dgm:t>
        <a:bodyPr/>
        <a:lstStyle/>
        <a:p>
          <a:r>
            <a:rPr lang="en-GB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User / movie metadata</a:t>
          </a:r>
          <a:endParaRPr lang="en-GB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BDAA2FB3-0111-4158-A2C9-52BF5CE74C84}">
      <dgm:prSet phldrT="[Text]"/>
      <dgm:spPr/>
      <dgm:t>
        <a:bodyPr/>
        <a:lstStyle/>
        <a:p>
          <a:r>
            <a:rPr lang="en-US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3,900 movies / 6,040 users</a:t>
          </a:r>
          <a:endParaRPr lang="en-GB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0B7AD7E5-1E89-4EAA-8D11-1F9E2A94C3E0}">
      <dgm:prSet phldrT="[Text]"/>
      <dgm:spPr/>
      <dgm:t>
        <a:bodyPr/>
        <a:lstStyle/>
        <a:p>
          <a:r>
            <a:rPr lang="en-GB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1 million ratings</a:t>
          </a:r>
          <a:endParaRPr lang="en-GB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FF89C339-1BAA-4BE4-9820-B617E9779242}">
      <dgm:prSet phldrT="[Text]"/>
      <dgm:spPr/>
      <dgm:t>
        <a:bodyPr/>
        <a:lstStyle/>
        <a:p>
          <a:r>
            <a:rPr lang="en-GB" dirty="0" err="1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MovieLens</a:t>
          </a:r>
          <a:r>
            <a:rPr lang="en-GB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 Data</a:t>
          </a:r>
          <a:endParaRPr lang="en-GB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09763B52-6E10-4BE3-A65B-F5A09630935D}" type="sibTrans" cxnId="{B6CAC6DB-43E2-421A-8F2F-CB0E04511A72}">
      <dgm:prSet/>
      <dgm:spPr/>
      <dgm:t>
        <a:bodyPr/>
        <a:lstStyle/>
        <a:p>
          <a:endParaRPr lang="en-GB"/>
        </a:p>
      </dgm:t>
    </dgm:pt>
    <dgm:pt modelId="{DE8A0252-BCEB-40D7-9FD8-2811E1A10EAC}" type="parTrans" cxnId="{B6CAC6DB-43E2-421A-8F2F-CB0E04511A72}">
      <dgm:prSet/>
      <dgm:spPr/>
      <dgm:t>
        <a:bodyPr/>
        <a:lstStyle/>
        <a:p>
          <a:endParaRPr lang="en-GB"/>
        </a:p>
      </dgm:t>
    </dgm:pt>
    <dgm:pt modelId="{CFEA7622-E544-4B89-B1BD-B987AADEC5C4}" type="sibTrans" cxnId="{D4220E0E-D5F9-4FC5-8EFF-A7EB70C57A8F}">
      <dgm:prSet/>
      <dgm:spPr/>
      <dgm:t>
        <a:bodyPr/>
        <a:lstStyle/>
        <a:p>
          <a:endParaRPr lang="en-GB"/>
        </a:p>
      </dgm:t>
    </dgm:pt>
    <dgm:pt modelId="{699BDF68-7D7E-44CC-9E38-24DD408E1931}" type="parTrans" cxnId="{D4220E0E-D5F9-4FC5-8EFF-A7EB70C57A8F}">
      <dgm:prSet/>
      <dgm:spPr/>
      <dgm:t>
        <a:bodyPr/>
        <a:lstStyle/>
        <a:p>
          <a:endParaRPr lang="en-GB"/>
        </a:p>
      </dgm:t>
    </dgm:pt>
    <dgm:pt modelId="{4720B792-7AE7-4374-A1DB-F671FD096E6D}" type="sibTrans" cxnId="{1FBC8834-3225-42D8-8EF1-6A4E5FC414A1}">
      <dgm:prSet/>
      <dgm:spPr/>
      <dgm:t>
        <a:bodyPr/>
        <a:lstStyle/>
        <a:p>
          <a:endParaRPr lang="en-GB"/>
        </a:p>
      </dgm:t>
    </dgm:pt>
    <dgm:pt modelId="{D327388B-AC67-4996-BCAD-B0A7E34FE0F6}" type="parTrans" cxnId="{1FBC8834-3225-42D8-8EF1-6A4E5FC414A1}">
      <dgm:prSet/>
      <dgm:spPr/>
      <dgm:t>
        <a:bodyPr/>
        <a:lstStyle/>
        <a:p>
          <a:endParaRPr lang="en-GB"/>
        </a:p>
      </dgm:t>
    </dgm:pt>
    <dgm:pt modelId="{8A7C1F12-E1D2-4B50-8704-924048008D93}" type="sibTrans" cxnId="{1D35DC41-3DB0-48CC-80E7-4F09E0E4C271}">
      <dgm:prSet/>
      <dgm:spPr/>
      <dgm:t>
        <a:bodyPr/>
        <a:lstStyle/>
        <a:p>
          <a:endParaRPr lang="en-GB"/>
        </a:p>
      </dgm:t>
    </dgm:pt>
    <dgm:pt modelId="{BF867E0D-E217-4ED2-954B-25DCAD9E01B0}" type="parTrans" cxnId="{1D35DC41-3DB0-48CC-80E7-4F09E0E4C271}">
      <dgm:prSet/>
      <dgm:spPr/>
      <dgm:t>
        <a:bodyPr/>
        <a:lstStyle/>
        <a:p>
          <a:endParaRPr lang="en-GB"/>
        </a:p>
      </dgm:t>
    </dgm:pt>
    <dgm:pt modelId="{C08C7D3A-FBE0-44C7-89A0-7BF6B1B7500F}" type="pres">
      <dgm:prSet presAssocID="{A9672336-1013-4EF5-898D-E69A3E2F3B9C}" presName="Name0" presStyleCnt="0">
        <dgm:presLayoutVars>
          <dgm:dir/>
          <dgm:resizeHandles val="exact"/>
        </dgm:presLayoutVars>
      </dgm:prSet>
      <dgm:spPr/>
    </dgm:pt>
    <dgm:pt modelId="{98859F38-FA8B-415C-B952-CDB2134D3867}" type="pres">
      <dgm:prSet presAssocID="{A9672336-1013-4EF5-898D-E69A3E2F3B9C}" presName="bkgdShp" presStyleLbl="alignAccFollowNode1" presStyleIdx="0" presStyleCnt="1"/>
      <dgm:spPr/>
    </dgm:pt>
    <dgm:pt modelId="{A21455FA-D9C0-4BF3-9735-B7AC7A12896A}" type="pres">
      <dgm:prSet presAssocID="{A9672336-1013-4EF5-898D-E69A3E2F3B9C}" presName="linComp" presStyleCnt="0"/>
      <dgm:spPr/>
    </dgm:pt>
    <dgm:pt modelId="{314BED91-0BBE-4A1C-9BCC-C3D9379A4D82}" type="pres">
      <dgm:prSet presAssocID="{0A4E1F9E-BEA7-442F-9BC9-136CCD0139B8}" presName="compNode" presStyleCnt="0"/>
      <dgm:spPr/>
    </dgm:pt>
    <dgm:pt modelId="{CAD6F94F-38F1-485E-80D0-73DB5F960320}" type="pres">
      <dgm:prSet presAssocID="{0A4E1F9E-BEA7-442F-9BC9-136CCD0139B8}" presName="node" presStyleLbl="node1" presStyleIdx="0" presStyleCnt="2" custScaleX="101341" custLinFactX="10882" custLinFactNeighborX="100000" custLinFactNeighborY="47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A76A6C0-1BD8-47C2-9E36-849D6F051B6D}" type="pres">
      <dgm:prSet presAssocID="{0A4E1F9E-BEA7-442F-9BC9-136CCD0139B8}" presName="invisiNode" presStyleLbl="node1" presStyleIdx="0" presStyleCnt="2"/>
      <dgm:spPr/>
    </dgm:pt>
    <dgm:pt modelId="{46E6D129-E2F5-4865-A712-AA648718DA70}" type="pres">
      <dgm:prSet presAssocID="{0A4E1F9E-BEA7-442F-9BC9-136CCD0139B8}" presName="imagNode" presStyleLbl="fgImgPlace1" presStyleIdx="0" presStyleCnt="2" custScaleX="58508" custScaleY="111147" custLinFactX="11605" custLinFactNeighborX="100000" custLinFactNeighborY="-157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CB479B9-F667-4049-BC8B-C03BB9ED36F6}" type="pres">
      <dgm:prSet presAssocID="{827652F9-84F7-4406-9B53-76E8896C6514}" presName="sibTrans" presStyleLbl="sibTrans2D1" presStyleIdx="0" presStyleCnt="0"/>
      <dgm:spPr/>
      <dgm:t>
        <a:bodyPr/>
        <a:lstStyle/>
        <a:p>
          <a:endParaRPr lang="en-GB"/>
        </a:p>
      </dgm:t>
    </dgm:pt>
    <dgm:pt modelId="{653E5AFC-F953-4108-829C-06ECA57CF875}" type="pres">
      <dgm:prSet presAssocID="{FF89C339-1BAA-4BE4-9820-B617E9779242}" presName="compNode" presStyleCnt="0"/>
      <dgm:spPr/>
    </dgm:pt>
    <dgm:pt modelId="{37C5B6AF-B2C3-42CB-B185-9B29180D94D6}" type="pres">
      <dgm:prSet presAssocID="{FF89C339-1BAA-4BE4-9820-B617E9779242}" presName="node" presStyleLbl="node1" presStyleIdx="1" presStyleCnt="2" custLinFactX="-11966" custLinFactNeighborX="-100000" custLinFactNeighborY="47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C8D34BF-C097-4093-A8FF-713E007DB522}" type="pres">
      <dgm:prSet presAssocID="{FF89C339-1BAA-4BE4-9820-B617E9779242}" presName="invisiNode" presStyleLbl="node1" presStyleIdx="1" presStyleCnt="2"/>
      <dgm:spPr/>
    </dgm:pt>
    <dgm:pt modelId="{F1CFCC89-EA90-4B2B-A22E-22588D85D800}" type="pres">
      <dgm:prSet presAssocID="{FF89C339-1BAA-4BE4-9820-B617E9779242}" presName="imagNode" presStyleLbl="fgImgPlace1" presStyleIdx="1" presStyleCnt="2" custScaleX="51714" custScaleY="109057" custLinFactX="-11966" custLinFactNeighborX="-1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1FBC8834-3225-42D8-8EF1-6A4E5FC414A1}" srcId="{FF89C339-1BAA-4BE4-9820-B617E9779242}" destId="{BDAA2FB3-0111-4158-A2C9-52BF5CE74C84}" srcOrd="1" destOrd="0" parTransId="{D327388B-AC67-4996-BCAD-B0A7E34FE0F6}" sibTransId="{4720B792-7AE7-4374-A1DB-F671FD096E6D}"/>
    <dgm:cxn modelId="{A2088BBA-5D24-4AD8-B88F-659335A50992}" type="presOf" srcId="{FF89C339-1BAA-4BE4-9820-B617E9779242}" destId="{37C5B6AF-B2C3-42CB-B185-9B29180D94D6}" srcOrd="0" destOrd="0" presId="urn:microsoft.com/office/officeart/2005/8/layout/pList2"/>
    <dgm:cxn modelId="{17F2A974-4359-4E99-80F1-5A87E16687CE}" type="presOf" srcId="{1EF794C3-EE23-42EE-B290-CF559075C4E3}" destId="{CAD6F94F-38F1-485E-80D0-73DB5F960320}" srcOrd="0" destOrd="2" presId="urn:microsoft.com/office/officeart/2005/8/layout/pList2"/>
    <dgm:cxn modelId="{B6CAC6DB-43E2-421A-8F2F-CB0E04511A72}" srcId="{A9672336-1013-4EF5-898D-E69A3E2F3B9C}" destId="{FF89C339-1BAA-4BE4-9820-B617E9779242}" srcOrd="1" destOrd="0" parTransId="{DE8A0252-BCEB-40D7-9FD8-2811E1A10EAC}" sibTransId="{09763B52-6E10-4BE3-A65B-F5A09630935D}"/>
    <dgm:cxn modelId="{48EE6412-780D-4616-B2F5-7F42A6B69DE6}" type="presOf" srcId="{0B7AD7E5-1E89-4EAA-8D11-1F9E2A94C3E0}" destId="{37C5B6AF-B2C3-42CB-B185-9B29180D94D6}" srcOrd="0" destOrd="1" presId="urn:microsoft.com/office/officeart/2005/8/layout/pList2"/>
    <dgm:cxn modelId="{1D7A32DB-BFA8-4EAE-BC78-1AF6EDFFF542}" type="presOf" srcId="{BDAA2FB3-0111-4158-A2C9-52BF5CE74C84}" destId="{37C5B6AF-B2C3-42CB-B185-9B29180D94D6}" srcOrd="0" destOrd="2" presId="urn:microsoft.com/office/officeart/2005/8/layout/pList2"/>
    <dgm:cxn modelId="{D4220E0E-D5F9-4FC5-8EFF-A7EB70C57A8F}" srcId="{FF89C339-1BAA-4BE4-9820-B617E9779242}" destId="{865804B8-FD34-4651-9D5B-99BA6EF47E49}" srcOrd="2" destOrd="0" parTransId="{699BDF68-7D7E-44CC-9E38-24DD408E1931}" sibTransId="{CFEA7622-E544-4B89-B1BD-B987AADEC5C4}"/>
    <dgm:cxn modelId="{B86F5771-181A-4247-A96D-FF41B76B9131}" type="presOf" srcId="{0A4E1F9E-BEA7-442F-9BC9-136CCD0139B8}" destId="{CAD6F94F-38F1-485E-80D0-73DB5F960320}" srcOrd="0" destOrd="0" presId="urn:microsoft.com/office/officeart/2005/8/layout/pList2"/>
    <dgm:cxn modelId="{3E1EB24A-1253-4CDD-8DA8-876E724DB417}" srcId="{A9672336-1013-4EF5-898D-E69A3E2F3B9C}" destId="{0A4E1F9E-BEA7-442F-9BC9-136CCD0139B8}" srcOrd="0" destOrd="0" parTransId="{B9494788-397A-413D-9FC3-A1FFFCC275F1}" sibTransId="{827652F9-84F7-4406-9B53-76E8896C6514}"/>
    <dgm:cxn modelId="{D4BF83FB-8BBE-4895-8D02-2A0E532ED1F2}" type="presOf" srcId="{865804B8-FD34-4651-9D5B-99BA6EF47E49}" destId="{37C5B6AF-B2C3-42CB-B185-9B29180D94D6}" srcOrd="0" destOrd="3" presId="urn:microsoft.com/office/officeart/2005/8/layout/pList2"/>
    <dgm:cxn modelId="{CADD3A6D-E7B2-4481-AC9B-6DE5D6461FA8}" srcId="{0A4E1F9E-BEA7-442F-9BC9-136CCD0139B8}" destId="{89644BDF-D0B1-4D5E-B32B-674F2B4A4FC2}" srcOrd="0" destOrd="0" parTransId="{DDD7A996-B949-4BFB-9AF9-DADE6B6E6030}" sibTransId="{CA519B36-8831-4E48-9A04-604D722FFCDA}"/>
    <dgm:cxn modelId="{195C9C66-469E-4294-903D-72EBC98ACA02}" type="presOf" srcId="{89644BDF-D0B1-4D5E-B32B-674F2B4A4FC2}" destId="{CAD6F94F-38F1-485E-80D0-73DB5F960320}" srcOrd="0" destOrd="1" presId="urn:microsoft.com/office/officeart/2005/8/layout/pList2"/>
    <dgm:cxn modelId="{1D35DC41-3DB0-48CC-80E7-4F09E0E4C271}" srcId="{FF89C339-1BAA-4BE4-9820-B617E9779242}" destId="{0B7AD7E5-1E89-4EAA-8D11-1F9E2A94C3E0}" srcOrd="0" destOrd="0" parTransId="{BF867E0D-E217-4ED2-954B-25DCAD9E01B0}" sibTransId="{8A7C1F12-E1D2-4B50-8704-924048008D93}"/>
    <dgm:cxn modelId="{5DC7A551-97BF-41F9-BC51-EE1CFA8ACAEB}" type="presOf" srcId="{827652F9-84F7-4406-9B53-76E8896C6514}" destId="{0CB479B9-F667-4049-BC8B-C03BB9ED36F6}" srcOrd="0" destOrd="0" presId="urn:microsoft.com/office/officeart/2005/8/layout/pList2"/>
    <dgm:cxn modelId="{519CBD97-43DA-434D-84C4-D935DA5F50C3}" srcId="{0A4E1F9E-BEA7-442F-9BC9-136CCD0139B8}" destId="{D93C4D66-6F4E-48DF-8A95-0F6876E96635}" srcOrd="2" destOrd="0" parTransId="{CC719230-DDD4-42F8-ADF8-F566B8709163}" sibTransId="{29B326B6-1426-4881-BA0D-10733D7E8C3D}"/>
    <dgm:cxn modelId="{3AC2F723-5F5D-4EF7-9B02-D1B30F653DDE}" type="presOf" srcId="{D93C4D66-6F4E-48DF-8A95-0F6876E96635}" destId="{CAD6F94F-38F1-485E-80D0-73DB5F960320}" srcOrd="0" destOrd="3" presId="urn:microsoft.com/office/officeart/2005/8/layout/pList2"/>
    <dgm:cxn modelId="{2379EAA7-0861-40A5-91D5-560A07E7FB93}" srcId="{0A4E1F9E-BEA7-442F-9BC9-136CCD0139B8}" destId="{1EF794C3-EE23-42EE-B290-CF559075C4E3}" srcOrd="1" destOrd="0" parTransId="{4C8441AF-7D61-42DB-9F45-CA83E57E3E0C}" sibTransId="{670F0962-C965-4638-951A-3B1BCBF65FB0}"/>
    <dgm:cxn modelId="{2B8BAA97-4907-4ECD-BC0E-FF49ACD8086A}" type="presOf" srcId="{A9672336-1013-4EF5-898D-E69A3E2F3B9C}" destId="{C08C7D3A-FBE0-44C7-89A0-7BF6B1B7500F}" srcOrd="0" destOrd="0" presId="urn:microsoft.com/office/officeart/2005/8/layout/pList2"/>
    <dgm:cxn modelId="{C3934DE0-74F9-4E78-B970-7E47D5F1BFD9}" type="presParOf" srcId="{C08C7D3A-FBE0-44C7-89A0-7BF6B1B7500F}" destId="{98859F38-FA8B-415C-B952-CDB2134D3867}" srcOrd="0" destOrd="0" presId="urn:microsoft.com/office/officeart/2005/8/layout/pList2"/>
    <dgm:cxn modelId="{1CBC620B-F465-4C00-8CE6-D27E54BF7DE4}" type="presParOf" srcId="{C08C7D3A-FBE0-44C7-89A0-7BF6B1B7500F}" destId="{A21455FA-D9C0-4BF3-9735-B7AC7A12896A}" srcOrd="1" destOrd="0" presId="urn:microsoft.com/office/officeart/2005/8/layout/pList2"/>
    <dgm:cxn modelId="{B9352E0B-CFBA-4F14-904A-23A3D6E6D507}" type="presParOf" srcId="{A21455FA-D9C0-4BF3-9735-B7AC7A12896A}" destId="{314BED91-0BBE-4A1C-9BCC-C3D9379A4D82}" srcOrd="0" destOrd="0" presId="urn:microsoft.com/office/officeart/2005/8/layout/pList2"/>
    <dgm:cxn modelId="{BED7F7C9-8014-4C44-9C9A-D39E68FEA026}" type="presParOf" srcId="{314BED91-0BBE-4A1C-9BCC-C3D9379A4D82}" destId="{CAD6F94F-38F1-485E-80D0-73DB5F960320}" srcOrd="0" destOrd="0" presId="urn:microsoft.com/office/officeart/2005/8/layout/pList2"/>
    <dgm:cxn modelId="{CE59B1E3-B7FE-4D08-B3E6-1CE575E9F565}" type="presParOf" srcId="{314BED91-0BBE-4A1C-9BCC-C3D9379A4D82}" destId="{0A76A6C0-1BD8-47C2-9E36-849D6F051B6D}" srcOrd="1" destOrd="0" presId="urn:microsoft.com/office/officeart/2005/8/layout/pList2"/>
    <dgm:cxn modelId="{254F9F30-3DE6-4382-9AC1-315869257BD4}" type="presParOf" srcId="{314BED91-0BBE-4A1C-9BCC-C3D9379A4D82}" destId="{46E6D129-E2F5-4865-A712-AA648718DA70}" srcOrd="2" destOrd="0" presId="urn:microsoft.com/office/officeart/2005/8/layout/pList2"/>
    <dgm:cxn modelId="{8C2CCFCA-CDC8-4468-B6AA-BBDD15B2368A}" type="presParOf" srcId="{A21455FA-D9C0-4BF3-9735-B7AC7A12896A}" destId="{0CB479B9-F667-4049-BC8B-C03BB9ED36F6}" srcOrd="1" destOrd="0" presId="urn:microsoft.com/office/officeart/2005/8/layout/pList2"/>
    <dgm:cxn modelId="{9B8181DA-6BA8-4EB2-AD78-7B07DFFA448C}" type="presParOf" srcId="{A21455FA-D9C0-4BF3-9735-B7AC7A12896A}" destId="{653E5AFC-F953-4108-829C-06ECA57CF875}" srcOrd="2" destOrd="0" presId="urn:microsoft.com/office/officeart/2005/8/layout/pList2"/>
    <dgm:cxn modelId="{52620948-B426-4906-8939-538ACFFA0519}" type="presParOf" srcId="{653E5AFC-F953-4108-829C-06ECA57CF875}" destId="{37C5B6AF-B2C3-42CB-B185-9B29180D94D6}" srcOrd="0" destOrd="0" presId="urn:microsoft.com/office/officeart/2005/8/layout/pList2"/>
    <dgm:cxn modelId="{69D9BDEA-0ADF-4F23-AAD9-0391FFBFF657}" type="presParOf" srcId="{653E5AFC-F953-4108-829C-06ECA57CF875}" destId="{AC8D34BF-C097-4093-A8FF-713E007DB522}" srcOrd="1" destOrd="0" presId="urn:microsoft.com/office/officeart/2005/8/layout/pList2"/>
    <dgm:cxn modelId="{47B28BA4-BB90-4AE6-AC99-C36A49B9DA03}" type="presParOf" srcId="{653E5AFC-F953-4108-829C-06ECA57CF875}" destId="{F1CFCC89-EA90-4B2B-A22E-22588D85D800}" srcOrd="2" destOrd="0" presId="urn:microsoft.com/office/officeart/2005/8/layout/p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7B04C1-6133-4183-B022-8EAAFA9CC5E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C922765-7C11-45F8-BDEC-BD5A1BE50888}">
      <dgm:prSet phldrT="[Text]"/>
      <dgm:spPr/>
      <dgm:t>
        <a:bodyPr/>
        <a:lstStyle/>
        <a:p>
          <a:r>
            <a:rPr lang="en-GB" dirty="0" smtClean="0"/>
            <a:t>0.25s Budget</a:t>
          </a:r>
          <a:endParaRPr lang="en-GB" dirty="0"/>
        </a:p>
      </dgm:t>
    </dgm:pt>
    <dgm:pt modelId="{7988EAF2-5402-49CC-8AED-213BFA8E867F}" type="parTrans" cxnId="{04776375-CA19-481E-9DC4-0EBB6A488E16}">
      <dgm:prSet/>
      <dgm:spPr/>
      <dgm:t>
        <a:bodyPr/>
        <a:lstStyle/>
        <a:p>
          <a:endParaRPr lang="en-GB"/>
        </a:p>
      </dgm:t>
    </dgm:pt>
    <dgm:pt modelId="{6C542550-BE01-4FBC-8FE2-2D956DD7239E}" type="sibTrans" cxnId="{04776375-CA19-481E-9DC4-0EBB6A488E16}">
      <dgm:prSet/>
      <dgm:spPr/>
      <dgm:t>
        <a:bodyPr/>
        <a:lstStyle/>
        <a:p>
          <a:endParaRPr lang="en-GB"/>
        </a:p>
      </dgm:t>
    </dgm:pt>
    <dgm:pt modelId="{2C3CE0E3-26B4-4B16-AC9A-D772FFBFF8AC}">
      <dgm:prSet phldrT="[Text]"/>
      <dgm:spPr/>
      <dgm:t>
        <a:bodyPr/>
        <a:lstStyle/>
        <a:p>
          <a:r>
            <a:rPr lang="en-GB" dirty="0" smtClean="0"/>
            <a:t>Can Recommend 2,500,000 Items</a:t>
          </a:r>
          <a:endParaRPr lang="en-GB" dirty="0"/>
        </a:p>
      </dgm:t>
    </dgm:pt>
    <dgm:pt modelId="{6DFB5672-126A-4FDE-8811-2614F88BF423}" type="parTrans" cxnId="{9F5FC442-2EC1-4061-8C22-9DC00EE358F0}">
      <dgm:prSet/>
      <dgm:spPr/>
      <dgm:t>
        <a:bodyPr/>
        <a:lstStyle/>
        <a:p>
          <a:endParaRPr lang="en-GB"/>
        </a:p>
      </dgm:t>
    </dgm:pt>
    <dgm:pt modelId="{5F7AD153-00EC-4CE6-8ADE-1154D3F9FF1E}" type="sibTrans" cxnId="{9F5FC442-2EC1-4061-8C22-9DC00EE358F0}">
      <dgm:prSet/>
      <dgm:spPr/>
      <dgm:t>
        <a:bodyPr/>
        <a:lstStyle/>
        <a:p>
          <a:endParaRPr lang="en-GB"/>
        </a:p>
      </dgm:t>
    </dgm:pt>
    <dgm:pt modelId="{0DE8A534-D856-4F4E-9835-05885208623D}" type="pres">
      <dgm:prSet presAssocID="{AB7B04C1-6133-4183-B022-8EAAFA9CC5EA}" presName="Name0" presStyleCnt="0">
        <dgm:presLayoutVars>
          <dgm:dir/>
          <dgm:resizeHandles val="exact"/>
        </dgm:presLayoutVars>
      </dgm:prSet>
      <dgm:spPr/>
    </dgm:pt>
    <dgm:pt modelId="{E3CC69B6-9365-45A5-89BC-B3975D4E00EE}" type="pres">
      <dgm:prSet presAssocID="{8C922765-7C11-45F8-BDEC-BD5A1BE50888}" presName="node" presStyleLbl="node1" presStyleIdx="0" presStyleCnt="2" custLinFactNeighborX="-117" custLinFactNeighborY="-14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26EDC3-9C41-4FFE-B6C6-559E13D5E46A}" type="pres">
      <dgm:prSet presAssocID="{6C542550-BE01-4FBC-8FE2-2D956DD7239E}" presName="sibTrans" presStyleLbl="sibTrans2D1" presStyleIdx="0" presStyleCnt="1"/>
      <dgm:spPr/>
      <dgm:t>
        <a:bodyPr/>
        <a:lstStyle/>
        <a:p>
          <a:endParaRPr lang="en-GB"/>
        </a:p>
      </dgm:t>
    </dgm:pt>
    <dgm:pt modelId="{078D918F-4165-47C1-AD0F-2A1AAB99966D}" type="pres">
      <dgm:prSet presAssocID="{6C542550-BE01-4FBC-8FE2-2D956DD7239E}" presName="connectorText" presStyleLbl="sibTrans2D1" presStyleIdx="0" presStyleCnt="1"/>
      <dgm:spPr/>
      <dgm:t>
        <a:bodyPr/>
        <a:lstStyle/>
        <a:p>
          <a:endParaRPr lang="en-GB"/>
        </a:p>
      </dgm:t>
    </dgm:pt>
    <dgm:pt modelId="{34C45D8E-A88B-4C73-8E80-5D1A4C030E56}" type="pres">
      <dgm:prSet presAssocID="{2C3CE0E3-26B4-4B16-AC9A-D772FFBFF8AC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F5FC442-2EC1-4061-8C22-9DC00EE358F0}" srcId="{AB7B04C1-6133-4183-B022-8EAAFA9CC5EA}" destId="{2C3CE0E3-26B4-4B16-AC9A-D772FFBFF8AC}" srcOrd="1" destOrd="0" parTransId="{6DFB5672-126A-4FDE-8811-2614F88BF423}" sibTransId="{5F7AD153-00EC-4CE6-8ADE-1154D3F9FF1E}"/>
    <dgm:cxn modelId="{04776375-CA19-481E-9DC4-0EBB6A488E16}" srcId="{AB7B04C1-6133-4183-B022-8EAAFA9CC5EA}" destId="{8C922765-7C11-45F8-BDEC-BD5A1BE50888}" srcOrd="0" destOrd="0" parTransId="{7988EAF2-5402-49CC-8AED-213BFA8E867F}" sibTransId="{6C542550-BE01-4FBC-8FE2-2D956DD7239E}"/>
    <dgm:cxn modelId="{2F3DB0C0-1FEC-495A-9EDC-44B17F6220C4}" type="presOf" srcId="{AB7B04C1-6133-4183-B022-8EAAFA9CC5EA}" destId="{0DE8A534-D856-4F4E-9835-05885208623D}" srcOrd="0" destOrd="0" presId="urn:microsoft.com/office/officeart/2005/8/layout/process1"/>
    <dgm:cxn modelId="{582EB1D0-BD5E-4B8E-9BA0-C449FCB000A8}" type="presOf" srcId="{6C542550-BE01-4FBC-8FE2-2D956DD7239E}" destId="{A526EDC3-9C41-4FFE-B6C6-559E13D5E46A}" srcOrd="0" destOrd="0" presId="urn:microsoft.com/office/officeart/2005/8/layout/process1"/>
    <dgm:cxn modelId="{5E0509B9-3A9E-468D-B25B-9D505CE8C586}" type="presOf" srcId="{8C922765-7C11-45F8-BDEC-BD5A1BE50888}" destId="{E3CC69B6-9365-45A5-89BC-B3975D4E00EE}" srcOrd="0" destOrd="0" presId="urn:microsoft.com/office/officeart/2005/8/layout/process1"/>
    <dgm:cxn modelId="{79C4E62B-AA3D-4700-BD26-27F08C8511CB}" type="presOf" srcId="{6C542550-BE01-4FBC-8FE2-2D956DD7239E}" destId="{078D918F-4165-47C1-AD0F-2A1AAB99966D}" srcOrd="1" destOrd="0" presId="urn:microsoft.com/office/officeart/2005/8/layout/process1"/>
    <dgm:cxn modelId="{37A23D29-F116-4D75-BA72-3D9651E8EFA3}" type="presOf" srcId="{2C3CE0E3-26B4-4B16-AC9A-D772FFBFF8AC}" destId="{34C45D8E-A88B-4C73-8E80-5D1A4C030E56}" srcOrd="0" destOrd="0" presId="urn:microsoft.com/office/officeart/2005/8/layout/process1"/>
    <dgm:cxn modelId="{AF370F81-46C2-4446-97C5-0B84028D0ED2}" type="presParOf" srcId="{0DE8A534-D856-4F4E-9835-05885208623D}" destId="{E3CC69B6-9365-45A5-89BC-B3975D4E00EE}" srcOrd="0" destOrd="0" presId="urn:microsoft.com/office/officeart/2005/8/layout/process1"/>
    <dgm:cxn modelId="{102970E3-52B6-4AD9-94B3-9C4C2A7F6927}" type="presParOf" srcId="{0DE8A534-D856-4F4E-9835-05885208623D}" destId="{A526EDC3-9C41-4FFE-B6C6-559E13D5E46A}" srcOrd="1" destOrd="0" presId="urn:microsoft.com/office/officeart/2005/8/layout/process1"/>
    <dgm:cxn modelId="{7E474C61-013F-41B2-9D82-025D0FF68CD6}" type="presParOf" srcId="{A526EDC3-9C41-4FFE-B6C6-559E13D5E46A}" destId="{078D918F-4165-47C1-AD0F-2A1AAB99966D}" srcOrd="0" destOrd="0" presId="urn:microsoft.com/office/officeart/2005/8/layout/process1"/>
    <dgm:cxn modelId="{2BBE8381-232A-4752-A7D5-DE17348B025F}" type="presParOf" srcId="{0DE8A534-D856-4F4E-9835-05885208623D}" destId="{34C45D8E-A88B-4C73-8E80-5D1A4C030E56}" srcOrd="2" destOrd="0" presId="urn:microsoft.com/office/officeart/2005/8/layout/process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0.76454</cdr:x>
      <cdr:y>0.09362</cdr:y>
    </cdr:from>
    <cdr:to>
      <cdr:x>0.98257</cdr:x>
      <cdr:y>0.19649</cdr:y>
    </cdr:to>
    <cdr:sp macro="" textlink="">
      <cdr:nvSpPr>
        <cdr:cNvPr id="4" name="Line Callout 2 3"/>
        <cdr:cNvSpPr/>
      </cdr:nvSpPr>
      <cdr:spPr>
        <a:xfrm xmlns:a="http://schemas.openxmlformats.org/drawingml/2006/main">
          <a:off x="5072098" y="597693"/>
          <a:ext cx="1446450" cy="656741"/>
        </a:xfrm>
        <a:prstGeom xmlns:a="http://schemas.openxmlformats.org/drawingml/2006/main" prst="borderCallout2">
          <a:avLst>
            <a:gd name="adj1" fmla="val 52083"/>
            <a:gd name="adj2" fmla="val -1116"/>
            <a:gd name="adj3" fmla="val 54861"/>
            <a:gd name="adj4" fmla="val -16667"/>
            <a:gd name="adj5" fmla="val 145410"/>
            <a:gd name="adj6" fmla="val -43246"/>
          </a:avLst>
        </a:prstGeom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en-US" sz="1800" dirty="0">
              <a:solidFill>
                <a:schemeClr val="accent4">
                  <a:lumMod val="50000"/>
                </a:schemeClr>
              </a:solidFill>
            </a:rPr>
            <a:t>The Big </a:t>
          </a:r>
          <a:r>
            <a:rPr lang="en-US" sz="1800" dirty="0" err="1">
              <a:solidFill>
                <a:schemeClr val="accent4">
                  <a:lumMod val="50000"/>
                </a:schemeClr>
              </a:solidFill>
            </a:rPr>
            <a:t>Lebowski</a:t>
          </a:r>
          <a:endParaRPr lang="en-US" sz="1800" dirty="0">
            <a:solidFill>
              <a:schemeClr val="accent4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0.68992</cdr:x>
      <cdr:y>0.60572</cdr:y>
    </cdr:from>
    <cdr:to>
      <cdr:x>0.94113</cdr:x>
      <cdr:y>0.71118</cdr:y>
    </cdr:to>
    <cdr:sp macro="" textlink="">
      <cdr:nvSpPr>
        <cdr:cNvPr id="6" name="Line Callout 2 5"/>
        <cdr:cNvSpPr/>
      </cdr:nvSpPr>
      <cdr:spPr>
        <a:xfrm xmlns:a="http://schemas.openxmlformats.org/drawingml/2006/main">
          <a:off x="4577083" y="3867034"/>
          <a:ext cx="1666572" cy="673272"/>
        </a:xfrm>
        <a:prstGeom xmlns:a="http://schemas.openxmlformats.org/drawingml/2006/main" prst="borderCallout2">
          <a:avLst>
            <a:gd name="adj1" fmla="val -107"/>
            <a:gd name="adj2" fmla="val -82"/>
            <a:gd name="adj3" fmla="val -20534"/>
            <a:gd name="adj4" fmla="val -9440"/>
            <a:gd name="adj5" fmla="val -325659"/>
            <a:gd name="adj6" fmla="val -9129"/>
          </a:avLst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sz="1800" dirty="0">
              <a:latin typeface="+mn-lt"/>
            </a:rPr>
            <a:t>Lost in Translation</a:t>
          </a:r>
        </a:p>
      </cdr:txBody>
    </cdr:sp>
  </cdr:relSizeAnchor>
  <cdr:relSizeAnchor xmlns:cdr="http://schemas.openxmlformats.org/drawingml/2006/chartDrawing">
    <cdr:from>
      <cdr:x>0.4792</cdr:x>
      <cdr:y>0.82841</cdr:y>
    </cdr:from>
    <cdr:to>
      <cdr:x>0.7751</cdr:x>
      <cdr:y>0.92538</cdr:y>
    </cdr:to>
    <cdr:sp macro="" textlink="">
      <cdr:nvSpPr>
        <cdr:cNvPr id="8" name="Line Callout 2 7"/>
        <cdr:cNvSpPr/>
      </cdr:nvSpPr>
      <cdr:spPr>
        <a:xfrm xmlns:a="http://schemas.openxmlformats.org/drawingml/2006/main">
          <a:off x="3179099" y="5288694"/>
          <a:ext cx="1963053" cy="619071"/>
        </a:xfrm>
        <a:prstGeom xmlns:a="http://schemas.openxmlformats.org/drawingml/2006/main" prst="borderCallout2">
          <a:avLst>
            <a:gd name="adj1" fmla="val 49306"/>
            <a:gd name="adj2" fmla="val 698"/>
            <a:gd name="adj3" fmla="val -25694"/>
            <a:gd name="adj4" fmla="val -15296"/>
            <a:gd name="adj5" fmla="val -121842"/>
            <a:gd name="adj6" fmla="val -31071"/>
          </a:avLst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sz="1800" dirty="0">
              <a:latin typeface="+mn-lt"/>
            </a:rPr>
            <a:t>Behind Enemy</a:t>
          </a:r>
          <a:r>
            <a:rPr lang="en-US" sz="1800" baseline="0" dirty="0">
              <a:latin typeface="+mn-lt"/>
            </a:rPr>
            <a:t> Lines</a:t>
          </a:r>
          <a:endParaRPr lang="en-US" sz="1800" dirty="0">
            <a:latin typeface="+mn-lt"/>
          </a:endParaRPr>
        </a:p>
      </cdr:txBody>
    </cdr:sp>
  </cdr:relSizeAnchor>
  <cdr:relSizeAnchor xmlns:cdr="http://schemas.openxmlformats.org/drawingml/2006/chartDrawing">
    <cdr:from>
      <cdr:x>0.09004</cdr:x>
      <cdr:y>0.20047</cdr:y>
    </cdr:from>
    <cdr:to>
      <cdr:x>0.2712</cdr:x>
      <cdr:y>0.29745</cdr:y>
    </cdr:to>
    <cdr:sp macro="" textlink="">
      <cdr:nvSpPr>
        <cdr:cNvPr id="9" name="Line Callout 2 8"/>
        <cdr:cNvSpPr/>
      </cdr:nvSpPr>
      <cdr:spPr>
        <a:xfrm xmlns:a="http://schemas.openxmlformats.org/drawingml/2006/main">
          <a:off x="597342" y="1279851"/>
          <a:ext cx="1201849" cy="619099"/>
        </a:xfrm>
        <a:prstGeom xmlns:a="http://schemas.openxmlformats.org/drawingml/2006/main" prst="borderCallout2">
          <a:avLst>
            <a:gd name="adj1" fmla="val 43750"/>
            <a:gd name="adj2" fmla="val 99365"/>
            <a:gd name="adj3" fmla="val 72453"/>
            <a:gd name="adj4" fmla="val 141365"/>
            <a:gd name="adj5" fmla="val 529727"/>
            <a:gd name="adj6" fmla="val 144814"/>
          </a:avLst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sz="1800" dirty="0">
              <a:latin typeface="+mn-lt"/>
            </a:rPr>
            <a:t>Pearl </a:t>
          </a:r>
          <a:r>
            <a:rPr lang="en-US" sz="1800" dirty="0" smtClean="0">
              <a:latin typeface="+mn-lt"/>
            </a:rPr>
            <a:t>Harbor</a:t>
          </a:r>
          <a:endParaRPr lang="en-US" sz="1800" dirty="0">
            <a:latin typeface="+mn-lt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0294A-17D9-41AE-AA20-DF86407EFBAC}" type="datetimeFigureOut">
              <a:rPr lang="en-US" smtClean="0"/>
              <a:pPr/>
              <a:t>4/22/2009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75965-AFCA-4E73-B5ED-9EA4E6C1E04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75965-AFCA-4E73-B5ED-9EA4E6C1E04D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729" y="333375"/>
            <a:ext cx="7462860" cy="1309675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57488" y="1714488"/>
            <a:ext cx="6048375" cy="1428760"/>
          </a:xfrm>
        </p:spPr>
        <p:txBody>
          <a:bodyPr/>
          <a:lstStyle>
            <a:lvl1pPr marL="0" indent="0" algn="r">
              <a:buFontTx/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1562" y="1484313"/>
            <a:ext cx="3524250" cy="45878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8212" y="1484313"/>
            <a:ext cx="3524250" cy="45878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33375"/>
            <a:ext cx="80708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5786" y="1484313"/>
            <a:ext cx="7500990" cy="4587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0">
          <a:solidFill>
            <a:schemeClr val="tx1"/>
          </a:soli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tags" Target="../tags/tag4.xml"/><Relationship Id="rId21" Type="http://schemas.openxmlformats.org/officeDocument/2006/relationships/image" Target="../media/image19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tags" Target="../tags/tag3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image" Target="../media/image22.png"/><Relationship Id="rId5" Type="http://schemas.openxmlformats.org/officeDocument/2006/relationships/tags" Target="../tags/tag6.xml"/><Relationship Id="rId15" Type="http://schemas.openxmlformats.org/officeDocument/2006/relationships/notesSlide" Target="../notesSlides/notesSlide1.xml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tags" Target="../tags/tag11.xml"/><Relationship Id="rId19" Type="http://schemas.openxmlformats.org/officeDocument/2006/relationships/image" Target="../media/image17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slideLayout" Target="../slideLayouts/slideLayout4.xml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1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1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image" Target="../media/image30.png"/><Relationship Id="rId5" Type="http://schemas.openxmlformats.org/officeDocument/2006/relationships/tags" Target="../tags/tag19.xml"/><Relationship Id="rId10" Type="http://schemas.openxmlformats.org/officeDocument/2006/relationships/image" Target="../media/image29.png"/><Relationship Id="rId4" Type="http://schemas.openxmlformats.org/officeDocument/2006/relationships/tags" Target="../tags/tag18.xml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34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26.xml"/><Relationship Id="rId7" Type="http://schemas.openxmlformats.org/officeDocument/2006/relationships/image" Target="../media/image35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7.png"/><Relationship Id="rId5" Type="http://schemas.openxmlformats.org/officeDocument/2006/relationships/tags" Target="../tags/tag28.xml"/><Relationship Id="rId10" Type="http://schemas.openxmlformats.org/officeDocument/2006/relationships/image" Target="../media/image33.png"/><Relationship Id="rId4" Type="http://schemas.openxmlformats.org/officeDocument/2006/relationships/tags" Target="../tags/tag27.xml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9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0787" y="1819275"/>
            <a:ext cx="8367302" cy="830263"/>
          </a:xfrm>
          <a:noFill/>
        </p:spPr>
        <p:txBody>
          <a:bodyPr/>
          <a:lstStyle/>
          <a:p>
            <a:pPr algn="l"/>
            <a:r>
              <a:rPr lang="en-GB" sz="8000" b="0" dirty="0" smtClean="0"/>
              <a:t>Matchbox</a:t>
            </a:r>
            <a:r>
              <a:rPr lang="en-GB" b="0" dirty="0" smtClean="0"/>
              <a:t> </a:t>
            </a:r>
            <a:br>
              <a:rPr lang="en-GB" b="0" dirty="0" smtClean="0"/>
            </a:br>
            <a:r>
              <a:rPr lang="en-GB" b="0" dirty="0" smtClean="0">
                <a:effectLst/>
              </a:rPr>
              <a:t>Large Scale Online Bayesian Recommendations</a:t>
            </a:r>
            <a:endParaRPr lang="uk-UA" b="0" dirty="0">
              <a:effectLst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17813" y="4433880"/>
            <a:ext cx="5573712" cy="130969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b="0" dirty="0" smtClean="0">
                <a:solidFill>
                  <a:schemeClr val="tx1"/>
                </a:solidFill>
              </a:rPr>
              <a:t>David Stern, Thore Graepel, Ralf Herbrich</a:t>
            </a:r>
          </a:p>
          <a:p>
            <a:pPr>
              <a:lnSpc>
                <a:spcPct val="90000"/>
              </a:lnSpc>
            </a:pPr>
            <a:r>
              <a:rPr lang="en-GB" sz="2000" b="0" dirty="0" smtClean="0"/>
              <a:t>Online Services and Advertising Group</a:t>
            </a:r>
          </a:p>
          <a:p>
            <a:pPr>
              <a:lnSpc>
                <a:spcPct val="90000"/>
              </a:lnSpc>
            </a:pPr>
            <a:r>
              <a:rPr lang="en-GB" sz="2000" b="0" dirty="0" smtClean="0"/>
              <a:t>MSR Cambridge</a:t>
            </a:r>
            <a:endParaRPr lang="uk-UA"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Factor Graphs / Trees</a:t>
            </a:r>
            <a:endParaRPr lang="en-GB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 b="1" dirty="0" smtClean="0"/>
              <a:t>Definition: </a:t>
            </a:r>
            <a:r>
              <a:rPr lang="en-GB" sz="2800" dirty="0" smtClean="0"/>
              <a:t>Graphical representation of product structure of a function (</a:t>
            </a:r>
            <a:r>
              <a:rPr lang="en-GB" sz="2800" dirty="0" err="1" smtClean="0"/>
              <a:t>Wiberg</a:t>
            </a:r>
            <a:r>
              <a:rPr lang="en-GB" sz="2800" dirty="0" smtClean="0"/>
              <a:t>, 1996)</a:t>
            </a:r>
          </a:p>
          <a:p>
            <a:pPr lvl="1"/>
            <a:r>
              <a:rPr lang="en-GB" sz="2400" b="0" dirty="0" smtClean="0"/>
              <a:t>Nodes:        = Factors            = Variables</a:t>
            </a:r>
          </a:p>
          <a:p>
            <a:pPr lvl="1"/>
            <a:r>
              <a:rPr lang="en-GB" sz="2400" b="0" dirty="0" smtClean="0"/>
              <a:t>Edges: Dependencies of factors on variables.</a:t>
            </a:r>
          </a:p>
          <a:p>
            <a:pPr lvl="1">
              <a:buFontTx/>
              <a:buNone/>
            </a:pPr>
            <a:endParaRPr lang="en-GB" sz="2400" b="0" dirty="0" smtClean="0"/>
          </a:p>
          <a:p>
            <a:r>
              <a:rPr lang="en-GB" sz="2800" b="1" dirty="0" smtClean="0"/>
              <a:t>Question:</a:t>
            </a:r>
          </a:p>
          <a:p>
            <a:pPr lvl="1"/>
            <a:r>
              <a:rPr lang="en-GB" sz="2400" b="0" dirty="0" smtClean="0"/>
              <a:t>What are the </a:t>
            </a:r>
            <a:r>
              <a:rPr lang="en-GB" sz="2400" b="0" dirty="0" err="1" smtClean="0"/>
              <a:t>marginals</a:t>
            </a:r>
            <a:r>
              <a:rPr lang="en-GB" sz="2400" b="0" dirty="0" smtClean="0"/>
              <a:t> of the function (all but one variable are summed out)?</a:t>
            </a:r>
          </a:p>
        </p:txBody>
      </p:sp>
      <p:sp>
        <p:nvSpPr>
          <p:cNvPr id="130052" name="Rectangle 4"/>
          <p:cNvSpPr>
            <a:spLocks noChangeArrowheads="1"/>
          </p:cNvSpPr>
          <p:nvPr/>
        </p:nvSpPr>
        <p:spPr bwMode="auto">
          <a:xfrm>
            <a:off x="2625244" y="2518421"/>
            <a:ext cx="252413" cy="252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GB"/>
          </a:p>
        </p:txBody>
      </p:sp>
      <p:sp>
        <p:nvSpPr>
          <p:cNvPr id="130053" name="Oval 5"/>
          <p:cNvSpPr>
            <a:spLocks noChangeArrowheads="1"/>
          </p:cNvSpPr>
          <p:nvPr/>
        </p:nvSpPr>
        <p:spPr bwMode="auto">
          <a:xfrm>
            <a:off x="4554070" y="2464446"/>
            <a:ext cx="360362" cy="36036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Oval 16"/>
          <p:cNvSpPr>
            <a:spLocks noChangeArrowheads="1"/>
          </p:cNvSpPr>
          <p:nvPr/>
        </p:nvSpPr>
        <p:spPr bwMode="auto">
          <a:xfrm>
            <a:off x="7191003" y="2016109"/>
            <a:ext cx="360363" cy="360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GB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2" name="Text Box 56"/>
          <p:cNvSpPr txBox="1">
            <a:spLocks noChangeArrowheads="1"/>
          </p:cNvSpPr>
          <p:nvPr/>
        </p:nvSpPr>
        <p:spPr bwMode="auto">
          <a:xfrm>
            <a:off x="7191003" y="2002342"/>
            <a:ext cx="2904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mmi12" pitchFamily="34" charset="0"/>
              </a:rPr>
              <a:t>s</a:t>
            </a:r>
            <a:endParaRPr lang="en-US" baseline="-25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mmi12" pitchFamily="34" charset="0"/>
            </a:endParaRPr>
          </a:p>
        </p:txBody>
      </p:sp>
      <p:sp>
        <p:nvSpPr>
          <p:cNvPr id="136208" name="Oval 16"/>
          <p:cNvSpPr>
            <a:spLocks noChangeArrowheads="1"/>
          </p:cNvSpPr>
          <p:nvPr/>
        </p:nvSpPr>
        <p:spPr bwMode="auto">
          <a:xfrm>
            <a:off x="7775582" y="2016109"/>
            <a:ext cx="360363" cy="360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GB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6248" name="Text Box 56"/>
          <p:cNvSpPr txBox="1">
            <a:spLocks noChangeArrowheads="1"/>
          </p:cNvSpPr>
          <p:nvPr/>
        </p:nvSpPr>
        <p:spPr bwMode="auto">
          <a:xfrm>
            <a:off x="7775582" y="1979596"/>
            <a:ext cx="3658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mmi12" pitchFamily="34" charset="0"/>
              </a:rPr>
              <a:t>s</a:t>
            </a:r>
            <a:r>
              <a:rPr lang="en-US" baseline="-25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mmi12" pitchFamily="34" charset="0"/>
              </a:rPr>
              <a:t>2</a:t>
            </a:r>
            <a:endParaRPr lang="en-US" baseline="-25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mmi12" pitchFamily="34" charset="0"/>
            </a:endParaRPr>
          </a:p>
        </p:txBody>
      </p:sp>
      <p:sp>
        <p:nvSpPr>
          <p:cNvPr id="136198" name="Oval 6"/>
          <p:cNvSpPr>
            <a:spLocks noChangeArrowheads="1"/>
          </p:cNvSpPr>
          <p:nvPr/>
        </p:nvSpPr>
        <p:spPr bwMode="auto">
          <a:xfrm>
            <a:off x="6569082" y="2016109"/>
            <a:ext cx="360363" cy="360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GB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6247" name="Text Box 55"/>
          <p:cNvSpPr txBox="1">
            <a:spLocks noChangeArrowheads="1"/>
          </p:cNvSpPr>
          <p:nvPr/>
        </p:nvSpPr>
        <p:spPr bwMode="auto">
          <a:xfrm>
            <a:off x="6586545" y="1979596"/>
            <a:ext cx="3658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mmi12" pitchFamily="34" charset="0"/>
              </a:rPr>
              <a:t>s</a:t>
            </a:r>
            <a:r>
              <a:rPr lang="en-US" baseline="-25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mmi12" pitchFamily="34" charset="0"/>
              </a:rPr>
              <a:t>1</a:t>
            </a:r>
            <a:endParaRPr lang="en-US" baseline="-25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mmi12" pitchFamily="34" charset="0"/>
            </a:endParaRPr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333375"/>
            <a:ext cx="8467725" cy="508000"/>
          </a:xfrm>
        </p:spPr>
        <p:txBody>
          <a:bodyPr/>
          <a:lstStyle/>
          <a:p>
            <a:r>
              <a:rPr lang="en-GB" dirty="0" smtClean="0"/>
              <a:t>Factor Graphs and Inference</a:t>
            </a:r>
            <a:endParaRPr lang="en-GB" dirty="0"/>
          </a:p>
        </p:txBody>
      </p:sp>
      <p:sp>
        <p:nvSpPr>
          <p:cNvPr id="71" name="Content Placeholder 70"/>
          <p:cNvSpPr>
            <a:spLocks noGrp="1"/>
          </p:cNvSpPr>
          <p:nvPr>
            <p:ph sz="half" idx="1"/>
          </p:nvPr>
        </p:nvSpPr>
        <p:spPr>
          <a:xfrm>
            <a:off x="871562" y="1428736"/>
            <a:ext cx="4129066" cy="4587893"/>
          </a:xfrm>
        </p:spPr>
        <p:txBody>
          <a:bodyPr/>
          <a:lstStyle/>
          <a:p>
            <a:r>
              <a:rPr lang="en-GB" dirty="0" err="1" smtClean="0">
                <a:effectLst/>
              </a:rPr>
              <a:t>Bayes</a:t>
            </a:r>
            <a:r>
              <a:rPr lang="en-GB" dirty="0" smtClean="0">
                <a:effectLst/>
              </a:rPr>
              <a:t>’ law</a:t>
            </a:r>
          </a:p>
          <a:p>
            <a:endParaRPr lang="en-GB" sz="1600" dirty="0" smtClean="0">
              <a:effectLst/>
            </a:endParaRPr>
          </a:p>
          <a:p>
            <a:r>
              <a:rPr lang="en-GB" dirty="0" smtClean="0">
                <a:effectLst/>
              </a:rPr>
              <a:t>Factorising prior</a:t>
            </a:r>
          </a:p>
          <a:p>
            <a:endParaRPr lang="en-GB" sz="1600" dirty="0" smtClean="0">
              <a:effectLst/>
            </a:endParaRPr>
          </a:p>
          <a:p>
            <a:r>
              <a:rPr lang="en-GB" dirty="0" smtClean="0">
                <a:effectLst/>
              </a:rPr>
              <a:t>Factorising likelihood</a:t>
            </a:r>
          </a:p>
          <a:p>
            <a:endParaRPr lang="en-GB" sz="2400" dirty="0" smtClean="0">
              <a:effectLst/>
            </a:endParaRPr>
          </a:p>
          <a:p>
            <a:r>
              <a:rPr lang="en-GB" dirty="0" smtClean="0">
                <a:effectLst/>
              </a:rPr>
              <a:t>Sum out latent variables</a:t>
            </a:r>
          </a:p>
          <a:p>
            <a:endParaRPr lang="en-GB" sz="2000" dirty="0" smtClean="0">
              <a:effectLst/>
            </a:endParaRPr>
          </a:p>
          <a:p>
            <a:r>
              <a:rPr lang="en-GB" dirty="0" smtClean="0">
                <a:effectLst/>
              </a:rPr>
              <a:t>Message Passing</a:t>
            </a:r>
          </a:p>
        </p:txBody>
      </p:sp>
      <p:sp>
        <p:nvSpPr>
          <p:cNvPr id="136197" name="Rectangle 5"/>
          <p:cNvSpPr>
            <a:spLocks noChangeArrowheads="1"/>
          </p:cNvSpPr>
          <p:nvPr/>
        </p:nvSpPr>
        <p:spPr bwMode="auto">
          <a:xfrm>
            <a:off x="6623057" y="1296971"/>
            <a:ext cx="252413" cy="252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GB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6199" name="Rectangle 7"/>
          <p:cNvSpPr>
            <a:spLocks noChangeArrowheads="1"/>
          </p:cNvSpPr>
          <p:nvPr/>
        </p:nvSpPr>
        <p:spPr bwMode="auto">
          <a:xfrm>
            <a:off x="6623057" y="2605083"/>
            <a:ext cx="252413" cy="252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GB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6200" name="Oval 8"/>
          <p:cNvSpPr>
            <a:spLocks noChangeArrowheads="1"/>
          </p:cNvSpPr>
          <p:nvPr/>
        </p:nvSpPr>
        <p:spPr bwMode="auto">
          <a:xfrm>
            <a:off x="6569082" y="3106735"/>
            <a:ext cx="360363" cy="360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GB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136204" name="AutoShape 12"/>
          <p:cNvCxnSpPr>
            <a:cxnSpLocks noChangeShapeType="1"/>
            <a:stCxn id="136197" idx="2"/>
            <a:endCxn id="136198" idx="0"/>
          </p:cNvCxnSpPr>
          <p:nvPr/>
        </p:nvCxnSpPr>
        <p:spPr bwMode="auto">
          <a:xfrm>
            <a:off x="6750057" y="1549384"/>
            <a:ext cx="0" cy="4540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36205" name="AutoShape 13"/>
          <p:cNvCxnSpPr>
            <a:cxnSpLocks noChangeShapeType="1"/>
            <a:stCxn id="136198" idx="4"/>
            <a:endCxn id="136199" idx="0"/>
          </p:cNvCxnSpPr>
          <p:nvPr/>
        </p:nvCxnSpPr>
        <p:spPr bwMode="auto">
          <a:xfrm rot="5400000">
            <a:off x="6634959" y="2490777"/>
            <a:ext cx="228611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36206" name="AutoShape 14"/>
          <p:cNvCxnSpPr>
            <a:cxnSpLocks noChangeShapeType="1"/>
            <a:stCxn id="136199" idx="2"/>
            <a:endCxn id="136200" idx="0"/>
          </p:cNvCxnSpPr>
          <p:nvPr/>
        </p:nvCxnSpPr>
        <p:spPr bwMode="auto">
          <a:xfrm rot="5400000">
            <a:off x="6624645" y="2982115"/>
            <a:ext cx="249239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36207" name="Rectangle 15"/>
          <p:cNvSpPr>
            <a:spLocks noChangeArrowheads="1"/>
          </p:cNvSpPr>
          <p:nvPr/>
        </p:nvSpPr>
        <p:spPr bwMode="auto">
          <a:xfrm>
            <a:off x="7829557" y="1296971"/>
            <a:ext cx="252413" cy="252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GB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6209" name="Rectangle 17"/>
          <p:cNvSpPr>
            <a:spLocks noChangeArrowheads="1"/>
          </p:cNvSpPr>
          <p:nvPr/>
        </p:nvSpPr>
        <p:spPr bwMode="auto">
          <a:xfrm>
            <a:off x="7829557" y="2605083"/>
            <a:ext cx="252413" cy="252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GB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6210" name="Oval 18"/>
          <p:cNvSpPr>
            <a:spLocks noChangeArrowheads="1"/>
          </p:cNvSpPr>
          <p:nvPr/>
        </p:nvSpPr>
        <p:spPr bwMode="auto">
          <a:xfrm>
            <a:off x="7775582" y="3106735"/>
            <a:ext cx="360363" cy="360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GB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136211" name="AutoShape 19"/>
          <p:cNvCxnSpPr>
            <a:cxnSpLocks noChangeShapeType="1"/>
            <a:stCxn id="136207" idx="2"/>
            <a:endCxn id="136208" idx="0"/>
          </p:cNvCxnSpPr>
          <p:nvPr/>
        </p:nvCxnSpPr>
        <p:spPr bwMode="auto">
          <a:xfrm rot="5400000">
            <a:off x="7722402" y="1782746"/>
            <a:ext cx="466725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36212" name="AutoShape 20"/>
          <p:cNvCxnSpPr>
            <a:cxnSpLocks noChangeShapeType="1"/>
            <a:stCxn id="136208" idx="4"/>
            <a:endCxn id="136209" idx="0"/>
          </p:cNvCxnSpPr>
          <p:nvPr/>
        </p:nvCxnSpPr>
        <p:spPr bwMode="auto">
          <a:xfrm rot="5400000">
            <a:off x="7841459" y="2490777"/>
            <a:ext cx="228611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36213" name="AutoShape 21"/>
          <p:cNvCxnSpPr>
            <a:cxnSpLocks noChangeShapeType="1"/>
            <a:stCxn id="136209" idx="2"/>
            <a:endCxn id="136210" idx="0"/>
          </p:cNvCxnSpPr>
          <p:nvPr/>
        </p:nvCxnSpPr>
        <p:spPr bwMode="auto">
          <a:xfrm rot="5400000">
            <a:off x="7831145" y="2982115"/>
            <a:ext cx="249239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36201" name="Rectangle 9"/>
          <p:cNvSpPr>
            <a:spLocks noChangeArrowheads="1"/>
          </p:cNvSpPr>
          <p:nvPr/>
        </p:nvSpPr>
        <p:spPr bwMode="auto">
          <a:xfrm>
            <a:off x="7216782" y="3857628"/>
            <a:ext cx="252413" cy="2524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GB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6214" name="Oval 22"/>
          <p:cNvSpPr>
            <a:spLocks noChangeArrowheads="1"/>
          </p:cNvSpPr>
          <p:nvPr/>
        </p:nvSpPr>
        <p:spPr bwMode="auto">
          <a:xfrm>
            <a:off x="7162807" y="4395794"/>
            <a:ext cx="360363" cy="36036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GB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6215" name="Rectangle 23"/>
          <p:cNvSpPr>
            <a:spLocks noChangeArrowheads="1"/>
          </p:cNvSpPr>
          <p:nvPr/>
        </p:nvSpPr>
        <p:spPr bwMode="auto">
          <a:xfrm>
            <a:off x="7216782" y="5072074"/>
            <a:ext cx="252413" cy="2524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GB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136216" name="AutoShape 24"/>
          <p:cNvCxnSpPr>
            <a:cxnSpLocks noChangeShapeType="1"/>
            <a:stCxn id="136201" idx="2"/>
            <a:endCxn id="136214" idx="0"/>
          </p:cNvCxnSpPr>
          <p:nvPr/>
        </p:nvCxnSpPr>
        <p:spPr bwMode="auto">
          <a:xfrm rot="5400000">
            <a:off x="7200112" y="4252917"/>
            <a:ext cx="285754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36217" name="AutoShape 25"/>
          <p:cNvCxnSpPr>
            <a:cxnSpLocks noChangeShapeType="1"/>
            <a:stCxn id="136214" idx="4"/>
            <a:endCxn id="136215" idx="0"/>
          </p:cNvCxnSpPr>
          <p:nvPr/>
        </p:nvCxnSpPr>
        <p:spPr bwMode="auto">
          <a:xfrm rot="5400000">
            <a:off x="7185030" y="4914115"/>
            <a:ext cx="315918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36218" name="AutoShape 26"/>
          <p:cNvCxnSpPr>
            <a:cxnSpLocks noChangeShapeType="1"/>
            <a:stCxn id="136200" idx="4"/>
            <a:endCxn id="136201" idx="0"/>
          </p:cNvCxnSpPr>
          <p:nvPr/>
        </p:nvCxnSpPr>
        <p:spPr bwMode="auto">
          <a:xfrm rot="16200000" flipH="1">
            <a:off x="6850861" y="3365500"/>
            <a:ext cx="390530" cy="5937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36219" name="AutoShape 27"/>
          <p:cNvCxnSpPr>
            <a:cxnSpLocks noChangeShapeType="1"/>
            <a:stCxn id="136210" idx="4"/>
            <a:endCxn id="136201" idx="0"/>
          </p:cNvCxnSpPr>
          <p:nvPr/>
        </p:nvCxnSpPr>
        <p:spPr bwMode="auto">
          <a:xfrm rot="5400000">
            <a:off x="7454112" y="3355976"/>
            <a:ext cx="390530" cy="6127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36250" name="Text Box 58"/>
          <p:cNvSpPr txBox="1">
            <a:spLocks noChangeArrowheads="1"/>
          </p:cNvSpPr>
          <p:nvPr/>
        </p:nvSpPr>
        <p:spPr bwMode="auto">
          <a:xfrm>
            <a:off x="6583370" y="3071810"/>
            <a:ext cx="33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mmi12" pitchFamily="34" charset="0"/>
              </a:rPr>
              <a:t>t</a:t>
            </a:r>
            <a:r>
              <a:rPr lang="en-US" baseline="-25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mmi12" pitchFamily="34" charset="0"/>
              </a:rPr>
              <a:t>1</a:t>
            </a:r>
          </a:p>
        </p:txBody>
      </p:sp>
      <p:sp>
        <p:nvSpPr>
          <p:cNvPr id="136251" name="Text Box 59"/>
          <p:cNvSpPr txBox="1">
            <a:spLocks noChangeArrowheads="1"/>
          </p:cNvSpPr>
          <p:nvPr/>
        </p:nvSpPr>
        <p:spPr bwMode="auto">
          <a:xfrm>
            <a:off x="7772407" y="3071810"/>
            <a:ext cx="33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mmi12" pitchFamily="34" charset="0"/>
              </a:rPr>
              <a:t>t</a:t>
            </a:r>
            <a:r>
              <a:rPr lang="en-US" baseline="-25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mmi12" pitchFamily="34" charset="0"/>
              </a:rPr>
              <a:t>2</a:t>
            </a:r>
          </a:p>
        </p:txBody>
      </p:sp>
      <p:sp>
        <p:nvSpPr>
          <p:cNvPr id="136253" name="Text Box 61"/>
          <p:cNvSpPr txBox="1">
            <a:spLocks noChangeArrowheads="1"/>
          </p:cNvSpPr>
          <p:nvPr/>
        </p:nvSpPr>
        <p:spPr bwMode="auto">
          <a:xfrm>
            <a:off x="7162807" y="4357694"/>
            <a:ext cx="301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mmi12" pitchFamily="34" charset="0"/>
              </a:rPr>
              <a:t>d</a:t>
            </a:r>
            <a:endParaRPr lang="en-US" baseline="-25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mmi12" pitchFamily="34" charset="0"/>
            </a:endParaRPr>
          </a:p>
        </p:txBody>
      </p:sp>
      <p:pic>
        <p:nvPicPr>
          <p:cNvPr id="91" name="Picture 90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6357950" y="3921167"/>
            <a:ext cx="829385" cy="1893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2" name="Picture 91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6649097" y="5135635"/>
            <a:ext cx="513970" cy="1893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2" name="Oval 22"/>
          <p:cNvSpPr>
            <a:spLocks noChangeArrowheads="1"/>
          </p:cNvSpPr>
          <p:nvPr/>
        </p:nvSpPr>
        <p:spPr bwMode="auto">
          <a:xfrm>
            <a:off x="7159268" y="5753116"/>
            <a:ext cx="360363" cy="360362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GB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5" name="Text Box 61"/>
          <p:cNvSpPr txBox="1">
            <a:spLocks noChangeArrowheads="1"/>
          </p:cNvSpPr>
          <p:nvPr/>
        </p:nvSpPr>
        <p:spPr bwMode="auto">
          <a:xfrm>
            <a:off x="7158758" y="5715016"/>
            <a:ext cx="2952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mmi12" pitchFamily="34" charset="0"/>
              </a:rPr>
              <a:t>y</a:t>
            </a:r>
            <a:endParaRPr lang="en-US" baseline="-25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mmi12" pitchFamily="34" charset="0"/>
            </a:endParaRPr>
          </a:p>
        </p:txBody>
      </p:sp>
      <p:cxnSp>
        <p:nvCxnSpPr>
          <p:cNvPr id="107" name="AutoShape 25"/>
          <p:cNvCxnSpPr>
            <a:cxnSpLocks noChangeShapeType="1"/>
            <a:stCxn id="136215" idx="2"/>
            <a:endCxn id="102" idx="0"/>
          </p:cNvCxnSpPr>
          <p:nvPr/>
        </p:nvCxnSpPr>
        <p:spPr bwMode="auto">
          <a:xfrm rot="5400000">
            <a:off x="7126905" y="5537032"/>
            <a:ext cx="428630" cy="3539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11" name="Rectangle 15"/>
          <p:cNvSpPr>
            <a:spLocks noChangeArrowheads="1"/>
          </p:cNvSpPr>
          <p:nvPr/>
        </p:nvSpPr>
        <p:spPr bwMode="auto">
          <a:xfrm>
            <a:off x="7244978" y="1285860"/>
            <a:ext cx="252413" cy="252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GB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2" name="Rectangle 15"/>
          <p:cNvSpPr>
            <a:spLocks noChangeArrowheads="1"/>
          </p:cNvSpPr>
          <p:nvPr/>
        </p:nvSpPr>
        <p:spPr bwMode="auto">
          <a:xfrm>
            <a:off x="7222701" y="3500438"/>
            <a:ext cx="252413" cy="252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GB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119" name="AutoShape 19"/>
          <p:cNvCxnSpPr>
            <a:cxnSpLocks noChangeShapeType="1"/>
            <a:stCxn id="111" idx="2"/>
            <a:endCxn id="141" idx="0"/>
          </p:cNvCxnSpPr>
          <p:nvPr/>
        </p:nvCxnSpPr>
        <p:spPr bwMode="auto">
          <a:xfrm rot="5400000">
            <a:off x="7132267" y="1777191"/>
            <a:ext cx="477836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26" name="AutoShape 19"/>
          <p:cNvCxnSpPr>
            <a:cxnSpLocks noChangeShapeType="1"/>
            <a:stCxn id="141" idx="4"/>
            <a:endCxn id="112" idx="0"/>
          </p:cNvCxnSpPr>
          <p:nvPr/>
        </p:nvCxnSpPr>
        <p:spPr bwMode="auto">
          <a:xfrm rot="5400000">
            <a:off x="6798064" y="2927317"/>
            <a:ext cx="1123966" cy="2227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29" name="AutoShape 19"/>
          <p:cNvCxnSpPr>
            <a:cxnSpLocks noChangeShapeType="1"/>
            <a:stCxn id="102" idx="0"/>
            <a:endCxn id="112" idx="2"/>
          </p:cNvCxnSpPr>
          <p:nvPr/>
        </p:nvCxnSpPr>
        <p:spPr bwMode="auto">
          <a:xfrm rot="5400000" flipH="1" flipV="1">
            <a:off x="6344047" y="4748255"/>
            <a:ext cx="2000265" cy="945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48" name="AutoShape 19"/>
          <p:cNvCxnSpPr>
            <a:cxnSpLocks noChangeShapeType="1"/>
            <a:stCxn id="136208" idx="4"/>
            <a:endCxn id="112" idx="0"/>
          </p:cNvCxnSpPr>
          <p:nvPr/>
        </p:nvCxnSpPr>
        <p:spPr bwMode="auto">
          <a:xfrm rot="5400000">
            <a:off x="7090353" y="2635027"/>
            <a:ext cx="1123966" cy="606856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51" name="AutoShape 19"/>
          <p:cNvCxnSpPr>
            <a:cxnSpLocks noChangeShapeType="1"/>
            <a:stCxn id="136198" idx="4"/>
            <a:endCxn id="112" idx="0"/>
          </p:cNvCxnSpPr>
          <p:nvPr/>
        </p:nvCxnSpPr>
        <p:spPr bwMode="auto">
          <a:xfrm rot="16200000" flipH="1">
            <a:off x="6487103" y="2638633"/>
            <a:ext cx="1123966" cy="599644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154" name="Picture 153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697532" y="2000240"/>
            <a:ext cx="2441150" cy="2395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5" name="Picture 154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7503526" y="3536220"/>
            <a:ext cx="495574" cy="1893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" name="Picture 155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6834583" y="1314850"/>
            <a:ext cx="351663" cy="1801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7" name="Picture 156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754093" y="2857496"/>
            <a:ext cx="2350105" cy="2279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8" name="Picture 157" descr="txp_fig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7338763" y="1334039"/>
            <a:ext cx="450670" cy="1801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 descr="txp_fig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6106161" y="1357298"/>
            <a:ext cx="450670" cy="1801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0" name="Picture 159" descr="txp_fig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570783" y="3643314"/>
            <a:ext cx="4757711" cy="4675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 descr="txp_fig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5920557" y="2640641"/>
            <a:ext cx="667078" cy="1893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 descr="txp_fig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7131819" y="2640641"/>
            <a:ext cx="667078" cy="1893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 descr="txp_fig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491428" y="4500570"/>
            <a:ext cx="2943621" cy="4675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7" name="Picture 56" descr="txp_fig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500034" y="5566566"/>
            <a:ext cx="5282088" cy="4675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8" name="Line 34"/>
          <p:cNvSpPr>
            <a:spLocks noChangeShapeType="1"/>
          </p:cNvSpPr>
          <p:nvPr/>
        </p:nvSpPr>
        <p:spPr bwMode="auto">
          <a:xfrm rot="5400000" flipH="1">
            <a:off x="7249520" y="5537826"/>
            <a:ext cx="360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60" name="Line 34"/>
          <p:cNvSpPr>
            <a:spLocks noChangeShapeType="1"/>
          </p:cNvSpPr>
          <p:nvPr/>
        </p:nvSpPr>
        <p:spPr bwMode="auto">
          <a:xfrm rot="5400000" flipH="1">
            <a:off x="7312520" y="4903322"/>
            <a:ext cx="234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61" name="Rectangle 41"/>
          <p:cNvSpPr>
            <a:spLocks noChangeArrowheads="1"/>
          </p:cNvSpPr>
          <p:nvPr/>
        </p:nvSpPr>
        <p:spPr bwMode="auto">
          <a:xfrm>
            <a:off x="5143504" y="5495128"/>
            <a:ext cx="642942" cy="428628"/>
          </a:xfrm>
          <a:prstGeom prst="rect">
            <a:avLst/>
          </a:prstGeom>
          <a:gradFill>
            <a:gsLst>
              <a:gs pos="0">
                <a:srgbClr val="FFC000">
                  <a:alpha val="20000"/>
                </a:srgbClr>
              </a:gs>
              <a:gs pos="80000">
                <a:schemeClr val="accent1">
                  <a:lumMod val="40000"/>
                  <a:lumOff val="60000"/>
                  <a:alpha val="20000"/>
                </a:schemeClr>
              </a:gs>
              <a:gs pos="100000">
                <a:schemeClr val="accent1">
                  <a:lumMod val="60000"/>
                  <a:lumOff val="40000"/>
                  <a:alpha val="20000"/>
                </a:schemeClr>
              </a:gs>
            </a:gsLst>
            <a:lin ang="81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GB">
              <a:effectLst/>
            </a:endParaRPr>
          </a:p>
        </p:txBody>
      </p:sp>
      <p:sp>
        <p:nvSpPr>
          <p:cNvPr id="62" name="Rectangle 41"/>
          <p:cNvSpPr>
            <a:spLocks noChangeArrowheads="1"/>
          </p:cNvSpPr>
          <p:nvPr/>
        </p:nvSpPr>
        <p:spPr bwMode="auto">
          <a:xfrm>
            <a:off x="3714744" y="5423690"/>
            <a:ext cx="2143140" cy="642942"/>
          </a:xfrm>
          <a:prstGeom prst="rect">
            <a:avLst/>
          </a:prstGeom>
          <a:gradFill>
            <a:gsLst>
              <a:gs pos="0">
                <a:srgbClr val="FFC000">
                  <a:alpha val="20000"/>
                </a:srgbClr>
              </a:gs>
              <a:gs pos="80000">
                <a:schemeClr val="accent1">
                  <a:lumMod val="40000"/>
                  <a:lumOff val="60000"/>
                  <a:alpha val="20000"/>
                </a:schemeClr>
              </a:gs>
              <a:gs pos="100000">
                <a:schemeClr val="accent1">
                  <a:lumMod val="60000"/>
                  <a:lumOff val="40000"/>
                  <a:alpha val="20000"/>
                </a:schemeClr>
              </a:gs>
            </a:gsLst>
            <a:lin ang="81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GB">
              <a:effectLst/>
            </a:endParaRPr>
          </a:p>
        </p:txBody>
      </p:sp>
      <p:sp>
        <p:nvSpPr>
          <p:cNvPr id="63" name="Rectangle 41"/>
          <p:cNvSpPr>
            <a:spLocks noChangeArrowheads="1"/>
          </p:cNvSpPr>
          <p:nvPr/>
        </p:nvSpPr>
        <p:spPr bwMode="auto">
          <a:xfrm>
            <a:off x="2357422" y="5347678"/>
            <a:ext cx="3571900" cy="792000"/>
          </a:xfrm>
          <a:prstGeom prst="rect">
            <a:avLst/>
          </a:prstGeom>
          <a:gradFill>
            <a:gsLst>
              <a:gs pos="0">
                <a:srgbClr val="FFC000">
                  <a:alpha val="20000"/>
                </a:srgbClr>
              </a:gs>
              <a:gs pos="80000">
                <a:schemeClr val="accent1">
                  <a:lumMod val="40000"/>
                  <a:lumOff val="60000"/>
                  <a:alpha val="20000"/>
                </a:schemeClr>
              </a:gs>
              <a:gs pos="100000">
                <a:schemeClr val="accent1">
                  <a:lumMod val="60000"/>
                  <a:lumOff val="40000"/>
                  <a:alpha val="20000"/>
                </a:schemeClr>
              </a:gs>
            </a:gsLst>
            <a:lin ang="81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GB">
              <a:effectLst/>
            </a:endParaRPr>
          </a:p>
        </p:txBody>
      </p:sp>
      <p:sp>
        <p:nvSpPr>
          <p:cNvPr id="64" name="Rectangle 41"/>
          <p:cNvSpPr>
            <a:spLocks noChangeArrowheads="1"/>
          </p:cNvSpPr>
          <p:nvPr/>
        </p:nvSpPr>
        <p:spPr bwMode="auto">
          <a:xfrm>
            <a:off x="1714480" y="5347678"/>
            <a:ext cx="481830" cy="792000"/>
          </a:xfrm>
          <a:prstGeom prst="rect">
            <a:avLst/>
          </a:prstGeom>
          <a:gradFill>
            <a:gsLst>
              <a:gs pos="0">
                <a:srgbClr val="FFC000">
                  <a:alpha val="20000"/>
                </a:srgbClr>
              </a:gs>
              <a:gs pos="80000">
                <a:schemeClr val="accent1">
                  <a:lumMod val="40000"/>
                  <a:lumOff val="60000"/>
                  <a:alpha val="20000"/>
                </a:schemeClr>
              </a:gs>
              <a:gs pos="100000">
                <a:schemeClr val="accent1">
                  <a:lumMod val="60000"/>
                  <a:lumOff val="40000"/>
                  <a:alpha val="20000"/>
                </a:schemeClr>
              </a:gs>
            </a:gsLst>
            <a:lin ang="81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GB">
              <a:effectLst/>
            </a:endParaRPr>
          </a:p>
        </p:txBody>
      </p:sp>
      <p:sp>
        <p:nvSpPr>
          <p:cNvPr id="65" name="Line 34"/>
          <p:cNvSpPr>
            <a:spLocks noChangeShapeType="1"/>
          </p:cNvSpPr>
          <p:nvPr/>
        </p:nvSpPr>
        <p:spPr bwMode="auto">
          <a:xfrm rot="5400000" flipH="1">
            <a:off x="7312520" y="4260380"/>
            <a:ext cx="234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66" name="Line 34"/>
          <p:cNvSpPr>
            <a:spLocks noChangeShapeType="1"/>
          </p:cNvSpPr>
          <p:nvPr/>
        </p:nvSpPr>
        <p:spPr bwMode="auto">
          <a:xfrm rot="8820000" flipH="1">
            <a:off x="7457400" y="3710575"/>
            <a:ext cx="540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67" name="Line 34"/>
          <p:cNvSpPr>
            <a:spLocks noChangeShapeType="1"/>
          </p:cNvSpPr>
          <p:nvPr/>
        </p:nvSpPr>
        <p:spPr bwMode="auto">
          <a:xfrm rot="1980000" flipH="1">
            <a:off x="6671582" y="3691525"/>
            <a:ext cx="540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68" name="Line 34"/>
          <p:cNvSpPr>
            <a:spLocks noChangeShapeType="1"/>
          </p:cNvSpPr>
          <p:nvPr/>
        </p:nvSpPr>
        <p:spPr bwMode="auto">
          <a:xfrm rot="5400000" flipH="1">
            <a:off x="7921599" y="2974385"/>
            <a:ext cx="216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69" name="Line 34"/>
          <p:cNvSpPr>
            <a:spLocks noChangeShapeType="1"/>
          </p:cNvSpPr>
          <p:nvPr/>
        </p:nvSpPr>
        <p:spPr bwMode="auto">
          <a:xfrm rot="5400000" flipH="1">
            <a:off x="6569049" y="2974385"/>
            <a:ext cx="216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>
              <a:effectLst/>
            </a:endParaRPr>
          </a:p>
        </p:txBody>
      </p:sp>
      <p:sp>
        <p:nvSpPr>
          <p:cNvPr id="70" name="Line 34"/>
          <p:cNvSpPr>
            <a:spLocks noChangeShapeType="1"/>
          </p:cNvSpPr>
          <p:nvPr/>
        </p:nvSpPr>
        <p:spPr bwMode="auto">
          <a:xfrm rot="5400000" flipH="1">
            <a:off x="7939599" y="2470610"/>
            <a:ext cx="180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72" name="Line 34"/>
          <p:cNvSpPr>
            <a:spLocks noChangeShapeType="1"/>
          </p:cNvSpPr>
          <p:nvPr/>
        </p:nvSpPr>
        <p:spPr bwMode="auto">
          <a:xfrm rot="5400000" flipH="1">
            <a:off x="6587049" y="2470610"/>
            <a:ext cx="180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>
              <a:effectLst/>
            </a:endParaRPr>
          </a:p>
        </p:txBody>
      </p:sp>
      <p:sp>
        <p:nvSpPr>
          <p:cNvPr id="73" name="Line 34"/>
          <p:cNvSpPr>
            <a:spLocks noChangeShapeType="1"/>
          </p:cNvSpPr>
          <p:nvPr/>
        </p:nvSpPr>
        <p:spPr bwMode="auto">
          <a:xfrm rot="5400000" flipH="1">
            <a:off x="7831599" y="1788035"/>
            <a:ext cx="396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74" name="Line 34"/>
          <p:cNvSpPr>
            <a:spLocks noChangeShapeType="1"/>
          </p:cNvSpPr>
          <p:nvPr/>
        </p:nvSpPr>
        <p:spPr bwMode="auto">
          <a:xfrm rot="5400000" flipH="1">
            <a:off x="6479049" y="1788035"/>
            <a:ext cx="396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>
              <a:effectLst/>
            </a:endParaRPr>
          </a:p>
        </p:txBody>
      </p:sp>
      <p:sp>
        <p:nvSpPr>
          <p:cNvPr id="75" name="Content Placeholder 2" hidden="1"/>
          <p:cNvSpPr txBox="1">
            <a:spLocks/>
          </p:cNvSpPr>
          <p:nvPr/>
        </p:nvSpPr>
        <p:spPr bwMode="auto">
          <a:xfrm>
            <a:off x="604409" y="2329313"/>
            <a:ext cx="8001056" cy="3003082"/>
          </a:xfrm>
          <a:prstGeom prst="rect">
            <a:avLst/>
          </a:prstGeom>
          <a:gradFill flip="none" rotWithShape="1">
            <a:gsLst>
              <a:gs pos="0">
                <a:schemeClr val="dk1">
                  <a:shade val="51000"/>
                  <a:satMod val="130000"/>
                  <a:alpha val="90000"/>
                </a:schemeClr>
              </a:gs>
              <a:gs pos="80000">
                <a:schemeClr val="dk1">
                  <a:shade val="93000"/>
                  <a:satMod val="130000"/>
                  <a:alpha val="90000"/>
                </a:schemeClr>
              </a:gs>
              <a:gs pos="100000">
                <a:schemeClr val="dk1">
                  <a:shade val="94000"/>
                  <a:satMod val="135000"/>
                  <a:alpha val="90000"/>
                </a:schemeClr>
              </a:gs>
            </a:gsLst>
            <a:lin ang="2700000" scaled="1"/>
            <a:tileRect/>
          </a:gradFill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Factor</a:t>
            </a:r>
            <a:r>
              <a:rPr kumimoji="0" lang="en-GB" sz="2800" b="0" i="0" u="none" strike="noStrike" kern="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graphs reveal computational structure based on statistical dependencies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sz="2800" kern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Messages are results of partial computations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GB" sz="2800" kern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Computations are localised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l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Infer.Net</a:t>
            </a:r>
            <a:r>
              <a:rPr kumimoji="0" lang="en-GB" sz="2800" b="0" i="0" u="none" strike="noStrike" kern="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is a </a:t>
            </a:r>
            <a:r>
              <a:rPr kumimoji="0" lang="en-GB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l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.Net</a:t>
            </a:r>
            <a:r>
              <a:rPr kumimoji="0" lang="en-GB" sz="2800" b="0" i="0" u="none" strike="noStrike" kern="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library for (approximate) message passing built at MSRC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36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36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36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136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136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136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136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136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136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5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500"/>
                            </p:stCondLst>
                            <p:childTnLst>
                              <p:par>
                                <p:cTn id="1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36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77" dur="500" fill="hold"/>
                                        <p:tgtEl>
                                          <p:spTgt spid="1362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1362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1362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1" dur="500" fill="hold"/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5" dur="500" fill="hold"/>
                                        <p:tgtEl>
                                          <p:spTgt spid="1362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1362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1362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9" dur="500" fill="hold"/>
                                        <p:tgtEl>
                                          <p:spTgt spid="136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1" dur="500" fill="hold"/>
                                        <p:tgtEl>
                                          <p:spTgt spid="1362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3" dur="500" fill="hold"/>
                                        <p:tgtEl>
                                          <p:spTgt spid="1362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00"/>
                            </p:stCondLst>
                            <p:childTnLst>
                              <p:par>
                                <p:cTn id="2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500"/>
                            </p:stCondLst>
                            <p:childTnLst>
                              <p:par>
                                <p:cTn id="2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uiExpand="1" animBg="1"/>
      <p:bldP spid="141" grpId="1" uiExpand="1" animBg="1"/>
      <p:bldP spid="142" grpId="0" uiExpand="1"/>
      <p:bldP spid="142" grpId="1" uiExpand="1"/>
      <p:bldP spid="136208" grpId="0" uiExpand="1" animBg="1"/>
      <p:bldP spid="136248" grpId="0" uiExpand="1"/>
      <p:bldP spid="136198" grpId="0" uiExpand="1" animBg="1"/>
      <p:bldP spid="136247" grpId="0" uiExpand="1"/>
      <p:bldP spid="71" grpId="0" uiExpand="1" build="p"/>
      <p:bldP spid="136197" grpId="0" uiExpand="1" animBg="1"/>
      <p:bldP spid="136199" grpId="0" uiExpand="1" animBg="1"/>
      <p:bldP spid="136200" grpId="0" uiExpand="1" animBg="1"/>
      <p:bldP spid="136207" grpId="0" uiExpand="1" animBg="1"/>
      <p:bldP spid="136209" grpId="0" uiExpand="1" animBg="1"/>
      <p:bldP spid="136210" grpId="0" uiExpand="1" animBg="1"/>
      <p:bldP spid="136201" grpId="0" uiExpand="1" animBg="1"/>
      <p:bldP spid="136214" grpId="0" uiExpand="1" animBg="1"/>
      <p:bldP spid="136215" grpId="0" uiExpand="1" animBg="1"/>
      <p:bldP spid="136250" grpId="0" uiExpand="1"/>
      <p:bldP spid="136250" grpId="1" uiExpand="1"/>
      <p:bldP spid="136251" grpId="0" uiExpand="1"/>
      <p:bldP spid="136251" grpId="1" uiExpand="1"/>
      <p:bldP spid="136253" grpId="0" uiExpand="1"/>
      <p:bldP spid="136253" grpId="1" uiExpand="1"/>
      <p:bldP spid="102" grpId="0" uiExpand="1" animBg="1"/>
      <p:bldP spid="105" grpId="0" uiExpand="1"/>
      <p:bldP spid="111" grpId="0" uiExpand="1" animBg="1"/>
      <p:bldP spid="111" grpId="1" uiExpand="1" animBg="1"/>
      <p:bldP spid="112" grpId="0" uiExpand="1" animBg="1"/>
      <p:bldP spid="112" grpId="1" uiExpand="1" animBg="1"/>
      <p:bldP spid="58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2" grpId="0" animBg="1"/>
      <p:bldP spid="73" grpId="0" animBg="1"/>
      <p:bldP spid="74" grpId="0" animBg="1"/>
      <p:bldP spid="7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Gaussian Message Passing</a:t>
            </a:r>
            <a:endParaRPr lang="en-GB" dirty="0"/>
          </a:p>
        </p:txBody>
      </p:sp>
      <p:grpSp>
        <p:nvGrpSpPr>
          <p:cNvPr id="3" name="Group 134"/>
          <p:cNvGrpSpPr/>
          <p:nvPr/>
        </p:nvGrpSpPr>
        <p:grpSpPr>
          <a:xfrm>
            <a:off x="1182688" y="2043113"/>
            <a:ext cx="1522413" cy="1192213"/>
            <a:chOff x="1182688" y="2043113"/>
            <a:chExt cx="1522413" cy="11922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50" name="Freeform 126"/>
            <p:cNvSpPr>
              <a:spLocks/>
            </p:cNvSpPr>
            <p:nvPr/>
          </p:nvSpPr>
          <p:spPr bwMode="auto">
            <a:xfrm>
              <a:off x="1182688" y="3222626"/>
              <a:ext cx="384175" cy="12700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10" y="8"/>
                </a:cxn>
                <a:cxn ang="0">
                  <a:pos x="15" y="8"/>
                </a:cxn>
                <a:cxn ang="0">
                  <a:pos x="21" y="8"/>
                </a:cxn>
                <a:cxn ang="0">
                  <a:pos x="27" y="8"/>
                </a:cxn>
                <a:cxn ang="0">
                  <a:pos x="32" y="8"/>
                </a:cxn>
                <a:cxn ang="0">
                  <a:pos x="38" y="8"/>
                </a:cxn>
                <a:cxn ang="0">
                  <a:pos x="44" y="8"/>
                </a:cxn>
                <a:cxn ang="0">
                  <a:pos x="50" y="8"/>
                </a:cxn>
                <a:cxn ang="0">
                  <a:pos x="55" y="8"/>
                </a:cxn>
                <a:cxn ang="0">
                  <a:pos x="61" y="8"/>
                </a:cxn>
                <a:cxn ang="0">
                  <a:pos x="67" y="8"/>
                </a:cxn>
                <a:cxn ang="0">
                  <a:pos x="73" y="8"/>
                </a:cxn>
                <a:cxn ang="0">
                  <a:pos x="78" y="8"/>
                </a:cxn>
                <a:cxn ang="0">
                  <a:pos x="84" y="8"/>
                </a:cxn>
                <a:cxn ang="0">
                  <a:pos x="90" y="8"/>
                </a:cxn>
                <a:cxn ang="0">
                  <a:pos x="95" y="8"/>
                </a:cxn>
                <a:cxn ang="0">
                  <a:pos x="101" y="8"/>
                </a:cxn>
                <a:cxn ang="0">
                  <a:pos x="107" y="8"/>
                </a:cxn>
                <a:cxn ang="0">
                  <a:pos x="113" y="8"/>
                </a:cxn>
                <a:cxn ang="0">
                  <a:pos x="118" y="8"/>
                </a:cxn>
                <a:cxn ang="0">
                  <a:pos x="124" y="8"/>
                </a:cxn>
                <a:cxn ang="0">
                  <a:pos x="130" y="8"/>
                </a:cxn>
                <a:cxn ang="0">
                  <a:pos x="135" y="8"/>
                </a:cxn>
                <a:cxn ang="0">
                  <a:pos x="141" y="8"/>
                </a:cxn>
                <a:cxn ang="0">
                  <a:pos x="147" y="8"/>
                </a:cxn>
                <a:cxn ang="0">
                  <a:pos x="153" y="8"/>
                </a:cxn>
                <a:cxn ang="0">
                  <a:pos x="158" y="8"/>
                </a:cxn>
                <a:cxn ang="0">
                  <a:pos x="164" y="8"/>
                </a:cxn>
                <a:cxn ang="0">
                  <a:pos x="170" y="8"/>
                </a:cxn>
                <a:cxn ang="0">
                  <a:pos x="175" y="8"/>
                </a:cxn>
                <a:cxn ang="0">
                  <a:pos x="181" y="8"/>
                </a:cxn>
                <a:cxn ang="0">
                  <a:pos x="187" y="8"/>
                </a:cxn>
                <a:cxn ang="0">
                  <a:pos x="193" y="8"/>
                </a:cxn>
                <a:cxn ang="0">
                  <a:pos x="198" y="6"/>
                </a:cxn>
                <a:cxn ang="0">
                  <a:pos x="204" y="6"/>
                </a:cxn>
                <a:cxn ang="0">
                  <a:pos x="210" y="6"/>
                </a:cxn>
                <a:cxn ang="0">
                  <a:pos x="215" y="4"/>
                </a:cxn>
                <a:cxn ang="0">
                  <a:pos x="221" y="4"/>
                </a:cxn>
                <a:cxn ang="0">
                  <a:pos x="227" y="2"/>
                </a:cxn>
                <a:cxn ang="0">
                  <a:pos x="233" y="2"/>
                </a:cxn>
                <a:cxn ang="0">
                  <a:pos x="238" y="0"/>
                </a:cxn>
              </a:cxnLst>
              <a:rect l="0" t="0" r="r" b="b"/>
              <a:pathLst>
                <a:path w="242" h="8">
                  <a:moveTo>
                    <a:pt x="0" y="8"/>
                  </a:moveTo>
                  <a:lnTo>
                    <a:pt x="2" y="8"/>
                  </a:lnTo>
                  <a:lnTo>
                    <a:pt x="4" y="8"/>
                  </a:lnTo>
                  <a:lnTo>
                    <a:pt x="6" y="8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3" y="8"/>
                  </a:lnTo>
                  <a:lnTo>
                    <a:pt x="15" y="8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21" y="8"/>
                  </a:lnTo>
                  <a:lnTo>
                    <a:pt x="23" y="8"/>
                  </a:lnTo>
                  <a:lnTo>
                    <a:pt x="25" y="8"/>
                  </a:lnTo>
                  <a:lnTo>
                    <a:pt x="27" y="8"/>
                  </a:lnTo>
                  <a:lnTo>
                    <a:pt x="29" y="8"/>
                  </a:lnTo>
                  <a:lnTo>
                    <a:pt x="31" y="8"/>
                  </a:lnTo>
                  <a:lnTo>
                    <a:pt x="32" y="8"/>
                  </a:lnTo>
                  <a:lnTo>
                    <a:pt x="34" y="8"/>
                  </a:lnTo>
                  <a:lnTo>
                    <a:pt x="36" y="8"/>
                  </a:lnTo>
                  <a:lnTo>
                    <a:pt x="38" y="8"/>
                  </a:lnTo>
                  <a:lnTo>
                    <a:pt x="40" y="8"/>
                  </a:lnTo>
                  <a:lnTo>
                    <a:pt x="42" y="8"/>
                  </a:lnTo>
                  <a:lnTo>
                    <a:pt x="44" y="8"/>
                  </a:lnTo>
                  <a:lnTo>
                    <a:pt x="46" y="8"/>
                  </a:lnTo>
                  <a:lnTo>
                    <a:pt x="48" y="8"/>
                  </a:lnTo>
                  <a:lnTo>
                    <a:pt x="50" y="8"/>
                  </a:lnTo>
                  <a:lnTo>
                    <a:pt x="52" y="8"/>
                  </a:lnTo>
                  <a:lnTo>
                    <a:pt x="53" y="8"/>
                  </a:lnTo>
                  <a:lnTo>
                    <a:pt x="55" y="8"/>
                  </a:lnTo>
                  <a:lnTo>
                    <a:pt x="57" y="8"/>
                  </a:lnTo>
                  <a:lnTo>
                    <a:pt x="59" y="8"/>
                  </a:lnTo>
                  <a:lnTo>
                    <a:pt x="61" y="8"/>
                  </a:lnTo>
                  <a:lnTo>
                    <a:pt x="63" y="8"/>
                  </a:lnTo>
                  <a:lnTo>
                    <a:pt x="65" y="8"/>
                  </a:lnTo>
                  <a:lnTo>
                    <a:pt x="67" y="8"/>
                  </a:lnTo>
                  <a:lnTo>
                    <a:pt x="69" y="8"/>
                  </a:lnTo>
                  <a:lnTo>
                    <a:pt x="71" y="8"/>
                  </a:lnTo>
                  <a:lnTo>
                    <a:pt x="73" y="8"/>
                  </a:lnTo>
                  <a:lnTo>
                    <a:pt x="74" y="8"/>
                  </a:lnTo>
                  <a:lnTo>
                    <a:pt x="76" y="8"/>
                  </a:lnTo>
                  <a:lnTo>
                    <a:pt x="78" y="8"/>
                  </a:lnTo>
                  <a:lnTo>
                    <a:pt x="80" y="8"/>
                  </a:lnTo>
                  <a:lnTo>
                    <a:pt x="82" y="8"/>
                  </a:lnTo>
                  <a:lnTo>
                    <a:pt x="84" y="8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90" y="8"/>
                  </a:lnTo>
                  <a:lnTo>
                    <a:pt x="92" y="8"/>
                  </a:lnTo>
                  <a:lnTo>
                    <a:pt x="93" y="8"/>
                  </a:lnTo>
                  <a:lnTo>
                    <a:pt x="95" y="8"/>
                  </a:lnTo>
                  <a:lnTo>
                    <a:pt x="97" y="8"/>
                  </a:lnTo>
                  <a:lnTo>
                    <a:pt x="99" y="8"/>
                  </a:lnTo>
                  <a:lnTo>
                    <a:pt x="101" y="8"/>
                  </a:lnTo>
                  <a:lnTo>
                    <a:pt x="103" y="8"/>
                  </a:lnTo>
                  <a:lnTo>
                    <a:pt x="105" y="8"/>
                  </a:lnTo>
                  <a:lnTo>
                    <a:pt x="107" y="8"/>
                  </a:lnTo>
                  <a:lnTo>
                    <a:pt x="109" y="8"/>
                  </a:lnTo>
                  <a:lnTo>
                    <a:pt x="111" y="8"/>
                  </a:lnTo>
                  <a:lnTo>
                    <a:pt x="113" y="8"/>
                  </a:lnTo>
                  <a:lnTo>
                    <a:pt x="114" y="8"/>
                  </a:lnTo>
                  <a:lnTo>
                    <a:pt x="116" y="8"/>
                  </a:lnTo>
                  <a:lnTo>
                    <a:pt x="118" y="8"/>
                  </a:lnTo>
                  <a:lnTo>
                    <a:pt x="120" y="8"/>
                  </a:lnTo>
                  <a:lnTo>
                    <a:pt x="122" y="8"/>
                  </a:lnTo>
                  <a:lnTo>
                    <a:pt x="124" y="8"/>
                  </a:lnTo>
                  <a:lnTo>
                    <a:pt x="126" y="8"/>
                  </a:lnTo>
                  <a:lnTo>
                    <a:pt x="128" y="8"/>
                  </a:lnTo>
                  <a:lnTo>
                    <a:pt x="130" y="8"/>
                  </a:lnTo>
                  <a:lnTo>
                    <a:pt x="132" y="8"/>
                  </a:lnTo>
                  <a:lnTo>
                    <a:pt x="133" y="8"/>
                  </a:lnTo>
                  <a:lnTo>
                    <a:pt x="135" y="8"/>
                  </a:lnTo>
                  <a:lnTo>
                    <a:pt x="137" y="8"/>
                  </a:lnTo>
                  <a:lnTo>
                    <a:pt x="139" y="8"/>
                  </a:lnTo>
                  <a:lnTo>
                    <a:pt x="141" y="8"/>
                  </a:lnTo>
                  <a:lnTo>
                    <a:pt x="143" y="8"/>
                  </a:lnTo>
                  <a:lnTo>
                    <a:pt x="145" y="8"/>
                  </a:lnTo>
                  <a:lnTo>
                    <a:pt x="147" y="8"/>
                  </a:lnTo>
                  <a:lnTo>
                    <a:pt x="149" y="8"/>
                  </a:lnTo>
                  <a:lnTo>
                    <a:pt x="151" y="8"/>
                  </a:lnTo>
                  <a:lnTo>
                    <a:pt x="153" y="8"/>
                  </a:lnTo>
                  <a:lnTo>
                    <a:pt x="154" y="8"/>
                  </a:lnTo>
                  <a:lnTo>
                    <a:pt x="156" y="8"/>
                  </a:lnTo>
                  <a:lnTo>
                    <a:pt x="158" y="8"/>
                  </a:lnTo>
                  <a:lnTo>
                    <a:pt x="160" y="8"/>
                  </a:lnTo>
                  <a:lnTo>
                    <a:pt x="162" y="8"/>
                  </a:lnTo>
                  <a:lnTo>
                    <a:pt x="164" y="8"/>
                  </a:lnTo>
                  <a:lnTo>
                    <a:pt x="166" y="8"/>
                  </a:lnTo>
                  <a:lnTo>
                    <a:pt x="168" y="8"/>
                  </a:lnTo>
                  <a:lnTo>
                    <a:pt x="170" y="8"/>
                  </a:lnTo>
                  <a:lnTo>
                    <a:pt x="172" y="8"/>
                  </a:lnTo>
                  <a:lnTo>
                    <a:pt x="174" y="8"/>
                  </a:lnTo>
                  <a:lnTo>
                    <a:pt x="175" y="8"/>
                  </a:lnTo>
                  <a:lnTo>
                    <a:pt x="177" y="8"/>
                  </a:lnTo>
                  <a:lnTo>
                    <a:pt x="179" y="8"/>
                  </a:lnTo>
                  <a:lnTo>
                    <a:pt x="181" y="8"/>
                  </a:lnTo>
                  <a:lnTo>
                    <a:pt x="183" y="8"/>
                  </a:lnTo>
                  <a:lnTo>
                    <a:pt x="185" y="8"/>
                  </a:lnTo>
                  <a:lnTo>
                    <a:pt x="187" y="8"/>
                  </a:lnTo>
                  <a:lnTo>
                    <a:pt x="189" y="8"/>
                  </a:lnTo>
                  <a:lnTo>
                    <a:pt x="191" y="8"/>
                  </a:lnTo>
                  <a:lnTo>
                    <a:pt x="193" y="8"/>
                  </a:lnTo>
                  <a:lnTo>
                    <a:pt x="194" y="6"/>
                  </a:lnTo>
                  <a:lnTo>
                    <a:pt x="196" y="6"/>
                  </a:lnTo>
                  <a:lnTo>
                    <a:pt x="198" y="6"/>
                  </a:lnTo>
                  <a:lnTo>
                    <a:pt x="200" y="6"/>
                  </a:lnTo>
                  <a:lnTo>
                    <a:pt x="202" y="6"/>
                  </a:lnTo>
                  <a:lnTo>
                    <a:pt x="204" y="6"/>
                  </a:lnTo>
                  <a:lnTo>
                    <a:pt x="206" y="6"/>
                  </a:lnTo>
                  <a:lnTo>
                    <a:pt x="208" y="6"/>
                  </a:lnTo>
                  <a:lnTo>
                    <a:pt x="210" y="6"/>
                  </a:lnTo>
                  <a:lnTo>
                    <a:pt x="212" y="6"/>
                  </a:lnTo>
                  <a:lnTo>
                    <a:pt x="214" y="6"/>
                  </a:lnTo>
                  <a:lnTo>
                    <a:pt x="215" y="4"/>
                  </a:lnTo>
                  <a:lnTo>
                    <a:pt x="217" y="4"/>
                  </a:lnTo>
                  <a:lnTo>
                    <a:pt x="219" y="4"/>
                  </a:lnTo>
                  <a:lnTo>
                    <a:pt x="221" y="4"/>
                  </a:lnTo>
                  <a:lnTo>
                    <a:pt x="223" y="4"/>
                  </a:lnTo>
                  <a:lnTo>
                    <a:pt x="225" y="4"/>
                  </a:lnTo>
                  <a:lnTo>
                    <a:pt x="227" y="2"/>
                  </a:lnTo>
                  <a:lnTo>
                    <a:pt x="229" y="2"/>
                  </a:lnTo>
                  <a:lnTo>
                    <a:pt x="231" y="2"/>
                  </a:lnTo>
                  <a:lnTo>
                    <a:pt x="233" y="2"/>
                  </a:lnTo>
                  <a:lnTo>
                    <a:pt x="234" y="2"/>
                  </a:lnTo>
                  <a:lnTo>
                    <a:pt x="236" y="0"/>
                  </a:lnTo>
                  <a:lnTo>
                    <a:pt x="238" y="0"/>
                  </a:lnTo>
                  <a:lnTo>
                    <a:pt x="240" y="0"/>
                  </a:lnTo>
                  <a:lnTo>
                    <a:pt x="242" y="0"/>
                  </a:lnTo>
                </a:path>
              </a:pathLst>
            </a:custGeom>
            <a:noFill/>
            <a:ln w="317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>
                <a:latin typeface="+mn-lt"/>
              </a:endParaRPr>
            </a:p>
          </p:txBody>
        </p:sp>
        <p:sp>
          <p:nvSpPr>
            <p:cNvPr id="1151" name="Freeform 127"/>
            <p:cNvSpPr>
              <a:spLocks/>
            </p:cNvSpPr>
            <p:nvPr/>
          </p:nvSpPr>
          <p:spPr bwMode="auto">
            <a:xfrm>
              <a:off x="1566863" y="2714626"/>
              <a:ext cx="254000" cy="508000"/>
            </a:xfrm>
            <a:custGeom>
              <a:avLst/>
              <a:gdLst/>
              <a:ahLst/>
              <a:cxnLst>
                <a:cxn ang="0">
                  <a:pos x="4" y="318"/>
                </a:cxn>
                <a:cxn ang="0">
                  <a:pos x="10" y="316"/>
                </a:cxn>
                <a:cxn ang="0">
                  <a:pos x="15" y="315"/>
                </a:cxn>
                <a:cxn ang="0">
                  <a:pos x="21" y="311"/>
                </a:cxn>
                <a:cxn ang="0">
                  <a:pos x="27" y="309"/>
                </a:cxn>
                <a:cxn ang="0">
                  <a:pos x="33" y="305"/>
                </a:cxn>
                <a:cxn ang="0">
                  <a:pos x="38" y="301"/>
                </a:cxn>
                <a:cxn ang="0">
                  <a:pos x="44" y="295"/>
                </a:cxn>
                <a:cxn ang="0">
                  <a:pos x="50" y="292"/>
                </a:cxn>
                <a:cxn ang="0">
                  <a:pos x="55" y="286"/>
                </a:cxn>
                <a:cxn ang="0">
                  <a:pos x="61" y="278"/>
                </a:cxn>
                <a:cxn ang="0">
                  <a:pos x="69" y="271"/>
                </a:cxn>
                <a:cxn ang="0">
                  <a:pos x="73" y="263"/>
                </a:cxn>
                <a:cxn ang="0">
                  <a:pos x="78" y="255"/>
                </a:cxn>
                <a:cxn ang="0">
                  <a:pos x="80" y="250"/>
                </a:cxn>
                <a:cxn ang="0">
                  <a:pos x="84" y="244"/>
                </a:cxn>
                <a:cxn ang="0">
                  <a:pos x="88" y="238"/>
                </a:cxn>
                <a:cxn ang="0">
                  <a:pos x="90" y="233"/>
                </a:cxn>
                <a:cxn ang="0">
                  <a:pos x="94" y="227"/>
                </a:cxn>
                <a:cxn ang="0">
                  <a:pos x="95" y="219"/>
                </a:cxn>
                <a:cxn ang="0">
                  <a:pos x="99" y="214"/>
                </a:cxn>
                <a:cxn ang="0">
                  <a:pos x="101" y="206"/>
                </a:cxn>
                <a:cxn ang="0">
                  <a:pos x="105" y="200"/>
                </a:cxn>
                <a:cxn ang="0">
                  <a:pos x="107" y="193"/>
                </a:cxn>
                <a:cxn ang="0">
                  <a:pos x="111" y="185"/>
                </a:cxn>
                <a:cxn ang="0">
                  <a:pos x="113" y="175"/>
                </a:cxn>
                <a:cxn ang="0">
                  <a:pos x="116" y="168"/>
                </a:cxn>
                <a:cxn ang="0">
                  <a:pos x="118" y="158"/>
                </a:cxn>
                <a:cxn ang="0">
                  <a:pos x="122" y="151"/>
                </a:cxn>
                <a:cxn ang="0">
                  <a:pos x="124" y="141"/>
                </a:cxn>
                <a:cxn ang="0">
                  <a:pos x="128" y="132"/>
                </a:cxn>
                <a:cxn ang="0">
                  <a:pos x="130" y="122"/>
                </a:cxn>
                <a:cxn ang="0">
                  <a:pos x="134" y="111"/>
                </a:cxn>
                <a:cxn ang="0">
                  <a:pos x="135" y="101"/>
                </a:cxn>
                <a:cxn ang="0">
                  <a:pos x="139" y="90"/>
                </a:cxn>
                <a:cxn ang="0">
                  <a:pos x="141" y="80"/>
                </a:cxn>
                <a:cxn ang="0">
                  <a:pos x="145" y="69"/>
                </a:cxn>
                <a:cxn ang="0">
                  <a:pos x="147" y="57"/>
                </a:cxn>
                <a:cxn ang="0">
                  <a:pos x="151" y="44"/>
                </a:cxn>
                <a:cxn ang="0">
                  <a:pos x="153" y="33"/>
                </a:cxn>
                <a:cxn ang="0">
                  <a:pos x="156" y="21"/>
                </a:cxn>
                <a:cxn ang="0">
                  <a:pos x="158" y="8"/>
                </a:cxn>
              </a:cxnLst>
              <a:rect l="0" t="0" r="r" b="b"/>
              <a:pathLst>
                <a:path w="160" h="320">
                  <a:moveTo>
                    <a:pt x="0" y="320"/>
                  </a:moveTo>
                  <a:lnTo>
                    <a:pt x="2" y="318"/>
                  </a:lnTo>
                  <a:lnTo>
                    <a:pt x="4" y="318"/>
                  </a:lnTo>
                  <a:lnTo>
                    <a:pt x="6" y="318"/>
                  </a:lnTo>
                  <a:lnTo>
                    <a:pt x="8" y="316"/>
                  </a:lnTo>
                  <a:lnTo>
                    <a:pt x="10" y="316"/>
                  </a:lnTo>
                  <a:lnTo>
                    <a:pt x="12" y="315"/>
                  </a:lnTo>
                  <a:lnTo>
                    <a:pt x="13" y="315"/>
                  </a:lnTo>
                  <a:lnTo>
                    <a:pt x="15" y="315"/>
                  </a:lnTo>
                  <a:lnTo>
                    <a:pt x="17" y="313"/>
                  </a:lnTo>
                  <a:lnTo>
                    <a:pt x="19" y="313"/>
                  </a:lnTo>
                  <a:lnTo>
                    <a:pt x="21" y="311"/>
                  </a:lnTo>
                  <a:lnTo>
                    <a:pt x="23" y="311"/>
                  </a:lnTo>
                  <a:lnTo>
                    <a:pt x="25" y="309"/>
                  </a:lnTo>
                  <a:lnTo>
                    <a:pt x="27" y="309"/>
                  </a:lnTo>
                  <a:lnTo>
                    <a:pt x="29" y="307"/>
                  </a:lnTo>
                  <a:lnTo>
                    <a:pt x="31" y="307"/>
                  </a:lnTo>
                  <a:lnTo>
                    <a:pt x="33" y="305"/>
                  </a:lnTo>
                  <a:lnTo>
                    <a:pt x="34" y="303"/>
                  </a:lnTo>
                  <a:lnTo>
                    <a:pt x="36" y="303"/>
                  </a:lnTo>
                  <a:lnTo>
                    <a:pt x="38" y="301"/>
                  </a:lnTo>
                  <a:lnTo>
                    <a:pt x="40" y="299"/>
                  </a:lnTo>
                  <a:lnTo>
                    <a:pt x="42" y="297"/>
                  </a:lnTo>
                  <a:lnTo>
                    <a:pt x="44" y="295"/>
                  </a:lnTo>
                  <a:lnTo>
                    <a:pt x="46" y="295"/>
                  </a:lnTo>
                  <a:lnTo>
                    <a:pt x="48" y="294"/>
                  </a:lnTo>
                  <a:lnTo>
                    <a:pt x="50" y="292"/>
                  </a:lnTo>
                  <a:lnTo>
                    <a:pt x="52" y="290"/>
                  </a:lnTo>
                  <a:lnTo>
                    <a:pt x="53" y="288"/>
                  </a:lnTo>
                  <a:lnTo>
                    <a:pt x="55" y="286"/>
                  </a:lnTo>
                  <a:lnTo>
                    <a:pt x="57" y="284"/>
                  </a:lnTo>
                  <a:lnTo>
                    <a:pt x="61" y="280"/>
                  </a:lnTo>
                  <a:lnTo>
                    <a:pt x="61" y="278"/>
                  </a:lnTo>
                  <a:lnTo>
                    <a:pt x="63" y="276"/>
                  </a:lnTo>
                  <a:lnTo>
                    <a:pt x="65" y="275"/>
                  </a:lnTo>
                  <a:lnTo>
                    <a:pt x="69" y="271"/>
                  </a:lnTo>
                  <a:lnTo>
                    <a:pt x="69" y="269"/>
                  </a:lnTo>
                  <a:lnTo>
                    <a:pt x="73" y="265"/>
                  </a:lnTo>
                  <a:lnTo>
                    <a:pt x="73" y="263"/>
                  </a:lnTo>
                  <a:lnTo>
                    <a:pt x="76" y="259"/>
                  </a:lnTo>
                  <a:lnTo>
                    <a:pt x="76" y="257"/>
                  </a:lnTo>
                  <a:lnTo>
                    <a:pt x="78" y="255"/>
                  </a:lnTo>
                  <a:lnTo>
                    <a:pt x="78" y="254"/>
                  </a:lnTo>
                  <a:lnTo>
                    <a:pt x="80" y="252"/>
                  </a:lnTo>
                  <a:lnTo>
                    <a:pt x="80" y="250"/>
                  </a:lnTo>
                  <a:lnTo>
                    <a:pt x="82" y="248"/>
                  </a:lnTo>
                  <a:lnTo>
                    <a:pt x="84" y="246"/>
                  </a:lnTo>
                  <a:lnTo>
                    <a:pt x="84" y="244"/>
                  </a:lnTo>
                  <a:lnTo>
                    <a:pt x="86" y="242"/>
                  </a:lnTo>
                  <a:lnTo>
                    <a:pt x="86" y="240"/>
                  </a:lnTo>
                  <a:lnTo>
                    <a:pt x="88" y="238"/>
                  </a:lnTo>
                  <a:lnTo>
                    <a:pt x="88" y="236"/>
                  </a:lnTo>
                  <a:lnTo>
                    <a:pt x="90" y="235"/>
                  </a:lnTo>
                  <a:lnTo>
                    <a:pt x="90" y="233"/>
                  </a:lnTo>
                  <a:lnTo>
                    <a:pt x="92" y="231"/>
                  </a:lnTo>
                  <a:lnTo>
                    <a:pt x="92" y="229"/>
                  </a:lnTo>
                  <a:lnTo>
                    <a:pt x="94" y="227"/>
                  </a:lnTo>
                  <a:lnTo>
                    <a:pt x="94" y="225"/>
                  </a:lnTo>
                  <a:lnTo>
                    <a:pt x="95" y="221"/>
                  </a:lnTo>
                  <a:lnTo>
                    <a:pt x="95" y="219"/>
                  </a:lnTo>
                  <a:lnTo>
                    <a:pt x="97" y="217"/>
                  </a:lnTo>
                  <a:lnTo>
                    <a:pt x="97" y="215"/>
                  </a:lnTo>
                  <a:lnTo>
                    <a:pt x="99" y="214"/>
                  </a:lnTo>
                  <a:lnTo>
                    <a:pt x="99" y="212"/>
                  </a:lnTo>
                  <a:lnTo>
                    <a:pt x="101" y="210"/>
                  </a:lnTo>
                  <a:lnTo>
                    <a:pt x="101" y="206"/>
                  </a:lnTo>
                  <a:lnTo>
                    <a:pt x="103" y="204"/>
                  </a:lnTo>
                  <a:lnTo>
                    <a:pt x="103" y="202"/>
                  </a:lnTo>
                  <a:lnTo>
                    <a:pt x="105" y="200"/>
                  </a:lnTo>
                  <a:lnTo>
                    <a:pt x="105" y="196"/>
                  </a:lnTo>
                  <a:lnTo>
                    <a:pt x="107" y="195"/>
                  </a:lnTo>
                  <a:lnTo>
                    <a:pt x="107" y="193"/>
                  </a:lnTo>
                  <a:lnTo>
                    <a:pt x="109" y="189"/>
                  </a:lnTo>
                  <a:lnTo>
                    <a:pt x="109" y="187"/>
                  </a:lnTo>
                  <a:lnTo>
                    <a:pt x="111" y="185"/>
                  </a:lnTo>
                  <a:lnTo>
                    <a:pt x="111" y="181"/>
                  </a:lnTo>
                  <a:lnTo>
                    <a:pt x="113" y="179"/>
                  </a:lnTo>
                  <a:lnTo>
                    <a:pt x="113" y="175"/>
                  </a:lnTo>
                  <a:lnTo>
                    <a:pt x="114" y="174"/>
                  </a:lnTo>
                  <a:lnTo>
                    <a:pt x="114" y="170"/>
                  </a:lnTo>
                  <a:lnTo>
                    <a:pt x="116" y="168"/>
                  </a:lnTo>
                  <a:lnTo>
                    <a:pt x="116" y="166"/>
                  </a:lnTo>
                  <a:lnTo>
                    <a:pt x="118" y="162"/>
                  </a:lnTo>
                  <a:lnTo>
                    <a:pt x="118" y="158"/>
                  </a:lnTo>
                  <a:lnTo>
                    <a:pt x="120" y="156"/>
                  </a:lnTo>
                  <a:lnTo>
                    <a:pt x="120" y="153"/>
                  </a:lnTo>
                  <a:lnTo>
                    <a:pt x="122" y="151"/>
                  </a:lnTo>
                  <a:lnTo>
                    <a:pt x="122" y="147"/>
                  </a:lnTo>
                  <a:lnTo>
                    <a:pt x="124" y="145"/>
                  </a:lnTo>
                  <a:lnTo>
                    <a:pt x="124" y="141"/>
                  </a:lnTo>
                  <a:lnTo>
                    <a:pt x="126" y="137"/>
                  </a:lnTo>
                  <a:lnTo>
                    <a:pt x="126" y="135"/>
                  </a:lnTo>
                  <a:lnTo>
                    <a:pt x="128" y="132"/>
                  </a:lnTo>
                  <a:lnTo>
                    <a:pt x="128" y="128"/>
                  </a:lnTo>
                  <a:lnTo>
                    <a:pt x="130" y="124"/>
                  </a:lnTo>
                  <a:lnTo>
                    <a:pt x="130" y="122"/>
                  </a:lnTo>
                  <a:lnTo>
                    <a:pt x="132" y="118"/>
                  </a:lnTo>
                  <a:lnTo>
                    <a:pt x="132" y="115"/>
                  </a:lnTo>
                  <a:lnTo>
                    <a:pt x="134" y="111"/>
                  </a:lnTo>
                  <a:lnTo>
                    <a:pt x="134" y="109"/>
                  </a:lnTo>
                  <a:lnTo>
                    <a:pt x="135" y="105"/>
                  </a:lnTo>
                  <a:lnTo>
                    <a:pt x="135" y="101"/>
                  </a:lnTo>
                  <a:lnTo>
                    <a:pt x="137" y="97"/>
                  </a:lnTo>
                  <a:lnTo>
                    <a:pt x="137" y="94"/>
                  </a:lnTo>
                  <a:lnTo>
                    <a:pt x="139" y="90"/>
                  </a:lnTo>
                  <a:lnTo>
                    <a:pt x="139" y="86"/>
                  </a:lnTo>
                  <a:lnTo>
                    <a:pt x="141" y="84"/>
                  </a:lnTo>
                  <a:lnTo>
                    <a:pt x="141" y="80"/>
                  </a:lnTo>
                  <a:lnTo>
                    <a:pt x="143" y="76"/>
                  </a:lnTo>
                  <a:lnTo>
                    <a:pt x="143" y="73"/>
                  </a:lnTo>
                  <a:lnTo>
                    <a:pt x="145" y="69"/>
                  </a:lnTo>
                  <a:lnTo>
                    <a:pt x="145" y="65"/>
                  </a:lnTo>
                  <a:lnTo>
                    <a:pt x="147" y="61"/>
                  </a:lnTo>
                  <a:lnTo>
                    <a:pt x="147" y="57"/>
                  </a:lnTo>
                  <a:lnTo>
                    <a:pt x="149" y="54"/>
                  </a:lnTo>
                  <a:lnTo>
                    <a:pt x="149" y="48"/>
                  </a:lnTo>
                  <a:lnTo>
                    <a:pt x="151" y="44"/>
                  </a:lnTo>
                  <a:lnTo>
                    <a:pt x="151" y="40"/>
                  </a:lnTo>
                  <a:lnTo>
                    <a:pt x="153" y="36"/>
                  </a:lnTo>
                  <a:lnTo>
                    <a:pt x="153" y="33"/>
                  </a:lnTo>
                  <a:lnTo>
                    <a:pt x="154" y="29"/>
                  </a:lnTo>
                  <a:lnTo>
                    <a:pt x="154" y="25"/>
                  </a:lnTo>
                  <a:lnTo>
                    <a:pt x="156" y="21"/>
                  </a:lnTo>
                  <a:lnTo>
                    <a:pt x="156" y="17"/>
                  </a:lnTo>
                  <a:lnTo>
                    <a:pt x="158" y="12"/>
                  </a:lnTo>
                  <a:lnTo>
                    <a:pt x="158" y="8"/>
                  </a:lnTo>
                  <a:lnTo>
                    <a:pt x="160" y="4"/>
                  </a:lnTo>
                  <a:lnTo>
                    <a:pt x="160" y="0"/>
                  </a:lnTo>
                </a:path>
              </a:pathLst>
            </a:custGeom>
            <a:noFill/>
            <a:ln w="317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>
                <a:latin typeface="+mn-lt"/>
              </a:endParaRPr>
            </a:p>
          </p:txBody>
        </p:sp>
        <p:sp>
          <p:nvSpPr>
            <p:cNvPr id="1152" name="Freeform 128"/>
            <p:cNvSpPr>
              <a:spLocks/>
            </p:cNvSpPr>
            <p:nvPr/>
          </p:nvSpPr>
          <p:spPr bwMode="auto">
            <a:xfrm>
              <a:off x="1820863" y="2043113"/>
              <a:ext cx="223838" cy="671513"/>
            </a:xfrm>
            <a:custGeom>
              <a:avLst/>
              <a:gdLst/>
              <a:ahLst/>
              <a:cxnLst>
                <a:cxn ang="0">
                  <a:pos x="2" y="414"/>
                </a:cxn>
                <a:cxn ang="0">
                  <a:pos x="6" y="400"/>
                </a:cxn>
                <a:cxn ang="0">
                  <a:pos x="10" y="389"/>
                </a:cxn>
                <a:cxn ang="0">
                  <a:pos x="12" y="376"/>
                </a:cxn>
                <a:cxn ang="0">
                  <a:pos x="15" y="362"/>
                </a:cxn>
                <a:cxn ang="0">
                  <a:pos x="17" y="349"/>
                </a:cxn>
                <a:cxn ang="0">
                  <a:pos x="21" y="334"/>
                </a:cxn>
                <a:cxn ang="0">
                  <a:pos x="23" y="320"/>
                </a:cxn>
                <a:cxn ang="0">
                  <a:pos x="27" y="307"/>
                </a:cxn>
                <a:cxn ang="0">
                  <a:pos x="29" y="294"/>
                </a:cxn>
                <a:cxn ang="0">
                  <a:pos x="33" y="280"/>
                </a:cxn>
                <a:cxn ang="0">
                  <a:pos x="35" y="267"/>
                </a:cxn>
                <a:cxn ang="0">
                  <a:pos x="38" y="252"/>
                </a:cxn>
                <a:cxn ang="0">
                  <a:pos x="40" y="238"/>
                </a:cxn>
                <a:cxn ang="0">
                  <a:pos x="44" y="225"/>
                </a:cxn>
                <a:cxn ang="0">
                  <a:pos x="46" y="212"/>
                </a:cxn>
                <a:cxn ang="0">
                  <a:pos x="50" y="198"/>
                </a:cxn>
                <a:cxn ang="0">
                  <a:pos x="52" y="187"/>
                </a:cxn>
                <a:cxn ang="0">
                  <a:pos x="55" y="174"/>
                </a:cxn>
                <a:cxn ang="0">
                  <a:pos x="57" y="160"/>
                </a:cxn>
                <a:cxn ang="0">
                  <a:pos x="61" y="149"/>
                </a:cxn>
                <a:cxn ang="0">
                  <a:pos x="63" y="138"/>
                </a:cxn>
                <a:cxn ang="0">
                  <a:pos x="67" y="126"/>
                </a:cxn>
                <a:cxn ang="0">
                  <a:pos x="69" y="115"/>
                </a:cxn>
                <a:cxn ang="0">
                  <a:pos x="73" y="103"/>
                </a:cxn>
                <a:cxn ang="0">
                  <a:pos x="75" y="94"/>
                </a:cxn>
                <a:cxn ang="0">
                  <a:pos x="78" y="82"/>
                </a:cxn>
                <a:cxn ang="0">
                  <a:pos x="80" y="73"/>
                </a:cxn>
                <a:cxn ang="0">
                  <a:pos x="84" y="65"/>
                </a:cxn>
                <a:cxn ang="0">
                  <a:pos x="86" y="56"/>
                </a:cxn>
                <a:cxn ang="0">
                  <a:pos x="90" y="48"/>
                </a:cxn>
                <a:cxn ang="0">
                  <a:pos x="92" y="40"/>
                </a:cxn>
                <a:cxn ang="0">
                  <a:pos x="95" y="33"/>
                </a:cxn>
                <a:cxn ang="0">
                  <a:pos x="97" y="27"/>
                </a:cxn>
                <a:cxn ang="0">
                  <a:pos x="101" y="21"/>
                </a:cxn>
                <a:cxn ang="0">
                  <a:pos x="105" y="16"/>
                </a:cxn>
                <a:cxn ang="0">
                  <a:pos x="111" y="8"/>
                </a:cxn>
                <a:cxn ang="0">
                  <a:pos x="115" y="2"/>
                </a:cxn>
                <a:cxn ang="0">
                  <a:pos x="120" y="0"/>
                </a:cxn>
                <a:cxn ang="0">
                  <a:pos x="126" y="0"/>
                </a:cxn>
                <a:cxn ang="0">
                  <a:pos x="132" y="2"/>
                </a:cxn>
                <a:cxn ang="0">
                  <a:pos x="137" y="8"/>
                </a:cxn>
              </a:cxnLst>
              <a:rect l="0" t="0" r="r" b="b"/>
              <a:pathLst>
                <a:path w="141" h="423">
                  <a:moveTo>
                    <a:pt x="0" y="423"/>
                  </a:moveTo>
                  <a:lnTo>
                    <a:pt x="2" y="418"/>
                  </a:lnTo>
                  <a:lnTo>
                    <a:pt x="2" y="414"/>
                  </a:lnTo>
                  <a:lnTo>
                    <a:pt x="4" y="410"/>
                  </a:lnTo>
                  <a:lnTo>
                    <a:pt x="4" y="406"/>
                  </a:lnTo>
                  <a:lnTo>
                    <a:pt x="6" y="400"/>
                  </a:lnTo>
                  <a:lnTo>
                    <a:pt x="6" y="397"/>
                  </a:lnTo>
                  <a:lnTo>
                    <a:pt x="8" y="393"/>
                  </a:lnTo>
                  <a:lnTo>
                    <a:pt x="10" y="389"/>
                  </a:lnTo>
                  <a:lnTo>
                    <a:pt x="10" y="383"/>
                  </a:lnTo>
                  <a:lnTo>
                    <a:pt x="12" y="379"/>
                  </a:lnTo>
                  <a:lnTo>
                    <a:pt x="12" y="376"/>
                  </a:lnTo>
                  <a:lnTo>
                    <a:pt x="14" y="370"/>
                  </a:lnTo>
                  <a:lnTo>
                    <a:pt x="14" y="366"/>
                  </a:lnTo>
                  <a:lnTo>
                    <a:pt x="15" y="362"/>
                  </a:lnTo>
                  <a:lnTo>
                    <a:pt x="15" y="357"/>
                  </a:lnTo>
                  <a:lnTo>
                    <a:pt x="17" y="353"/>
                  </a:lnTo>
                  <a:lnTo>
                    <a:pt x="17" y="349"/>
                  </a:lnTo>
                  <a:lnTo>
                    <a:pt x="19" y="343"/>
                  </a:lnTo>
                  <a:lnTo>
                    <a:pt x="19" y="339"/>
                  </a:lnTo>
                  <a:lnTo>
                    <a:pt x="21" y="334"/>
                  </a:lnTo>
                  <a:lnTo>
                    <a:pt x="21" y="330"/>
                  </a:lnTo>
                  <a:lnTo>
                    <a:pt x="23" y="326"/>
                  </a:lnTo>
                  <a:lnTo>
                    <a:pt x="23" y="320"/>
                  </a:lnTo>
                  <a:lnTo>
                    <a:pt x="25" y="317"/>
                  </a:lnTo>
                  <a:lnTo>
                    <a:pt x="25" y="311"/>
                  </a:lnTo>
                  <a:lnTo>
                    <a:pt x="27" y="307"/>
                  </a:lnTo>
                  <a:lnTo>
                    <a:pt x="27" y="303"/>
                  </a:lnTo>
                  <a:lnTo>
                    <a:pt x="29" y="298"/>
                  </a:lnTo>
                  <a:lnTo>
                    <a:pt x="29" y="294"/>
                  </a:lnTo>
                  <a:lnTo>
                    <a:pt x="31" y="288"/>
                  </a:lnTo>
                  <a:lnTo>
                    <a:pt x="31" y="284"/>
                  </a:lnTo>
                  <a:lnTo>
                    <a:pt x="33" y="280"/>
                  </a:lnTo>
                  <a:lnTo>
                    <a:pt x="33" y="275"/>
                  </a:lnTo>
                  <a:lnTo>
                    <a:pt x="35" y="271"/>
                  </a:lnTo>
                  <a:lnTo>
                    <a:pt x="35" y="267"/>
                  </a:lnTo>
                  <a:lnTo>
                    <a:pt x="36" y="261"/>
                  </a:lnTo>
                  <a:lnTo>
                    <a:pt x="36" y="258"/>
                  </a:lnTo>
                  <a:lnTo>
                    <a:pt x="38" y="252"/>
                  </a:lnTo>
                  <a:lnTo>
                    <a:pt x="38" y="248"/>
                  </a:lnTo>
                  <a:lnTo>
                    <a:pt x="40" y="244"/>
                  </a:lnTo>
                  <a:lnTo>
                    <a:pt x="40" y="238"/>
                  </a:lnTo>
                  <a:lnTo>
                    <a:pt x="42" y="235"/>
                  </a:lnTo>
                  <a:lnTo>
                    <a:pt x="42" y="231"/>
                  </a:lnTo>
                  <a:lnTo>
                    <a:pt x="44" y="225"/>
                  </a:lnTo>
                  <a:lnTo>
                    <a:pt x="44" y="221"/>
                  </a:lnTo>
                  <a:lnTo>
                    <a:pt x="46" y="218"/>
                  </a:lnTo>
                  <a:lnTo>
                    <a:pt x="46" y="212"/>
                  </a:lnTo>
                  <a:lnTo>
                    <a:pt x="48" y="208"/>
                  </a:lnTo>
                  <a:lnTo>
                    <a:pt x="48" y="204"/>
                  </a:lnTo>
                  <a:lnTo>
                    <a:pt x="50" y="198"/>
                  </a:lnTo>
                  <a:lnTo>
                    <a:pt x="50" y="195"/>
                  </a:lnTo>
                  <a:lnTo>
                    <a:pt x="52" y="191"/>
                  </a:lnTo>
                  <a:lnTo>
                    <a:pt x="52" y="187"/>
                  </a:lnTo>
                  <a:lnTo>
                    <a:pt x="54" y="181"/>
                  </a:lnTo>
                  <a:lnTo>
                    <a:pt x="54" y="178"/>
                  </a:lnTo>
                  <a:lnTo>
                    <a:pt x="55" y="174"/>
                  </a:lnTo>
                  <a:lnTo>
                    <a:pt x="55" y="170"/>
                  </a:lnTo>
                  <a:lnTo>
                    <a:pt x="57" y="164"/>
                  </a:lnTo>
                  <a:lnTo>
                    <a:pt x="57" y="160"/>
                  </a:lnTo>
                  <a:lnTo>
                    <a:pt x="59" y="157"/>
                  </a:lnTo>
                  <a:lnTo>
                    <a:pt x="59" y="153"/>
                  </a:lnTo>
                  <a:lnTo>
                    <a:pt x="61" y="149"/>
                  </a:lnTo>
                  <a:lnTo>
                    <a:pt x="61" y="145"/>
                  </a:lnTo>
                  <a:lnTo>
                    <a:pt x="63" y="141"/>
                  </a:lnTo>
                  <a:lnTo>
                    <a:pt x="63" y="138"/>
                  </a:lnTo>
                  <a:lnTo>
                    <a:pt x="65" y="134"/>
                  </a:lnTo>
                  <a:lnTo>
                    <a:pt x="65" y="130"/>
                  </a:lnTo>
                  <a:lnTo>
                    <a:pt x="67" y="126"/>
                  </a:lnTo>
                  <a:lnTo>
                    <a:pt x="67" y="122"/>
                  </a:lnTo>
                  <a:lnTo>
                    <a:pt x="69" y="118"/>
                  </a:lnTo>
                  <a:lnTo>
                    <a:pt x="69" y="115"/>
                  </a:lnTo>
                  <a:lnTo>
                    <a:pt x="71" y="111"/>
                  </a:lnTo>
                  <a:lnTo>
                    <a:pt x="71" y="107"/>
                  </a:lnTo>
                  <a:lnTo>
                    <a:pt x="73" y="103"/>
                  </a:lnTo>
                  <a:lnTo>
                    <a:pt x="73" y="99"/>
                  </a:lnTo>
                  <a:lnTo>
                    <a:pt x="75" y="96"/>
                  </a:lnTo>
                  <a:lnTo>
                    <a:pt x="75" y="94"/>
                  </a:lnTo>
                  <a:lnTo>
                    <a:pt x="76" y="90"/>
                  </a:lnTo>
                  <a:lnTo>
                    <a:pt x="76" y="86"/>
                  </a:lnTo>
                  <a:lnTo>
                    <a:pt x="78" y="82"/>
                  </a:lnTo>
                  <a:lnTo>
                    <a:pt x="78" y="80"/>
                  </a:lnTo>
                  <a:lnTo>
                    <a:pt x="80" y="77"/>
                  </a:lnTo>
                  <a:lnTo>
                    <a:pt x="80" y="73"/>
                  </a:lnTo>
                  <a:lnTo>
                    <a:pt x="82" y="71"/>
                  </a:lnTo>
                  <a:lnTo>
                    <a:pt x="82" y="67"/>
                  </a:lnTo>
                  <a:lnTo>
                    <a:pt x="84" y="65"/>
                  </a:lnTo>
                  <a:lnTo>
                    <a:pt x="84" y="61"/>
                  </a:lnTo>
                  <a:lnTo>
                    <a:pt x="86" y="59"/>
                  </a:lnTo>
                  <a:lnTo>
                    <a:pt x="86" y="56"/>
                  </a:lnTo>
                  <a:lnTo>
                    <a:pt x="88" y="54"/>
                  </a:lnTo>
                  <a:lnTo>
                    <a:pt x="88" y="50"/>
                  </a:lnTo>
                  <a:lnTo>
                    <a:pt x="90" y="48"/>
                  </a:lnTo>
                  <a:lnTo>
                    <a:pt x="90" y="46"/>
                  </a:lnTo>
                  <a:lnTo>
                    <a:pt x="92" y="42"/>
                  </a:lnTo>
                  <a:lnTo>
                    <a:pt x="92" y="40"/>
                  </a:lnTo>
                  <a:lnTo>
                    <a:pt x="94" y="38"/>
                  </a:lnTo>
                  <a:lnTo>
                    <a:pt x="94" y="37"/>
                  </a:lnTo>
                  <a:lnTo>
                    <a:pt x="95" y="33"/>
                  </a:lnTo>
                  <a:lnTo>
                    <a:pt x="95" y="31"/>
                  </a:lnTo>
                  <a:lnTo>
                    <a:pt x="97" y="29"/>
                  </a:lnTo>
                  <a:lnTo>
                    <a:pt x="97" y="27"/>
                  </a:lnTo>
                  <a:lnTo>
                    <a:pt x="99" y="25"/>
                  </a:lnTo>
                  <a:lnTo>
                    <a:pt x="99" y="23"/>
                  </a:lnTo>
                  <a:lnTo>
                    <a:pt x="101" y="21"/>
                  </a:lnTo>
                  <a:lnTo>
                    <a:pt x="101" y="19"/>
                  </a:lnTo>
                  <a:lnTo>
                    <a:pt x="103" y="18"/>
                  </a:lnTo>
                  <a:lnTo>
                    <a:pt x="105" y="16"/>
                  </a:lnTo>
                  <a:lnTo>
                    <a:pt x="105" y="14"/>
                  </a:lnTo>
                  <a:lnTo>
                    <a:pt x="107" y="12"/>
                  </a:lnTo>
                  <a:lnTo>
                    <a:pt x="111" y="8"/>
                  </a:lnTo>
                  <a:lnTo>
                    <a:pt x="111" y="6"/>
                  </a:lnTo>
                  <a:lnTo>
                    <a:pt x="113" y="4"/>
                  </a:lnTo>
                  <a:lnTo>
                    <a:pt x="115" y="2"/>
                  </a:lnTo>
                  <a:lnTo>
                    <a:pt x="116" y="2"/>
                  </a:lnTo>
                  <a:lnTo>
                    <a:pt x="118" y="0"/>
                  </a:lnTo>
                  <a:lnTo>
                    <a:pt x="120" y="0"/>
                  </a:lnTo>
                  <a:lnTo>
                    <a:pt x="122" y="0"/>
                  </a:lnTo>
                  <a:lnTo>
                    <a:pt x="124" y="0"/>
                  </a:lnTo>
                  <a:lnTo>
                    <a:pt x="126" y="0"/>
                  </a:lnTo>
                  <a:lnTo>
                    <a:pt x="128" y="0"/>
                  </a:lnTo>
                  <a:lnTo>
                    <a:pt x="130" y="0"/>
                  </a:lnTo>
                  <a:lnTo>
                    <a:pt x="132" y="2"/>
                  </a:lnTo>
                  <a:lnTo>
                    <a:pt x="134" y="4"/>
                  </a:lnTo>
                  <a:lnTo>
                    <a:pt x="136" y="6"/>
                  </a:lnTo>
                  <a:lnTo>
                    <a:pt x="137" y="8"/>
                  </a:lnTo>
                  <a:lnTo>
                    <a:pt x="139" y="10"/>
                  </a:lnTo>
                  <a:lnTo>
                    <a:pt x="141" y="12"/>
                  </a:lnTo>
                </a:path>
              </a:pathLst>
            </a:custGeom>
            <a:noFill/>
            <a:ln w="317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>
                <a:latin typeface="+mn-lt"/>
              </a:endParaRPr>
            </a:p>
          </p:txBody>
        </p:sp>
        <p:sp>
          <p:nvSpPr>
            <p:cNvPr id="1153" name="Freeform 129"/>
            <p:cNvSpPr>
              <a:spLocks/>
            </p:cNvSpPr>
            <p:nvPr/>
          </p:nvSpPr>
          <p:spPr bwMode="auto">
            <a:xfrm>
              <a:off x="2044701" y="2062163"/>
              <a:ext cx="196850" cy="768350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8" y="9"/>
                </a:cxn>
                <a:cxn ang="0">
                  <a:pos x="10" y="15"/>
                </a:cxn>
                <a:cxn ang="0">
                  <a:pos x="14" y="23"/>
                </a:cxn>
                <a:cxn ang="0">
                  <a:pos x="15" y="28"/>
                </a:cxn>
                <a:cxn ang="0">
                  <a:pos x="19" y="36"/>
                </a:cxn>
                <a:cxn ang="0">
                  <a:pos x="21" y="44"/>
                </a:cxn>
                <a:cxn ang="0">
                  <a:pos x="25" y="53"/>
                </a:cxn>
                <a:cxn ang="0">
                  <a:pos x="27" y="63"/>
                </a:cxn>
                <a:cxn ang="0">
                  <a:pos x="31" y="72"/>
                </a:cxn>
                <a:cxn ang="0">
                  <a:pos x="33" y="82"/>
                </a:cxn>
                <a:cxn ang="0">
                  <a:pos x="36" y="91"/>
                </a:cxn>
                <a:cxn ang="0">
                  <a:pos x="38" y="103"/>
                </a:cxn>
                <a:cxn ang="0">
                  <a:pos x="42" y="114"/>
                </a:cxn>
                <a:cxn ang="0">
                  <a:pos x="44" y="126"/>
                </a:cxn>
                <a:cxn ang="0">
                  <a:pos x="48" y="137"/>
                </a:cxn>
                <a:cxn ang="0">
                  <a:pos x="50" y="150"/>
                </a:cxn>
                <a:cxn ang="0">
                  <a:pos x="54" y="162"/>
                </a:cxn>
                <a:cxn ang="0">
                  <a:pos x="56" y="175"/>
                </a:cxn>
                <a:cxn ang="0">
                  <a:pos x="59" y="188"/>
                </a:cxn>
                <a:cxn ang="0">
                  <a:pos x="61" y="200"/>
                </a:cxn>
                <a:cxn ang="0">
                  <a:pos x="65" y="213"/>
                </a:cxn>
                <a:cxn ang="0">
                  <a:pos x="67" y="226"/>
                </a:cxn>
                <a:cxn ang="0">
                  <a:pos x="71" y="242"/>
                </a:cxn>
                <a:cxn ang="0">
                  <a:pos x="73" y="255"/>
                </a:cxn>
                <a:cxn ang="0">
                  <a:pos x="76" y="268"/>
                </a:cxn>
                <a:cxn ang="0">
                  <a:pos x="78" y="282"/>
                </a:cxn>
                <a:cxn ang="0">
                  <a:pos x="82" y="295"/>
                </a:cxn>
                <a:cxn ang="0">
                  <a:pos x="84" y="308"/>
                </a:cxn>
                <a:cxn ang="0">
                  <a:pos x="88" y="324"/>
                </a:cxn>
                <a:cxn ang="0">
                  <a:pos x="90" y="337"/>
                </a:cxn>
                <a:cxn ang="0">
                  <a:pos x="94" y="350"/>
                </a:cxn>
                <a:cxn ang="0">
                  <a:pos x="96" y="364"/>
                </a:cxn>
                <a:cxn ang="0">
                  <a:pos x="99" y="377"/>
                </a:cxn>
                <a:cxn ang="0">
                  <a:pos x="101" y="390"/>
                </a:cxn>
                <a:cxn ang="0">
                  <a:pos x="105" y="402"/>
                </a:cxn>
                <a:cxn ang="0">
                  <a:pos x="107" y="415"/>
                </a:cxn>
                <a:cxn ang="0">
                  <a:pos x="111" y="428"/>
                </a:cxn>
                <a:cxn ang="0">
                  <a:pos x="113" y="440"/>
                </a:cxn>
                <a:cxn ang="0">
                  <a:pos x="116" y="453"/>
                </a:cxn>
                <a:cxn ang="0">
                  <a:pos x="118" y="465"/>
                </a:cxn>
                <a:cxn ang="0">
                  <a:pos x="122" y="476"/>
                </a:cxn>
              </a:cxnLst>
              <a:rect l="0" t="0" r="r" b="b"/>
              <a:pathLst>
                <a:path w="124" h="484">
                  <a:moveTo>
                    <a:pt x="0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4" y="6"/>
                  </a:lnTo>
                  <a:lnTo>
                    <a:pt x="6" y="7"/>
                  </a:lnTo>
                  <a:lnTo>
                    <a:pt x="8" y="9"/>
                  </a:lnTo>
                  <a:lnTo>
                    <a:pt x="8" y="11"/>
                  </a:lnTo>
                  <a:lnTo>
                    <a:pt x="10" y="13"/>
                  </a:lnTo>
                  <a:lnTo>
                    <a:pt x="10" y="15"/>
                  </a:lnTo>
                  <a:lnTo>
                    <a:pt x="12" y="17"/>
                  </a:lnTo>
                  <a:lnTo>
                    <a:pt x="12" y="19"/>
                  </a:lnTo>
                  <a:lnTo>
                    <a:pt x="14" y="23"/>
                  </a:lnTo>
                  <a:lnTo>
                    <a:pt x="14" y="25"/>
                  </a:lnTo>
                  <a:lnTo>
                    <a:pt x="15" y="26"/>
                  </a:lnTo>
                  <a:lnTo>
                    <a:pt x="15" y="28"/>
                  </a:lnTo>
                  <a:lnTo>
                    <a:pt x="17" y="30"/>
                  </a:lnTo>
                  <a:lnTo>
                    <a:pt x="17" y="34"/>
                  </a:lnTo>
                  <a:lnTo>
                    <a:pt x="19" y="36"/>
                  </a:lnTo>
                  <a:lnTo>
                    <a:pt x="19" y="38"/>
                  </a:lnTo>
                  <a:lnTo>
                    <a:pt x="21" y="42"/>
                  </a:lnTo>
                  <a:lnTo>
                    <a:pt x="21" y="44"/>
                  </a:lnTo>
                  <a:lnTo>
                    <a:pt x="23" y="47"/>
                  </a:lnTo>
                  <a:lnTo>
                    <a:pt x="23" y="49"/>
                  </a:lnTo>
                  <a:lnTo>
                    <a:pt x="25" y="53"/>
                  </a:lnTo>
                  <a:lnTo>
                    <a:pt x="25" y="55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29" y="65"/>
                  </a:lnTo>
                  <a:lnTo>
                    <a:pt x="29" y="68"/>
                  </a:lnTo>
                  <a:lnTo>
                    <a:pt x="31" y="72"/>
                  </a:lnTo>
                  <a:lnTo>
                    <a:pt x="31" y="74"/>
                  </a:lnTo>
                  <a:lnTo>
                    <a:pt x="33" y="78"/>
                  </a:lnTo>
                  <a:lnTo>
                    <a:pt x="33" y="82"/>
                  </a:lnTo>
                  <a:lnTo>
                    <a:pt x="35" y="86"/>
                  </a:lnTo>
                  <a:lnTo>
                    <a:pt x="35" y="87"/>
                  </a:lnTo>
                  <a:lnTo>
                    <a:pt x="36" y="91"/>
                  </a:lnTo>
                  <a:lnTo>
                    <a:pt x="36" y="95"/>
                  </a:lnTo>
                  <a:lnTo>
                    <a:pt x="38" y="99"/>
                  </a:lnTo>
                  <a:lnTo>
                    <a:pt x="38" y="103"/>
                  </a:lnTo>
                  <a:lnTo>
                    <a:pt x="40" y="106"/>
                  </a:lnTo>
                  <a:lnTo>
                    <a:pt x="40" y="110"/>
                  </a:lnTo>
                  <a:lnTo>
                    <a:pt x="42" y="114"/>
                  </a:lnTo>
                  <a:lnTo>
                    <a:pt x="42" y="118"/>
                  </a:lnTo>
                  <a:lnTo>
                    <a:pt x="44" y="122"/>
                  </a:lnTo>
                  <a:lnTo>
                    <a:pt x="44" y="126"/>
                  </a:lnTo>
                  <a:lnTo>
                    <a:pt x="46" y="129"/>
                  </a:lnTo>
                  <a:lnTo>
                    <a:pt x="46" y="133"/>
                  </a:lnTo>
                  <a:lnTo>
                    <a:pt x="48" y="137"/>
                  </a:lnTo>
                  <a:lnTo>
                    <a:pt x="48" y="141"/>
                  </a:lnTo>
                  <a:lnTo>
                    <a:pt x="50" y="145"/>
                  </a:lnTo>
                  <a:lnTo>
                    <a:pt x="50" y="150"/>
                  </a:lnTo>
                  <a:lnTo>
                    <a:pt x="52" y="154"/>
                  </a:lnTo>
                  <a:lnTo>
                    <a:pt x="52" y="158"/>
                  </a:lnTo>
                  <a:lnTo>
                    <a:pt x="54" y="162"/>
                  </a:lnTo>
                  <a:lnTo>
                    <a:pt x="54" y="166"/>
                  </a:lnTo>
                  <a:lnTo>
                    <a:pt x="56" y="171"/>
                  </a:lnTo>
                  <a:lnTo>
                    <a:pt x="56" y="175"/>
                  </a:lnTo>
                  <a:lnTo>
                    <a:pt x="57" y="179"/>
                  </a:lnTo>
                  <a:lnTo>
                    <a:pt x="57" y="183"/>
                  </a:lnTo>
                  <a:lnTo>
                    <a:pt x="59" y="188"/>
                  </a:lnTo>
                  <a:lnTo>
                    <a:pt x="59" y="192"/>
                  </a:lnTo>
                  <a:lnTo>
                    <a:pt x="61" y="196"/>
                  </a:lnTo>
                  <a:lnTo>
                    <a:pt x="61" y="200"/>
                  </a:lnTo>
                  <a:lnTo>
                    <a:pt x="63" y="206"/>
                  </a:lnTo>
                  <a:lnTo>
                    <a:pt x="63" y="209"/>
                  </a:lnTo>
                  <a:lnTo>
                    <a:pt x="65" y="213"/>
                  </a:lnTo>
                  <a:lnTo>
                    <a:pt x="65" y="219"/>
                  </a:lnTo>
                  <a:lnTo>
                    <a:pt x="67" y="223"/>
                  </a:lnTo>
                  <a:lnTo>
                    <a:pt x="67" y="226"/>
                  </a:lnTo>
                  <a:lnTo>
                    <a:pt x="69" y="232"/>
                  </a:lnTo>
                  <a:lnTo>
                    <a:pt x="69" y="236"/>
                  </a:lnTo>
                  <a:lnTo>
                    <a:pt x="71" y="242"/>
                  </a:lnTo>
                  <a:lnTo>
                    <a:pt x="71" y="246"/>
                  </a:lnTo>
                  <a:lnTo>
                    <a:pt x="73" y="249"/>
                  </a:lnTo>
                  <a:lnTo>
                    <a:pt x="73" y="255"/>
                  </a:lnTo>
                  <a:lnTo>
                    <a:pt x="75" y="259"/>
                  </a:lnTo>
                  <a:lnTo>
                    <a:pt x="75" y="265"/>
                  </a:lnTo>
                  <a:lnTo>
                    <a:pt x="76" y="268"/>
                  </a:lnTo>
                  <a:lnTo>
                    <a:pt x="76" y="272"/>
                  </a:lnTo>
                  <a:lnTo>
                    <a:pt x="78" y="278"/>
                  </a:lnTo>
                  <a:lnTo>
                    <a:pt x="78" y="282"/>
                  </a:lnTo>
                  <a:lnTo>
                    <a:pt x="80" y="287"/>
                  </a:lnTo>
                  <a:lnTo>
                    <a:pt x="80" y="291"/>
                  </a:lnTo>
                  <a:lnTo>
                    <a:pt x="82" y="295"/>
                  </a:lnTo>
                  <a:lnTo>
                    <a:pt x="82" y="301"/>
                  </a:lnTo>
                  <a:lnTo>
                    <a:pt x="84" y="305"/>
                  </a:lnTo>
                  <a:lnTo>
                    <a:pt x="84" y="308"/>
                  </a:lnTo>
                  <a:lnTo>
                    <a:pt x="86" y="314"/>
                  </a:lnTo>
                  <a:lnTo>
                    <a:pt x="86" y="318"/>
                  </a:lnTo>
                  <a:lnTo>
                    <a:pt x="88" y="324"/>
                  </a:lnTo>
                  <a:lnTo>
                    <a:pt x="88" y="327"/>
                  </a:lnTo>
                  <a:lnTo>
                    <a:pt x="90" y="331"/>
                  </a:lnTo>
                  <a:lnTo>
                    <a:pt x="90" y="337"/>
                  </a:lnTo>
                  <a:lnTo>
                    <a:pt x="92" y="341"/>
                  </a:lnTo>
                  <a:lnTo>
                    <a:pt x="92" y="345"/>
                  </a:lnTo>
                  <a:lnTo>
                    <a:pt x="94" y="350"/>
                  </a:lnTo>
                  <a:lnTo>
                    <a:pt x="94" y="354"/>
                  </a:lnTo>
                  <a:lnTo>
                    <a:pt x="96" y="360"/>
                  </a:lnTo>
                  <a:lnTo>
                    <a:pt x="96" y="364"/>
                  </a:lnTo>
                  <a:lnTo>
                    <a:pt x="97" y="367"/>
                  </a:lnTo>
                  <a:lnTo>
                    <a:pt x="97" y="371"/>
                  </a:lnTo>
                  <a:lnTo>
                    <a:pt x="99" y="377"/>
                  </a:lnTo>
                  <a:lnTo>
                    <a:pt x="99" y="381"/>
                  </a:lnTo>
                  <a:lnTo>
                    <a:pt x="101" y="385"/>
                  </a:lnTo>
                  <a:lnTo>
                    <a:pt x="101" y="390"/>
                  </a:lnTo>
                  <a:lnTo>
                    <a:pt x="103" y="394"/>
                  </a:lnTo>
                  <a:lnTo>
                    <a:pt x="103" y="398"/>
                  </a:lnTo>
                  <a:lnTo>
                    <a:pt x="105" y="402"/>
                  </a:lnTo>
                  <a:lnTo>
                    <a:pt x="105" y="407"/>
                  </a:lnTo>
                  <a:lnTo>
                    <a:pt x="107" y="411"/>
                  </a:lnTo>
                  <a:lnTo>
                    <a:pt x="107" y="415"/>
                  </a:lnTo>
                  <a:lnTo>
                    <a:pt x="109" y="419"/>
                  </a:lnTo>
                  <a:lnTo>
                    <a:pt x="109" y="425"/>
                  </a:lnTo>
                  <a:lnTo>
                    <a:pt x="111" y="428"/>
                  </a:lnTo>
                  <a:lnTo>
                    <a:pt x="111" y="432"/>
                  </a:lnTo>
                  <a:lnTo>
                    <a:pt x="113" y="436"/>
                  </a:lnTo>
                  <a:lnTo>
                    <a:pt x="113" y="440"/>
                  </a:lnTo>
                  <a:lnTo>
                    <a:pt x="115" y="444"/>
                  </a:lnTo>
                  <a:lnTo>
                    <a:pt x="115" y="447"/>
                  </a:lnTo>
                  <a:lnTo>
                    <a:pt x="116" y="453"/>
                  </a:lnTo>
                  <a:lnTo>
                    <a:pt x="116" y="457"/>
                  </a:lnTo>
                  <a:lnTo>
                    <a:pt x="118" y="461"/>
                  </a:lnTo>
                  <a:lnTo>
                    <a:pt x="118" y="465"/>
                  </a:lnTo>
                  <a:lnTo>
                    <a:pt x="120" y="468"/>
                  </a:lnTo>
                  <a:lnTo>
                    <a:pt x="120" y="472"/>
                  </a:lnTo>
                  <a:lnTo>
                    <a:pt x="122" y="476"/>
                  </a:lnTo>
                  <a:lnTo>
                    <a:pt x="122" y="480"/>
                  </a:lnTo>
                  <a:lnTo>
                    <a:pt x="124" y="484"/>
                  </a:lnTo>
                </a:path>
              </a:pathLst>
            </a:custGeom>
            <a:noFill/>
            <a:ln w="317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>
                <a:latin typeface="+mn-lt"/>
              </a:endParaRPr>
            </a:p>
          </p:txBody>
        </p:sp>
        <p:sp>
          <p:nvSpPr>
            <p:cNvPr id="1154" name="Freeform 130"/>
            <p:cNvSpPr>
              <a:spLocks/>
            </p:cNvSpPr>
            <p:nvPr/>
          </p:nvSpPr>
          <p:spPr bwMode="auto">
            <a:xfrm>
              <a:off x="2241551" y="2830513"/>
              <a:ext cx="276225" cy="401638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4" y="19"/>
                </a:cxn>
                <a:cxn ang="0">
                  <a:pos x="8" y="28"/>
                </a:cxn>
                <a:cxn ang="0">
                  <a:pos x="10" y="40"/>
                </a:cxn>
                <a:cxn ang="0">
                  <a:pos x="13" y="49"/>
                </a:cxn>
                <a:cxn ang="0">
                  <a:pos x="15" y="59"/>
                </a:cxn>
                <a:cxn ang="0">
                  <a:pos x="19" y="68"/>
                </a:cxn>
                <a:cxn ang="0">
                  <a:pos x="23" y="78"/>
                </a:cxn>
                <a:cxn ang="0">
                  <a:pos x="25" y="87"/>
                </a:cxn>
                <a:cxn ang="0">
                  <a:pos x="29" y="95"/>
                </a:cxn>
                <a:cxn ang="0">
                  <a:pos x="31" y="104"/>
                </a:cxn>
                <a:cxn ang="0">
                  <a:pos x="34" y="112"/>
                </a:cxn>
                <a:cxn ang="0">
                  <a:pos x="36" y="120"/>
                </a:cxn>
                <a:cxn ang="0">
                  <a:pos x="40" y="127"/>
                </a:cxn>
                <a:cxn ang="0">
                  <a:pos x="42" y="133"/>
                </a:cxn>
                <a:cxn ang="0">
                  <a:pos x="46" y="141"/>
                </a:cxn>
                <a:cxn ang="0">
                  <a:pos x="48" y="146"/>
                </a:cxn>
                <a:cxn ang="0">
                  <a:pos x="52" y="154"/>
                </a:cxn>
                <a:cxn ang="0">
                  <a:pos x="53" y="160"/>
                </a:cxn>
                <a:cxn ang="0">
                  <a:pos x="57" y="165"/>
                </a:cxn>
                <a:cxn ang="0">
                  <a:pos x="59" y="171"/>
                </a:cxn>
                <a:cxn ang="0">
                  <a:pos x="63" y="177"/>
                </a:cxn>
                <a:cxn ang="0">
                  <a:pos x="67" y="182"/>
                </a:cxn>
                <a:cxn ang="0">
                  <a:pos x="71" y="188"/>
                </a:cxn>
                <a:cxn ang="0">
                  <a:pos x="74" y="194"/>
                </a:cxn>
                <a:cxn ang="0">
                  <a:pos x="80" y="202"/>
                </a:cxn>
                <a:cxn ang="0">
                  <a:pos x="84" y="207"/>
                </a:cxn>
                <a:cxn ang="0">
                  <a:pos x="90" y="215"/>
                </a:cxn>
                <a:cxn ang="0">
                  <a:pos x="95" y="221"/>
                </a:cxn>
                <a:cxn ang="0">
                  <a:pos x="101" y="224"/>
                </a:cxn>
                <a:cxn ang="0">
                  <a:pos x="107" y="230"/>
                </a:cxn>
                <a:cxn ang="0">
                  <a:pos x="113" y="234"/>
                </a:cxn>
                <a:cxn ang="0">
                  <a:pos x="118" y="236"/>
                </a:cxn>
                <a:cxn ang="0">
                  <a:pos x="124" y="240"/>
                </a:cxn>
                <a:cxn ang="0">
                  <a:pos x="130" y="242"/>
                </a:cxn>
                <a:cxn ang="0">
                  <a:pos x="135" y="243"/>
                </a:cxn>
                <a:cxn ang="0">
                  <a:pos x="141" y="245"/>
                </a:cxn>
                <a:cxn ang="0">
                  <a:pos x="147" y="247"/>
                </a:cxn>
                <a:cxn ang="0">
                  <a:pos x="153" y="249"/>
                </a:cxn>
                <a:cxn ang="0">
                  <a:pos x="158" y="249"/>
                </a:cxn>
                <a:cxn ang="0">
                  <a:pos x="164" y="251"/>
                </a:cxn>
                <a:cxn ang="0">
                  <a:pos x="170" y="251"/>
                </a:cxn>
              </a:cxnLst>
              <a:rect l="0" t="0" r="r" b="b"/>
              <a:pathLst>
                <a:path w="174" h="253">
                  <a:moveTo>
                    <a:pt x="0" y="0"/>
                  </a:moveTo>
                  <a:lnTo>
                    <a:pt x="0" y="3"/>
                  </a:lnTo>
                  <a:lnTo>
                    <a:pt x="2" y="7"/>
                  </a:lnTo>
                  <a:lnTo>
                    <a:pt x="2" y="11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6" y="21"/>
                  </a:lnTo>
                  <a:lnTo>
                    <a:pt x="6" y="24"/>
                  </a:lnTo>
                  <a:lnTo>
                    <a:pt x="8" y="28"/>
                  </a:lnTo>
                  <a:lnTo>
                    <a:pt x="8" y="32"/>
                  </a:lnTo>
                  <a:lnTo>
                    <a:pt x="10" y="36"/>
                  </a:lnTo>
                  <a:lnTo>
                    <a:pt x="10" y="40"/>
                  </a:lnTo>
                  <a:lnTo>
                    <a:pt x="12" y="42"/>
                  </a:lnTo>
                  <a:lnTo>
                    <a:pt x="12" y="45"/>
                  </a:lnTo>
                  <a:lnTo>
                    <a:pt x="13" y="49"/>
                  </a:lnTo>
                  <a:lnTo>
                    <a:pt x="13" y="53"/>
                  </a:lnTo>
                  <a:lnTo>
                    <a:pt x="15" y="55"/>
                  </a:lnTo>
                  <a:lnTo>
                    <a:pt x="15" y="59"/>
                  </a:lnTo>
                  <a:lnTo>
                    <a:pt x="17" y="62"/>
                  </a:lnTo>
                  <a:lnTo>
                    <a:pt x="19" y="64"/>
                  </a:lnTo>
                  <a:lnTo>
                    <a:pt x="19" y="68"/>
                  </a:lnTo>
                  <a:lnTo>
                    <a:pt x="21" y="72"/>
                  </a:lnTo>
                  <a:lnTo>
                    <a:pt x="21" y="74"/>
                  </a:lnTo>
                  <a:lnTo>
                    <a:pt x="23" y="78"/>
                  </a:lnTo>
                  <a:lnTo>
                    <a:pt x="23" y="82"/>
                  </a:lnTo>
                  <a:lnTo>
                    <a:pt x="25" y="83"/>
                  </a:lnTo>
                  <a:lnTo>
                    <a:pt x="25" y="87"/>
                  </a:lnTo>
                  <a:lnTo>
                    <a:pt x="27" y="89"/>
                  </a:lnTo>
                  <a:lnTo>
                    <a:pt x="27" y="93"/>
                  </a:lnTo>
                  <a:lnTo>
                    <a:pt x="29" y="95"/>
                  </a:lnTo>
                  <a:lnTo>
                    <a:pt x="29" y="99"/>
                  </a:lnTo>
                  <a:lnTo>
                    <a:pt x="31" y="101"/>
                  </a:lnTo>
                  <a:lnTo>
                    <a:pt x="31" y="104"/>
                  </a:lnTo>
                  <a:lnTo>
                    <a:pt x="33" y="106"/>
                  </a:lnTo>
                  <a:lnTo>
                    <a:pt x="33" y="108"/>
                  </a:lnTo>
                  <a:lnTo>
                    <a:pt x="34" y="112"/>
                  </a:lnTo>
                  <a:lnTo>
                    <a:pt x="34" y="114"/>
                  </a:lnTo>
                  <a:lnTo>
                    <a:pt x="36" y="116"/>
                  </a:lnTo>
                  <a:lnTo>
                    <a:pt x="36" y="120"/>
                  </a:lnTo>
                  <a:lnTo>
                    <a:pt x="38" y="122"/>
                  </a:lnTo>
                  <a:lnTo>
                    <a:pt x="38" y="123"/>
                  </a:lnTo>
                  <a:lnTo>
                    <a:pt x="40" y="127"/>
                  </a:lnTo>
                  <a:lnTo>
                    <a:pt x="40" y="129"/>
                  </a:lnTo>
                  <a:lnTo>
                    <a:pt x="42" y="131"/>
                  </a:lnTo>
                  <a:lnTo>
                    <a:pt x="42" y="133"/>
                  </a:lnTo>
                  <a:lnTo>
                    <a:pt x="44" y="137"/>
                  </a:lnTo>
                  <a:lnTo>
                    <a:pt x="44" y="139"/>
                  </a:lnTo>
                  <a:lnTo>
                    <a:pt x="46" y="141"/>
                  </a:lnTo>
                  <a:lnTo>
                    <a:pt x="46" y="142"/>
                  </a:lnTo>
                  <a:lnTo>
                    <a:pt x="48" y="144"/>
                  </a:lnTo>
                  <a:lnTo>
                    <a:pt x="48" y="146"/>
                  </a:lnTo>
                  <a:lnTo>
                    <a:pt x="50" y="150"/>
                  </a:lnTo>
                  <a:lnTo>
                    <a:pt x="50" y="152"/>
                  </a:lnTo>
                  <a:lnTo>
                    <a:pt x="52" y="154"/>
                  </a:lnTo>
                  <a:lnTo>
                    <a:pt x="52" y="156"/>
                  </a:lnTo>
                  <a:lnTo>
                    <a:pt x="53" y="158"/>
                  </a:lnTo>
                  <a:lnTo>
                    <a:pt x="53" y="160"/>
                  </a:lnTo>
                  <a:lnTo>
                    <a:pt x="55" y="162"/>
                  </a:lnTo>
                  <a:lnTo>
                    <a:pt x="55" y="163"/>
                  </a:lnTo>
                  <a:lnTo>
                    <a:pt x="57" y="165"/>
                  </a:lnTo>
                  <a:lnTo>
                    <a:pt x="57" y="167"/>
                  </a:lnTo>
                  <a:lnTo>
                    <a:pt x="59" y="169"/>
                  </a:lnTo>
                  <a:lnTo>
                    <a:pt x="59" y="171"/>
                  </a:lnTo>
                  <a:lnTo>
                    <a:pt x="61" y="173"/>
                  </a:lnTo>
                  <a:lnTo>
                    <a:pt x="61" y="175"/>
                  </a:lnTo>
                  <a:lnTo>
                    <a:pt x="63" y="177"/>
                  </a:lnTo>
                  <a:lnTo>
                    <a:pt x="65" y="179"/>
                  </a:lnTo>
                  <a:lnTo>
                    <a:pt x="65" y="181"/>
                  </a:lnTo>
                  <a:lnTo>
                    <a:pt x="67" y="182"/>
                  </a:lnTo>
                  <a:lnTo>
                    <a:pt x="67" y="184"/>
                  </a:lnTo>
                  <a:lnTo>
                    <a:pt x="69" y="186"/>
                  </a:lnTo>
                  <a:lnTo>
                    <a:pt x="71" y="188"/>
                  </a:lnTo>
                  <a:lnTo>
                    <a:pt x="71" y="190"/>
                  </a:lnTo>
                  <a:lnTo>
                    <a:pt x="73" y="192"/>
                  </a:lnTo>
                  <a:lnTo>
                    <a:pt x="74" y="194"/>
                  </a:lnTo>
                  <a:lnTo>
                    <a:pt x="74" y="196"/>
                  </a:lnTo>
                  <a:lnTo>
                    <a:pt x="76" y="198"/>
                  </a:lnTo>
                  <a:lnTo>
                    <a:pt x="80" y="202"/>
                  </a:lnTo>
                  <a:lnTo>
                    <a:pt x="80" y="203"/>
                  </a:lnTo>
                  <a:lnTo>
                    <a:pt x="82" y="205"/>
                  </a:lnTo>
                  <a:lnTo>
                    <a:pt x="84" y="207"/>
                  </a:lnTo>
                  <a:lnTo>
                    <a:pt x="88" y="211"/>
                  </a:lnTo>
                  <a:lnTo>
                    <a:pt x="88" y="213"/>
                  </a:lnTo>
                  <a:lnTo>
                    <a:pt x="90" y="215"/>
                  </a:lnTo>
                  <a:lnTo>
                    <a:pt x="92" y="217"/>
                  </a:lnTo>
                  <a:lnTo>
                    <a:pt x="93" y="219"/>
                  </a:lnTo>
                  <a:lnTo>
                    <a:pt x="95" y="221"/>
                  </a:lnTo>
                  <a:lnTo>
                    <a:pt x="97" y="222"/>
                  </a:lnTo>
                  <a:lnTo>
                    <a:pt x="99" y="222"/>
                  </a:lnTo>
                  <a:lnTo>
                    <a:pt x="101" y="224"/>
                  </a:lnTo>
                  <a:lnTo>
                    <a:pt x="103" y="226"/>
                  </a:lnTo>
                  <a:lnTo>
                    <a:pt x="105" y="228"/>
                  </a:lnTo>
                  <a:lnTo>
                    <a:pt x="107" y="230"/>
                  </a:lnTo>
                  <a:lnTo>
                    <a:pt x="109" y="230"/>
                  </a:lnTo>
                  <a:lnTo>
                    <a:pt x="111" y="232"/>
                  </a:lnTo>
                  <a:lnTo>
                    <a:pt x="113" y="234"/>
                  </a:lnTo>
                  <a:lnTo>
                    <a:pt x="114" y="234"/>
                  </a:lnTo>
                  <a:lnTo>
                    <a:pt x="116" y="236"/>
                  </a:lnTo>
                  <a:lnTo>
                    <a:pt x="118" y="236"/>
                  </a:lnTo>
                  <a:lnTo>
                    <a:pt x="120" y="238"/>
                  </a:lnTo>
                  <a:lnTo>
                    <a:pt x="122" y="238"/>
                  </a:lnTo>
                  <a:lnTo>
                    <a:pt x="124" y="240"/>
                  </a:lnTo>
                  <a:lnTo>
                    <a:pt x="126" y="240"/>
                  </a:lnTo>
                  <a:lnTo>
                    <a:pt x="128" y="242"/>
                  </a:lnTo>
                  <a:lnTo>
                    <a:pt x="130" y="242"/>
                  </a:lnTo>
                  <a:lnTo>
                    <a:pt x="132" y="243"/>
                  </a:lnTo>
                  <a:lnTo>
                    <a:pt x="134" y="243"/>
                  </a:lnTo>
                  <a:lnTo>
                    <a:pt x="135" y="243"/>
                  </a:lnTo>
                  <a:lnTo>
                    <a:pt x="137" y="245"/>
                  </a:lnTo>
                  <a:lnTo>
                    <a:pt x="139" y="245"/>
                  </a:lnTo>
                  <a:lnTo>
                    <a:pt x="141" y="245"/>
                  </a:lnTo>
                  <a:lnTo>
                    <a:pt x="143" y="247"/>
                  </a:lnTo>
                  <a:lnTo>
                    <a:pt x="145" y="247"/>
                  </a:lnTo>
                  <a:lnTo>
                    <a:pt x="147" y="247"/>
                  </a:lnTo>
                  <a:lnTo>
                    <a:pt x="149" y="247"/>
                  </a:lnTo>
                  <a:lnTo>
                    <a:pt x="151" y="249"/>
                  </a:lnTo>
                  <a:lnTo>
                    <a:pt x="153" y="249"/>
                  </a:lnTo>
                  <a:lnTo>
                    <a:pt x="154" y="249"/>
                  </a:lnTo>
                  <a:lnTo>
                    <a:pt x="156" y="249"/>
                  </a:lnTo>
                  <a:lnTo>
                    <a:pt x="158" y="249"/>
                  </a:lnTo>
                  <a:lnTo>
                    <a:pt x="160" y="251"/>
                  </a:lnTo>
                  <a:lnTo>
                    <a:pt x="162" y="251"/>
                  </a:lnTo>
                  <a:lnTo>
                    <a:pt x="164" y="251"/>
                  </a:lnTo>
                  <a:lnTo>
                    <a:pt x="166" y="251"/>
                  </a:lnTo>
                  <a:lnTo>
                    <a:pt x="168" y="251"/>
                  </a:lnTo>
                  <a:lnTo>
                    <a:pt x="170" y="251"/>
                  </a:lnTo>
                  <a:lnTo>
                    <a:pt x="172" y="253"/>
                  </a:lnTo>
                  <a:lnTo>
                    <a:pt x="174" y="253"/>
                  </a:lnTo>
                </a:path>
              </a:pathLst>
            </a:custGeom>
            <a:noFill/>
            <a:ln w="317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>
                <a:latin typeface="+mn-lt"/>
              </a:endParaRPr>
            </a:p>
          </p:txBody>
        </p:sp>
        <p:sp>
          <p:nvSpPr>
            <p:cNvPr id="1155" name="Freeform 131"/>
            <p:cNvSpPr>
              <a:spLocks/>
            </p:cNvSpPr>
            <p:nvPr/>
          </p:nvSpPr>
          <p:spPr bwMode="auto">
            <a:xfrm>
              <a:off x="2517776" y="3232151"/>
              <a:ext cx="187325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19" y="2"/>
                </a:cxn>
                <a:cxn ang="0">
                  <a:pos x="21" y="2"/>
                </a:cxn>
                <a:cxn ang="0">
                  <a:pos x="22" y="2"/>
                </a:cxn>
                <a:cxn ang="0">
                  <a:pos x="24" y="2"/>
                </a:cxn>
                <a:cxn ang="0">
                  <a:pos x="26" y="2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2" y="2"/>
                </a:cxn>
                <a:cxn ang="0">
                  <a:pos x="34" y="2"/>
                </a:cxn>
                <a:cxn ang="0">
                  <a:pos x="36" y="2"/>
                </a:cxn>
                <a:cxn ang="0">
                  <a:pos x="38" y="2"/>
                </a:cxn>
                <a:cxn ang="0">
                  <a:pos x="40" y="2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45" y="2"/>
                </a:cxn>
                <a:cxn ang="0">
                  <a:pos x="47" y="2"/>
                </a:cxn>
                <a:cxn ang="0">
                  <a:pos x="49" y="2"/>
                </a:cxn>
                <a:cxn ang="0">
                  <a:pos x="51" y="2"/>
                </a:cxn>
                <a:cxn ang="0">
                  <a:pos x="53" y="2"/>
                </a:cxn>
                <a:cxn ang="0">
                  <a:pos x="55" y="2"/>
                </a:cxn>
                <a:cxn ang="0">
                  <a:pos x="57" y="2"/>
                </a:cxn>
                <a:cxn ang="0">
                  <a:pos x="59" y="2"/>
                </a:cxn>
                <a:cxn ang="0">
                  <a:pos x="61" y="2"/>
                </a:cxn>
                <a:cxn ang="0">
                  <a:pos x="62" y="2"/>
                </a:cxn>
                <a:cxn ang="0">
                  <a:pos x="64" y="2"/>
                </a:cxn>
                <a:cxn ang="0">
                  <a:pos x="66" y="2"/>
                </a:cxn>
                <a:cxn ang="0">
                  <a:pos x="68" y="2"/>
                </a:cxn>
                <a:cxn ang="0">
                  <a:pos x="70" y="2"/>
                </a:cxn>
                <a:cxn ang="0">
                  <a:pos x="72" y="2"/>
                </a:cxn>
                <a:cxn ang="0">
                  <a:pos x="74" y="2"/>
                </a:cxn>
                <a:cxn ang="0">
                  <a:pos x="76" y="2"/>
                </a:cxn>
                <a:cxn ang="0">
                  <a:pos x="78" y="2"/>
                </a:cxn>
                <a:cxn ang="0">
                  <a:pos x="80" y="2"/>
                </a:cxn>
                <a:cxn ang="0">
                  <a:pos x="81" y="2"/>
                </a:cxn>
                <a:cxn ang="0">
                  <a:pos x="83" y="2"/>
                </a:cxn>
                <a:cxn ang="0">
                  <a:pos x="85" y="2"/>
                </a:cxn>
                <a:cxn ang="0">
                  <a:pos x="87" y="2"/>
                </a:cxn>
                <a:cxn ang="0">
                  <a:pos x="89" y="2"/>
                </a:cxn>
                <a:cxn ang="0">
                  <a:pos x="91" y="2"/>
                </a:cxn>
                <a:cxn ang="0">
                  <a:pos x="93" y="2"/>
                </a:cxn>
                <a:cxn ang="0">
                  <a:pos x="95" y="2"/>
                </a:cxn>
                <a:cxn ang="0">
                  <a:pos x="97" y="2"/>
                </a:cxn>
                <a:cxn ang="0">
                  <a:pos x="99" y="2"/>
                </a:cxn>
                <a:cxn ang="0">
                  <a:pos x="101" y="2"/>
                </a:cxn>
                <a:cxn ang="0">
                  <a:pos x="102" y="2"/>
                </a:cxn>
                <a:cxn ang="0">
                  <a:pos x="104" y="2"/>
                </a:cxn>
                <a:cxn ang="0">
                  <a:pos x="106" y="2"/>
                </a:cxn>
                <a:cxn ang="0">
                  <a:pos x="108" y="2"/>
                </a:cxn>
                <a:cxn ang="0">
                  <a:pos x="110" y="2"/>
                </a:cxn>
                <a:cxn ang="0">
                  <a:pos x="112" y="2"/>
                </a:cxn>
                <a:cxn ang="0">
                  <a:pos x="114" y="2"/>
                </a:cxn>
                <a:cxn ang="0">
                  <a:pos x="116" y="2"/>
                </a:cxn>
                <a:cxn ang="0">
                  <a:pos x="118" y="2"/>
                </a:cxn>
              </a:cxnLst>
              <a:rect l="0" t="0" r="r" b="b"/>
              <a:pathLst>
                <a:path w="118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45" y="2"/>
                  </a:lnTo>
                  <a:lnTo>
                    <a:pt x="47" y="2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3" y="2"/>
                  </a:lnTo>
                  <a:lnTo>
                    <a:pt x="55" y="2"/>
                  </a:lnTo>
                  <a:lnTo>
                    <a:pt x="57" y="2"/>
                  </a:lnTo>
                  <a:lnTo>
                    <a:pt x="59" y="2"/>
                  </a:lnTo>
                  <a:lnTo>
                    <a:pt x="61" y="2"/>
                  </a:lnTo>
                  <a:lnTo>
                    <a:pt x="62" y="2"/>
                  </a:lnTo>
                  <a:lnTo>
                    <a:pt x="64" y="2"/>
                  </a:lnTo>
                  <a:lnTo>
                    <a:pt x="66" y="2"/>
                  </a:lnTo>
                  <a:lnTo>
                    <a:pt x="68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4" y="2"/>
                  </a:lnTo>
                  <a:lnTo>
                    <a:pt x="76" y="2"/>
                  </a:lnTo>
                  <a:lnTo>
                    <a:pt x="78" y="2"/>
                  </a:lnTo>
                  <a:lnTo>
                    <a:pt x="80" y="2"/>
                  </a:lnTo>
                  <a:lnTo>
                    <a:pt x="81" y="2"/>
                  </a:lnTo>
                  <a:lnTo>
                    <a:pt x="83" y="2"/>
                  </a:lnTo>
                  <a:lnTo>
                    <a:pt x="85" y="2"/>
                  </a:lnTo>
                  <a:lnTo>
                    <a:pt x="87" y="2"/>
                  </a:lnTo>
                  <a:lnTo>
                    <a:pt x="89" y="2"/>
                  </a:lnTo>
                  <a:lnTo>
                    <a:pt x="91" y="2"/>
                  </a:lnTo>
                  <a:lnTo>
                    <a:pt x="93" y="2"/>
                  </a:lnTo>
                  <a:lnTo>
                    <a:pt x="95" y="2"/>
                  </a:lnTo>
                  <a:lnTo>
                    <a:pt x="97" y="2"/>
                  </a:lnTo>
                  <a:lnTo>
                    <a:pt x="99" y="2"/>
                  </a:lnTo>
                  <a:lnTo>
                    <a:pt x="101" y="2"/>
                  </a:lnTo>
                  <a:lnTo>
                    <a:pt x="102" y="2"/>
                  </a:lnTo>
                  <a:lnTo>
                    <a:pt x="104" y="2"/>
                  </a:lnTo>
                  <a:lnTo>
                    <a:pt x="106" y="2"/>
                  </a:lnTo>
                  <a:lnTo>
                    <a:pt x="108" y="2"/>
                  </a:lnTo>
                  <a:lnTo>
                    <a:pt x="110" y="2"/>
                  </a:lnTo>
                  <a:lnTo>
                    <a:pt x="112" y="2"/>
                  </a:lnTo>
                  <a:lnTo>
                    <a:pt x="114" y="2"/>
                  </a:lnTo>
                  <a:lnTo>
                    <a:pt x="116" y="2"/>
                  </a:lnTo>
                  <a:lnTo>
                    <a:pt x="118" y="2"/>
                  </a:lnTo>
                </a:path>
              </a:pathLst>
            </a:custGeom>
            <a:noFill/>
            <a:ln w="317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>
                <a:latin typeface="+mn-lt"/>
              </a:endParaRPr>
            </a:p>
          </p:txBody>
        </p:sp>
      </p:grpSp>
      <p:sp>
        <p:nvSpPr>
          <p:cNvPr id="1171" name="Line 147"/>
          <p:cNvSpPr>
            <a:spLocks noChangeShapeType="1"/>
          </p:cNvSpPr>
          <p:nvPr/>
        </p:nvSpPr>
        <p:spPr bwMode="auto">
          <a:xfrm>
            <a:off x="4619625" y="2039938"/>
            <a:ext cx="1588" cy="158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200">
              <a:latin typeface="+mn-lt"/>
            </a:endParaRPr>
          </a:p>
        </p:txBody>
      </p:sp>
      <p:grpSp>
        <p:nvGrpSpPr>
          <p:cNvPr id="4" name="Group 400"/>
          <p:cNvGrpSpPr/>
          <p:nvPr/>
        </p:nvGrpSpPr>
        <p:grpSpPr>
          <a:xfrm>
            <a:off x="3833813" y="3219451"/>
            <a:ext cx="1615248" cy="214828"/>
            <a:chOff x="3833813" y="3219451"/>
            <a:chExt cx="1615248" cy="2148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62" name="Line 138"/>
            <p:cNvSpPr>
              <a:spLocks noChangeShapeType="1"/>
            </p:cNvSpPr>
            <p:nvPr/>
          </p:nvSpPr>
          <p:spPr bwMode="auto">
            <a:xfrm>
              <a:off x="3860800" y="3238501"/>
              <a:ext cx="152241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>
                <a:latin typeface="+mn-lt"/>
              </a:endParaRPr>
            </a:p>
          </p:txBody>
        </p:sp>
        <p:sp>
          <p:nvSpPr>
            <p:cNvPr id="1169" name="Rectangle 145"/>
            <p:cNvSpPr>
              <a:spLocks noChangeArrowheads="1"/>
            </p:cNvSpPr>
            <p:nvPr/>
          </p:nvSpPr>
          <p:spPr bwMode="auto">
            <a:xfrm>
              <a:off x="3833813" y="3249613"/>
              <a:ext cx="125034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-5</a:t>
              </a: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170" name="Line 146"/>
            <p:cNvSpPr>
              <a:spLocks noChangeShapeType="1"/>
            </p:cNvSpPr>
            <p:nvPr/>
          </p:nvSpPr>
          <p:spPr bwMode="auto">
            <a:xfrm flipV="1">
              <a:off x="4619625" y="3219451"/>
              <a:ext cx="1588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>
                <a:latin typeface="+mn-lt"/>
              </a:endParaRPr>
            </a:p>
          </p:txBody>
        </p:sp>
        <p:sp>
          <p:nvSpPr>
            <p:cNvPr id="1172" name="Rectangle 148"/>
            <p:cNvSpPr>
              <a:spLocks noChangeArrowheads="1"/>
            </p:cNvSpPr>
            <p:nvPr/>
          </p:nvSpPr>
          <p:spPr bwMode="auto">
            <a:xfrm>
              <a:off x="4608513" y="3249613"/>
              <a:ext cx="7854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0</a:t>
              </a: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175" name="Rectangle 151"/>
            <p:cNvSpPr>
              <a:spLocks noChangeArrowheads="1"/>
            </p:cNvSpPr>
            <p:nvPr/>
          </p:nvSpPr>
          <p:spPr bwMode="auto">
            <a:xfrm>
              <a:off x="5370513" y="3249613"/>
              <a:ext cx="7854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5</a:t>
              </a: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176" name="Line 152"/>
            <p:cNvSpPr>
              <a:spLocks noChangeShapeType="1"/>
            </p:cNvSpPr>
            <p:nvPr/>
          </p:nvSpPr>
          <p:spPr bwMode="auto">
            <a:xfrm>
              <a:off x="3860800" y="3238501"/>
              <a:ext cx="158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>
                <a:latin typeface="+mn-lt"/>
              </a:endParaRPr>
            </a:p>
          </p:txBody>
        </p:sp>
      </p:grpSp>
      <p:grpSp>
        <p:nvGrpSpPr>
          <p:cNvPr id="5" name="Group 195"/>
          <p:cNvGrpSpPr/>
          <p:nvPr/>
        </p:nvGrpSpPr>
        <p:grpSpPr>
          <a:xfrm>
            <a:off x="3860800" y="2039938"/>
            <a:ext cx="1522413" cy="1200151"/>
            <a:chOff x="3860800" y="2039938"/>
            <a:chExt cx="1522413" cy="12001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13" name="Freeform 189"/>
            <p:cNvSpPr>
              <a:spLocks/>
            </p:cNvSpPr>
            <p:nvPr/>
          </p:nvSpPr>
          <p:spPr bwMode="auto">
            <a:xfrm>
              <a:off x="3860800" y="3238501"/>
              <a:ext cx="384175" cy="158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0" y="0"/>
                </a:cxn>
                <a:cxn ang="0">
                  <a:pos x="15" y="0"/>
                </a:cxn>
                <a:cxn ang="0">
                  <a:pos x="21" y="0"/>
                </a:cxn>
                <a:cxn ang="0">
                  <a:pos x="27" y="0"/>
                </a:cxn>
                <a:cxn ang="0">
                  <a:pos x="32" y="0"/>
                </a:cxn>
                <a:cxn ang="0">
                  <a:pos x="38" y="0"/>
                </a:cxn>
                <a:cxn ang="0">
                  <a:pos x="44" y="0"/>
                </a:cxn>
                <a:cxn ang="0">
                  <a:pos x="50" y="0"/>
                </a:cxn>
                <a:cxn ang="0">
                  <a:pos x="55" y="0"/>
                </a:cxn>
                <a:cxn ang="0">
                  <a:pos x="61" y="0"/>
                </a:cxn>
                <a:cxn ang="0">
                  <a:pos x="67" y="0"/>
                </a:cxn>
                <a:cxn ang="0">
                  <a:pos x="73" y="0"/>
                </a:cxn>
                <a:cxn ang="0">
                  <a:pos x="78" y="0"/>
                </a:cxn>
                <a:cxn ang="0">
                  <a:pos x="84" y="0"/>
                </a:cxn>
                <a:cxn ang="0">
                  <a:pos x="90" y="0"/>
                </a:cxn>
                <a:cxn ang="0">
                  <a:pos x="95" y="0"/>
                </a:cxn>
                <a:cxn ang="0">
                  <a:pos x="101" y="0"/>
                </a:cxn>
                <a:cxn ang="0">
                  <a:pos x="107" y="0"/>
                </a:cxn>
                <a:cxn ang="0">
                  <a:pos x="113" y="0"/>
                </a:cxn>
                <a:cxn ang="0">
                  <a:pos x="118" y="0"/>
                </a:cxn>
                <a:cxn ang="0">
                  <a:pos x="124" y="0"/>
                </a:cxn>
                <a:cxn ang="0">
                  <a:pos x="130" y="0"/>
                </a:cxn>
                <a:cxn ang="0">
                  <a:pos x="135" y="0"/>
                </a:cxn>
                <a:cxn ang="0">
                  <a:pos x="141" y="0"/>
                </a:cxn>
                <a:cxn ang="0">
                  <a:pos x="147" y="0"/>
                </a:cxn>
                <a:cxn ang="0">
                  <a:pos x="153" y="0"/>
                </a:cxn>
                <a:cxn ang="0">
                  <a:pos x="158" y="0"/>
                </a:cxn>
                <a:cxn ang="0">
                  <a:pos x="164" y="0"/>
                </a:cxn>
                <a:cxn ang="0">
                  <a:pos x="170" y="0"/>
                </a:cxn>
                <a:cxn ang="0">
                  <a:pos x="175" y="0"/>
                </a:cxn>
                <a:cxn ang="0">
                  <a:pos x="181" y="0"/>
                </a:cxn>
                <a:cxn ang="0">
                  <a:pos x="187" y="0"/>
                </a:cxn>
                <a:cxn ang="0">
                  <a:pos x="193" y="0"/>
                </a:cxn>
                <a:cxn ang="0">
                  <a:pos x="198" y="0"/>
                </a:cxn>
                <a:cxn ang="0">
                  <a:pos x="204" y="0"/>
                </a:cxn>
                <a:cxn ang="0">
                  <a:pos x="210" y="0"/>
                </a:cxn>
                <a:cxn ang="0">
                  <a:pos x="215" y="0"/>
                </a:cxn>
                <a:cxn ang="0">
                  <a:pos x="221" y="0"/>
                </a:cxn>
                <a:cxn ang="0">
                  <a:pos x="227" y="0"/>
                </a:cxn>
                <a:cxn ang="0">
                  <a:pos x="233" y="0"/>
                </a:cxn>
                <a:cxn ang="0">
                  <a:pos x="238" y="0"/>
                </a:cxn>
              </a:cxnLst>
              <a:rect l="0" t="0" r="r" b="b"/>
              <a:pathLst>
                <a:path w="242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1" y="0"/>
                  </a:lnTo>
                  <a:lnTo>
                    <a:pt x="73" y="0"/>
                  </a:lnTo>
                  <a:lnTo>
                    <a:pt x="74" y="0"/>
                  </a:lnTo>
                  <a:lnTo>
                    <a:pt x="76" y="0"/>
                  </a:lnTo>
                  <a:lnTo>
                    <a:pt x="78" y="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4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92" y="0"/>
                  </a:lnTo>
                  <a:lnTo>
                    <a:pt x="93" y="0"/>
                  </a:lnTo>
                  <a:lnTo>
                    <a:pt x="95" y="0"/>
                  </a:lnTo>
                  <a:lnTo>
                    <a:pt x="97" y="0"/>
                  </a:lnTo>
                  <a:lnTo>
                    <a:pt x="99" y="0"/>
                  </a:lnTo>
                  <a:lnTo>
                    <a:pt x="101" y="0"/>
                  </a:lnTo>
                  <a:lnTo>
                    <a:pt x="103" y="0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109" y="0"/>
                  </a:lnTo>
                  <a:lnTo>
                    <a:pt x="111" y="0"/>
                  </a:lnTo>
                  <a:lnTo>
                    <a:pt x="113" y="0"/>
                  </a:lnTo>
                  <a:lnTo>
                    <a:pt x="114" y="0"/>
                  </a:lnTo>
                  <a:lnTo>
                    <a:pt x="116" y="0"/>
                  </a:lnTo>
                  <a:lnTo>
                    <a:pt x="118" y="0"/>
                  </a:lnTo>
                  <a:lnTo>
                    <a:pt x="120" y="0"/>
                  </a:lnTo>
                  <a:lnTo>
                    <a:pt x="122" y="0"/>
                  </a:lnTo>
                  <a:lnTo>
                    <a:pt x="124" y="0"/>
                  </a:lnTo>
                  <a:lnTo>
                    <a:pt x="126" y="0"/>
                  </a:lnTo>
                  <a:lnTo>
                    <a:pt x="128" y="0"/>
                  </a:lnTo>
                  <a:lnTo>
                    <a:pt x="130" y="0"/>
                  </a:lnTo>
                  <a:lnTo>
                    <a:pt x="132" y="0"/>
                  </a:lnTo>
                  <a:lnTo>
                    <a:pt x="133" y="0"/>
                  </a:lnTo>
                  <a:lnTo>
                    <a:pt x="135" y="0"/>
                  </a:lnTo>
                  <a:lnTo>
                    <a:pt x="137" y="0"/>
                  </a:lnTo>
                  <a:lnTo>
                    <a:pt x="139" y="0"/>
                  </a:lnTo>
                  <a:lnTo>
                    <a:pt x="141" y="0"/>
                  </a:lnTo>
                  <a:lnTo>
                    <a:pt x="143" y="0"/>
                  </a:lnTo>
                  <a:lnTo>
                    <a:pt x="145" y="0"/>
                  </a:lnTo>
                  <a:lnTo>
                    <a:pt x="147" y="0"/>
                  </a:lnTo>
                  <a:lnTo>
                    <a:pt x="149" y="0"/>
                  </a:lnTo>
                  <a:lnTo>
                    <a:pt x="151" y="0"/>
                  </a:lnTo>
                  <a:lnTo>
                    <a:pt x="153" y="0"/>
                  </a:lnTo>
                  <a:lnTo>
                    <a:pt x="154" y="0"/>
                  </a:lnTo>
                  <a:lnTo>
                    <a:pt x="156" y="0"/>
                  </a:lnTo>
                  <a:lnTo>
                    <a:pt x="158" y="0"/>
                  </a:lnTo>
                  <a:lnTo>
                    <a:pt x="160" y="0"/>
                  </a:lnTo>
                  <a:lnTo>
                    <a:pt x="162" y="0"/>
                  </a:lnTo>
                  <a:lnTo>
                    <a:pt x="164" y="0"/>
                  </a:lnTo>
                  <a:lnTo>
                    <a:pt x="166" y="0"/>
                  </a:lnTo>
                  <a:lnTo>
                    <a:pt x="168" y="0"/>
                  </a:lnTo>
                  <a:lnTo>
                    <a:pt x="170" y="0"/>
                  </a:lnTo>
                  <a:lnTo>
                    <a:pt x="172" y="0"/>
                  </a:lnTo>
                  <a:lnTo>
                    <a:pt x="174" y="0"/>
                  </a:lnTo>
                  <a:lnTo>
                    <a:pt x="175" y="0"/>
                  </a:lnTo>
                  <a:lnTo>
                    <a:pt x="177" y="0"/>
                  </a:lnTo>
                  <a:lnTo>
                    <a:pt x="179" y="0"/>
                  </a:lnTo>
                  <a:lnTo>
                    <a:pt x="181" y="0"/>
                  </a:lnTo>
                  <a:lnTo>
                    <a:pt x="183" y="0"/>
                  </a:lnTo>
                  <a:lnTo>
                    <a:pt x="185" y="0"/>
                  </a:lnTo>
                  <a:lnTo>
                    <a:pt x="187" y="0"/>
                  </a:lnTo>
                  <a:lnTo>
                    <a:pt x="189" y="0"/>
                  </a:lnTo>
                  <a:lnTo>
                    <a:pt x="191" y="0"/>
                  </a:lnTo>
                  <a:lnTo>
                    <a:pt x="193" y="0"/>
                  </a:lnTo>
                  <a:lnTo>
                    <a:pt x="194" y="0"/>
                  </a:lnTo>
                  <a:lnTo>
                    <a:pt x="196" y="0"/>
                  </a:lnTo>
                  <a:lnTo>
                    <a:pt x="198" y="0"/>
                  </a:lnTo>
                  <a:lnTo>
                    <a:pt x="200" y="0"/>
                  </a:lnTo>
                  <a:lnTo>
                    <a:pt x="202" y="0"/>
                  </a:lnTo>
                  <a:lnTo>
                    <a:pt x="204" y="0"/>
                  </a:lnTo>
                  <a:lnTo>
                    <a:pt x="206" y="0"/>
                  </a:lnTo>
                  <a:lnTo>
                    <a:pt x="208" y="0"/>
                  </a:lnTo>
                  <a:lnTo>
                    <a:pt x="210" y="0"/>
                  </a:lnTo>
                  <a:lnTo>
                    <a:pt x="212" y="0"/>
                  </a:lnTo>
                  <a:lnTo>
                    <a:pt x="214" y="0"/>
                  </a:lnTo>
                  <a:lnTo>
                    <a:pt x="215" y="0"/>
                  </a:lnTo>
                  <a:lnTo>
                    <a:pt x="217" y="0"/>
                  </a:lnTo>
                  <a:lnTo>
                    <a:pt x="219" y="0"/>
                  </a:lnTo>
                  <a:lnTo>
                    <a:pt x="221" y="0"/>
                  </a:lnTo>
                  <a:lnTo>
                    <a:pt x="223" y="0"/>
                  </a:lnTo>
                  <a:lnTo>
                    <a:pt x="225" y="0"/>
                  </a:lnTo>
                  <a:lnTo>
                    <a:pt x="227" y="0"/>
                  </a:lnTo>
                  <a:lnTo>
                    <a:pt x="229" y="0"/>
                  </a:lnTo>
                  <a:lnTo>
                    <a:pt x="231" y="0"/>
                  </a:lnTo>
                  <a:lnTo>
                    <a:pt x="233" y="0"/>
                  </a:lnTo>
                  <a:lnTo>
                    <a:pt x="234" y="0"/>
                  </a:lnTo>
                  <a:lnTo>
                    <a:pt x="236" y="0"/>
                  </a:lnTo>
                  <a:lnTo>
                    <a:pt x="238" y="0"/>
                  </a:lnTo>
                  <a:lnTo>
                    <a:pt x="240" y="0"/>
                  </a:lnTo>
                  <a:lnTo>
                    <a:pt x="242" y="0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>
                <a:latin typeface="+mn-lt"/>
              </a:endParaRPr>
            </a:p>
          </p:txBody>
        </p:sp>
        <p:sp>
          <p:nvSpPr>
            <p:cNvPr id="1214" name="Freeform 190"/>
            <p:cNvSpPr>
              <a:spLocks/>
            </p:cNvSpPr>
            <p:nvPr/>
          </p:nvSpPr>
          <p:spPr bwMode="auto">
            <a:xfrm>
              <a:off x="4244975" y="2039938"/>
              <a:ext cx="381000" cy="1198563"/>
            </a:xfrm>
            <a:custGeom>
              <a:avLst/>
              <a:gdLst/>
              <a:ahLst/>
              <a:cxnLst>
                <a:cxn ang="0">
                  <a:pos x="4" y="755"/>
                </a:cxn>
                <a:cxn ang="0">
                  <a:pos x="10" y="755"/>
                </a:cxn>
                <a:cxn ang="0">
                  <a:pos x="15" y="755"/>
                </a:cxn>
                <a:cxn ang="0">
                  <a:pos x="21" y="755"/>
                </a:cxn>
                <a:cxn ang="0">
                  <a:pos x="27" y="755"/>
                </a:cxn>
                <a:cxn ang="0">
                  <a:pos x="33" y="755"/>
                </a:cxn>
                <a:cxn ang="0">
                  <a:pos x="38" y="755"/>
                </a:cxn>
                <a:cxn ang="0">
                  <a:pos x="44" y="755"/>
                </a:cxn>
                <a:cxn ang="0">
                  <a:pos x="50" y="755"/>
                </a:cxn>
                <a:cxn ang="0">
                  <a:pos x="55" y="755"/>
                </a:cxn>
                <a:cxn ang="0">
                  <a:pos x="61" y="755"/>
                </a:cxn>
                <a:cxn ang="0">
                  <a:pos x="67" y="755"/>
                </a:cxn>
                <a:cxn ang="0">
                  <a:pos x="73" y="755"/>
                </a:cxn>
                <a:cxn ang="0">
                  <a:pos x="78" y="755"/>
                </a:cxn>
                <a:cxn ang="0">
                  <a:pos x="84" y="755"/>
                </a:cxn>
                <a:cxn ang="0">
                  <a:pos x="90" y="755"/>
                </a:cxn>
                <a:cxn ang="0">
                  <a:pos x="95" y="755"/>
                </a:cxn>
                <a:cxn ang="0">
                  <a:pos x="101" y="755"/>
                </a:cxn>
                <a:cxn ang="0">
                  <a:pos x="107" y="755"/>
                </a:cxn>
                <a:cxn ang="0">
                  <a:pos x="113" y="755"/>
                </a:cxn>
                <a:cxn ang="0">
                  <a:pos x="118" y="755"/>
                </a:cxn>
                <a:cxn ang="0">
                  <a:pos x="124" y="755"/>
                </a:cxn>
                <a:cxn ang="0">
                  <a:pos x="130" y="755"/>
                </a:cxn>
                <a:cxn ang="0">
                  <a:pos x="135" y="755"/>
                </a:cxn>
                <a:cxn ang="0">
                  <a:pos x="141" y="755"/>
                </a:cxn>
                <a:cxn ang="0">
                  <a:pos x="147" y="755"/>
                </a:cxn>
                <a:cxn ang="0">
                  <a:pos x="153" y="755"/>
                </a:cxn>
                <a:cxn ang="0">
                  <a:pos x="158" y="755"/>
                </a:cxn>
                <a:cxn ang="0">
                  <a:pos x="164" y="755"/>
                </a:cxn>
                <a:cxn ang="0">
                  <a:pos x="170" y="755"/>
                </a:cxn>
                <a:cxn ang="0">
                  <a:pos x="175" y="755"/>
                </a:cxn>
                <a:cxn ang="0">
                  <a:pos x="181" y="755"/>
                </a:cxn>
                <a:cxn ang="0">
                  <a:pos x="187" y="755"/>
                </a:cxn>
                <a:cxn ang="0">
                  <a:pos x="193" y="755"/>
                </a:cxn>
                <a:cxn ang="0">
                  <a:pos x="198" y="755"/>
                </a:cxn>
                <a:cxn ang="0">
                  <a:pos x="204" y="755"/>
                </a:cxn>
                <a:cxn ang="0">
                  <a:pos x="210" y="755"/>
                </a:cxn>
                <a:cxn ang="0">
                  <a:pos x="215" y="755"/>
                </a:cxn>
                <a:cxn ang="0">
                  <a:pos x="221" y="755"/>
                </a:cxn>
                <a:cxn ang="0">
                  <a:pos x="227" y="755"/>
                </a:cxn>
                <a:cxn ang="0">
                  <a:pos x="233" y="755"/>
                </a:cxn>
                <a:cxn ang="0">
                  <a:pos x="236" y="0"/>
                </a:cxn>
              </a:cxnLst>
              <a:rect l="0" t="0" r="r" b="b"/>
              <a:pathLst>
                <a:path w="240" h="755">
                  <a:moveTo>
                    <a:pt x="0" y="755"/>
                  </a:moveTo>
                  <a:lnTo>
                    <a:pt x="2" y="755"/>
                  </a:lnTo>
                  <a:lnTo>
                    <a:pt x="4" y="755"/>
                  </a:lnTo>
                  <a:lnTo>
                    <a:pt x="6" y="755"/>
                  </a:lnTo>
                  <a:lnTo>
                    <a:pt x="8" y="755"/>
                  </a:lnTo>
                  <a:lnTo>
                    <a:pt x="10" y="755"/>
                  </a:lnTo>
                  <a:lnTo>
                    <a:pt x="12" y="755"/>
                  </a:lnTo>
                  <a:lnTo>
                    <a:pt x="13" y="755"/>
                  </a:lnTo>
                  <a:lnTo>
                    <a:pt x="15" y="755"/>
                  </a:lnTo>
                  <a:lnTo>
                    <a:pt x="17" y="755"/>
                  </a:lnTo>
                  <a:lnTo>
                    <a:pt x="19" y="755"/>
                  </a:lnTo>
                  <a:lnTo>
                    <a:pt x="21" y="755"/>
                  </a:lnTo>
                  <a:lnTo>
                    <a:pt x="23" y="755"/>
                  </a:lnTo>
                  <a:lnTo>
                    <a:pt x="25" y="755"/>
                  </a:lnTo>
                  <a:lnTo>
                    <a:pt x="27" y="755"/>
                  </a:lnTo>
                  <a:lnTo>
                    <a:pt x="29" y="755"/>
                  </a:lnTo>
                  <a:lnTo>
                    <a:pt x="31" y="755"/>
                  </a:lnTo>
                  <a:lnTo>
                    <a:pt x="33" y="755"/>
                  </a:lnTo>
                  <a:lnTo>
                    <a:pt x="34" y="755"/>
                  </a:lnTo>
                  <a:lnTo>
                    <a:pt x="36" y="755"/>
                  </a:lnTo>
                  <a:lnTo>
                    <a:pt x="38" y="755"/>
                  </a:lnTo>
                  <a:lnTo>
                    <a:pt x="40" y="755"/>
                  </a:lnTo>
                  <a:lnTo>
                    <a:pt x="42" y="755"/>
                  </a:lnTo>
                  <a:lnTo>
                    <a:pt x="44" y="755"/>
                  </a:lnTo>
                  <a:lnTo>
                    <a:pt x="46" y="755"/>
                  </a:lnTo>
                  <a:lnTo>
                    <a:pt x="48" y="755"/>
                  </a:lnTo>
                  <a:lnTo>
                    <a:pt x="50" y="755"/>
                  </a:lnTo>
                  <a:lnTo>
                    <a:pt x="52" y="755"/>
                  </a:lnTo>
                  <a:lnTo>
                    <a:pt x="53" y="755"/>
                  </a:lnTo>
                  <a:lnTo>
                    <a:pt x="55" y="755"/>
                  </a:lnTo>
                  <a:lnTo>
                    <a:pt x="57" y="755"/>
                  </a:lnTo>
                  <a:lnTo>
                    <a:pt x="59" y="755"/>
                  </a:lnTo>
                  <a:lnTo>
                    <a:pt x="61" y="755"/>
                  </a:lnTo>
                  <a:lnTo>
                    <a:pt x="63" y="755"/>
                  </a:lnTo>
                  <a:lnTo>
                    <a:pt x="65" y="755"/>
                  </a:lnTo>
                  <a:lnTo>
                    <a:pt x="67" y="755"/>
                  </a:lnTo>
                  <a:lnTo>
                    <a:pt x="69" y="755"/>
                  </a:lnTo>
                  <a:lnTo>
                    <a:pt x="71" y="755"/>
                  </a:lnTo>
                  <a:lnTo>
                    <a:pt x="73" y="755"/>
                  </a:lnTo>
                  <a:lnTo>
                    <a:pt x="74" y="755"/>
                  </a:lnTo>
                  <a:lnTo>
                    <a:pt x="76" y="755"/>
                  </a:lnTo>
                  <a:lnTo>
                    <a:pt x="78" y="755"/>
                  </a:lnTo>
                  <a:lnTo>
                    <a:pt x="80" y="755"/>
                  </a:lnTo>
                  <a:lnTo>
                    <a:pt x="82" y="755"/>
                  </a:lnTo>
                  <a:lnTo>
                    <a:pt x="84" y="755"/>
                  </a:lnTo>
                  <a:lnTo>
                    <a:pt x="86" y="755"/>
                  </a:lnTo>
                  <a:lnTo>
                    <a:pt x="88" y="755"/>
                  </a:lnTo>
                  <a:lnTo>
                    <a:pt x="90" y="755"/>
                  </a:lnTo>
                  <a:lnTo>
                    <a:pt x="92" y="755"/>
                  </a:lnTo>
                  <a:lnTo>
                    <a:pt x="94" y="755"/>
                  </a:lnTo>
                  <a:lnTo>
                    <a:pt x="95" y="755"/>
                  </a:lnTo>
                  <a:lnTo>
                    <a:pt x="97" y="755"/>
                  </a:lnTo>
                  <a:lnTo>
                    <a:pt x="99" y="755"/>
                  </a:lnTo>
                  <a:lnTo>
                    <a:pt x="101" y="755"/>
                  </a:lnTo>
                  <a:lnTo>
                    <a:pt x="103" y="755"/>
                  </a:lnTo>
                  <a:lnTo>
                    <a:pt x="105" y="755"/>
                  </a:lnTo>
                  <a:lnTo>
                    <a:pt x="107" y="755"/>
                  </a:lnTo>
                  <a:lnTo>
                    <a:pt x="109" y="755"/>
                  </a:lnTo>
                  <a:lnTo>
                    <a:pt x="111" y="755"/>
                  </a:lnTo>
                  <a:lnTo>
                    <a:pt x="113" y="755"/>
                  </a:lnTo>
                  <a:lnTo>
                    <a:pt x="114" y="755"/>
                  </a:lnTo>
                  <a:lnTo>
                    <a:pt x="116" y="755"/>
                  </a:lnTo>
                  <a:lnTo>
                    <a:pt x="118" y="755"/>
                  </a:lnTo>
                  <a:lnTo>
                    <a:pt x="120" y="755"/>
                  </a:lnTo>
                  <a:lnTo>
                    <a:pt x="122" y="755"/>
                  </a:lnTo>
                  <a:lnTo>
                    <a:pt x="124" y="755"/>
                  </a:lnTo>
                  <a:lnTo>
                    <a:pt x="126" y="755"/>
                  </a:lnTo>
                  <a:lnTo>
                    <a:pt x="128" y="755"/>
                  </a:lnTo>
                  <a:lnTo>
                    <a:pt x="130" y="755"/>
                  </a:lnTo>
                  <a:lnTo>
                    <a:pt x="132" y="755"/>
                  </a:lnTo>
                  <a:lnTo>
                    <a:pt x="134" y="755"/>
                  </a:lnTo>
                  <a:lnTo>
                    <a:pt x="135" y="755"/>
                  </a:lnTo>
                  <a:lnTo>
                    <a:pt x="137" y="755"/>
                  </a:lnTo>
                  <a:lnTo>
                    <a:pt x="139" y="755"/>
                  </a:lnTo>
                  <a:lnTo>
                    <a:pt x="141" y="755"/>
                  </a:lnTo>
                  <a:lnTo>
                    <a:pt x="143" y="755"/>
                  </a:lnTo>
                  <a:lnTo>
                    <a:pt x="145" y="755"/>
                  </a:lnTo>
                  <a:lnTo>
                    <a:pt x="147" y="755"/>
                  </a:lnTo>
                  <a:lnTo>
                    <a:pt x="149" y="755"/>
                  </a:lnTo>
                  <a:lnTo>
                    <a:pt x="151" y="755"/>
                  </a:lnTo>
                  <a:lnTo>
                    <a:pt x="153" y="755"/>
                  </a:lnTo>
                  <a:lnTo>
                    <a:pt x="154" y="755"/>
                  </a:lnTo>
                  <a:lnTo>
                    <a:pt x="156" y="755"/>
                  </a:lnTo>
                  <a:lnTo>
                    <a:pt x="158" y="755"/>
                  </a:lnTo>
                  <a:lnTo>
                    <a:pt x="160" y="755"/>
                  </a:lnTo>
                  <a:lnTo>
                    <a:pt x="162" y="755"/>
                  </a:lnTo>
                  <a:lnTo>
                    <a:pt x="164" y="755"/>
                  </a:lnTo>
                  <a:lnTo>
                    <a:pt x="166" y="755"/>
                  </a:lnTo>
                  <a:lnTo>
                    <a:pt x="168" y="755"/>
                  </a:lnTo>
                  <a:lnTo>
                    <a:pt x="170" y="755"/>
                  </a:lnTo>
                  <a:lnTo>
                    <a:pt x="172" y="755"/>
                  </a:lnTo>
                  <a:lnTo>
                    <a:pt x="174" y="755"/>
                  </a:lnTo>
                  <a:lnTo>
                    <a:pt x="175" y="755"/>
                  </a:lnTo>
                  <a:lnTo>
                    <a:pt x="177" y="755"/>
                  </a:lnTo>
                  <a:lnTo>
                    <a:pt x="179" y="755"/>
                  </a:lnTo>
                  <a:lnTo>
                    <a:pt x="181" y="755"/>
                  </a:lnTo>
                  <a:lnTo>
                    <a:pt x="183" y="755"/>
                  </a:lnTo>
                  <a:lnTo>
                    <a:pt x="185" y="755"/>
                  </a:lnTo>
                  <a:lnTo>
                    <a:pt x="187" y="755"/>
                  </a:lnTo>
                  <a:lnTo>
                    <a:pt x="189" y="755"/>
                  </a:lnTo>
                  <a:lnTo>
                    <a:pt x="191" y="755"/>
                  </a:lnTo>
                  <a:lnTo>
                    <a:pt x="193" y="755"/>
                  </a:lnTo>
                  <a:lnTo>
                    <a:pt x="195" y="755"/>
                  </a:lnTo>
                  <a:lnTo>
                    <a:pt x="196" y="755"/>
                  </a:lnTo>
                  <a:lnTo>
                    <a:pt x="198" y="755"/>
                  </a:lnTo>
                  <a:lnTo>
                    <a:pt x="200" y="755"/>
                  </a:lnTo>
                  <a:lnTo>
                    <a:pt x="202" y="755"/>
                  </a:lnTo>
                  <a:lnTo>
                    <a:pt x="204" y="755"/>
                  </a:lnTo>
                  <a:lnTo>
                    <a:pt x="206" y="755"/>
                  </a:lnTo>
                  <a:lnTo>
                    <a:pt x="208" y="755"/>
                  </a:lnTo>
                  <a:lnTo>
                    <a:pt x="210" y="755"/>
                  </a:lnTo>
                  <a:lnTo>
                    <a:pt x="212" y="755"/>
                  </a:lnTo>
                  <a:lnTo>
                    <a:pt x="214" y="755"/>
                  </a:lnTo>
                  <a:lnTo>
                    <a:pt x="215" y="755"/>
                  </a:lnTo>
                  <a:lnTo>
                    <a:pt x="217" y="755"/>
                  </a:lnTo>
                  <a:lnTo>
                    <a:pt x="219" y="755"/>
                  </a:lnTo>
                  <a:lnTo>
                    <a:pt x="221" y="755"/>
                  </a:lnTo>
                  <a:lnTo>
                    <a:pt x="223" y="755"/>
                  </a:lnTo>
                  <a:lnTo>
                    <a:pt x="225" y="755"/>
                  </a:lnTo>
                  <a:lnTo>
                    <a:pt x="227" y="755"/>
                  </a:lnTo>
                  <a:lnTo>
                    <a:pt x="229" y="755"/>
                  </a:lnTo>
                  <a:lnTo>
                    <a:pt x="231" y="755"/>
                  </a:lnTo>
                  <a:lnTo>
                    <a:pt x="233" y="755"/>
                  </a:lnTo>
                  <a:lnTo>
                    <a:pt x="235" y="755"/>
                  </a:lnTo>
                  <a:lnTo>
                    <a:pt x="236" y="755"/>
                  </a:lnTo>
                  <a:lnTo>
                    <a:pt x="236" y="0"/>
                  </a:lnTo>
                  <a:lnTo>
                    <a:pt x="238" y="0"/>
                  </a:lnTo>
                  <a:lnTo>
                    <a:pt x="240" y="0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>
                <a:latin typeface="+mn-lt"/>
              </a:endParaRPr>
            </a:p>
          </p:txBody>
        </p:sp>
        <p:sp>
          <p:nvSpPr>
            <p:cNvPr id="1215" name="Freeform 191"/>
            <p:cNvSpPr>
              <a:spLocks/>
            </p:cNvSpPr>
            <p:nvPr/>
          </p:nvSpPr>
          <p:spPr bwMode="auto">
            <a:xfrm>
              <a:off x="4625975" y="2039938"/>
              <a:ext cx="384175" cy="158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0" y="0"/>
                </a:cxn>
                <a:cxn ang="0">
                  <a:pos x="15" y="0"/>
                </a:cxn>
                <a:cxn ang="0">
                  <a:pos x="21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0"/>
                </a:cxn>
                <a:cxn ang="0">
                  <a:pos x="44" y="0"/>
                </a:cxn>
                <a:cxn ang="0">
                  <a:pos x="50" y="0"/>
                </a:cxn>
                <a:cxn ang="0">
                  <a:pos x="56" y="0"/>
                </a:cxn>
                <a:cxn ang="0">
                  <a:pos x="61" y="0"/>
                </a:cxn>
                <a:cxn ang="0">
                  <a:pos x="67" y="0"/>
                </a:cxn>
                <a:cxn ang="0">
                  <a:pos x="73" y="0"/>
                </a:cxn>
                <a:cxn ang="0">
                  <a:pos x="78" y="0"/>
                </a:cxn>
                <a:cxn ang="0">
                  <a:pos x="84" y="0"/>
                </a:cxn>
                <a:cxn ang="0">
                  <a:pos x="90" y="0"/>
                </a:cxn>
                <a:cxn ang="0">
                  <a:pos x="96" y="0"/>
                </a:cxn>
                <a:cxn ang="0">
                  <a:pos x="101" y="0"/>
                </a:cxn>
                <a:cxn ang="0">
                  <a:pos x="107" y="0"/>
                </a:cxn>
                <a:cxn ang="0">
                  <a:pos x="113" y="0"/>
                </a:cxn>
                <a:cxn ang="0">
                  <a:pos x="118" y="0"/>
                </a:cxn>
                <a:cxn ang="0">
                  <a:pos x="124" y="0"/>
                </a:cxn>
                <a:cxn ang="0">
                  <a:pos x="130" y="0"/>
                </a:cxn>
                <a:cxn ang="0">
                  <a:pos x="136" y="0"/>
                </a:cxn>
                <a:cxn ang="0">
                  <a:pos x="141" y="0"/>
                </a:cxn>
                <a:cxn ang="0">
                  <a:pos x="147" y="0"/>
                </a:cxn>
                <a:cxn ang="0">
                  <a:pos x="153" y="0"/>
                </a:cxn>
                <a:cxn ang="0">
                  <a:pos x="158" y="0"/>
                </a:cxn>
                <a:cxn ang="0">
                  <a:pos x="164" y="0"/>
                </a:cxn>
                <a:cxn ang="0">
                  <a:pos x="170" y="0"/>
                </a:cxn>
                <a:cxn ang="0">
                  <a:pos x="176" y="0"/>
                </a:cxn>
                <a:cxn ang="0">
                  <a:pos x="181" y="0"/>
                </a:cxn>
                <a:cxn ang="0">
                  <a:pos x="187" y="0"/>
                </a:cxn>
                <a:cxn ang="0">
                  <a:pos x="193" y="0"/>
                </a:cxn>
                <a:cxn ang="0">
                  <a:pos x="198" y="0"/>
                </a:cxn>
                <a:cxn ang="0">
                  <a:pos x="204" y="0"/>
                </a:cxn>
                <a:cxn ang="0">
                  <a:pos x="210" y="0"/>
                </a:cxn>
                <a:cxn ang="0">
                  <a:pos x="216" y="0"/>
                </a:cxn>
                <a:cxn ang="0">
                  <a:pos x="221" y="0"/>
                </a:cxn>
                <a:cxn ang="0">
                  <a:pos x="227" y="0"/>
                </a:cxn>
                <a:cxn ang="0">
                  <a:pos x="233" y="0"/>
                </a:cxn>
                <a:cxn ang="0">
                  <a:pos x="238" y="0"/>
                </a:cxn>
              </a:cxnLst>
              <a:rect l="0" t="0" r="r" b="b"/>
              <a:pathLst>
                <a:path w="242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1" y="0"/>
                  </a:lnTo>
                  <a:lnTo>
                    <a:pt x="73" y="0"/>
                  </a:lnTo>
                  <a:lnTo>
                    <a:pt x="75" y="0"/>
                  </a:lnTo>
                  <a:lnTo>
                    <a:pt x="76" y="0"/>
                  </a:lnTo>
                  <a:lnTo>
                    <a:pt x="78" y="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4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92" y="0"/>
                  </a:lnTo>
                  <a:lnTo>
                    <a:pt x="94" y="0"/>
                  </a:lnTo>
                  <a:lnTo>
                    <a:pt x="96" y="0"/>
                  </a:lnTo>
                  <a:lnTo>
                    <a:pt x="97" y="0"/>
                  </a:lnTo>
                  <a:lnTo>
                    <a:pt x="99" y="0"/>
                  </a:lnTo>
                  <a:lnTo>
                    <a:pt x="101" y="0"/>
                  </a:lnTo>
                  <a:lnTo>
                    <a:pt x="103" y="0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109" y="0"/>
                  </a:lnTo>
                  <a:lnTo>
                    <a:pt x="111" y="0"/>
                  </a:lnTo>
                  <a:lnTo>
                    <a:pt x="113" y="0"/>
                  </a:lnTo>
                  <a:lnTo>
                    <a:pt x="115" y="0"/>
                  </a:lnTo>
                  <a:lnTo>
                    <a:pt x="117" y="0"/>
                  </a:lnTo>
                  <a:lnTo>
                    <a:pt x="118" y="0"/>
                  </a:lnTo>
                  <a:lnTo>
                    <a:pt x="120" y="0"/>
                  </a:lnTo>
                  <a:lnTo>
                    <a:pt x="122" y="0"/>
                  </a:lnTo>
                  <a:lnTo>
                    <a:pt x="124" y="0"/>
                  </a:lnTo>
                  <a:lnTo>
                    <a:pt x="126" y="0"/>
                  </a:lnTo>
                  <a:lnTo>
                    <a:pt x="128" y="0"/>
                  </a:lnTo>
                  <a:lnTo>
                    <a:pt x="130" y="0"/>
                  </a:lnTo>
                  <a:lnTo>
                    <a:pt x="132" y="0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7" y="0"/>
                  </a:lnTo>
                  <a:lnTo>
                    <a:pt x="139" y="0"/>
                  </a:lnTo>
                  <a:lnTo>
                    <a:pt x="141" y="0"/>
                  </a:lnTo>
                  <a:lnTo>
                    <a:pt x="143" y="0"/>
                  </a:lnTo>
                  <a:lnTo>
                    <a:pt x="145" y="0"/>
                  </a:lnTo>
                  <a:lnTo>
                    <a:pt x="147" y="0"/>
                  </a:lnTo>
                  <a:lnTo>
                    <a:pt x="149" y="0"/>
                  </a:lnTo>
                  <a:lnTo>
                    <a:pt x="151" y="0"/>
                  </a:lnTo>
                  <a:lnTo>
                    <a:pt x="153" y="0"/>
                  </a:lnTo>
                  <a:lnTo>
                    <a:pt x="155" y="0"/>
                  </a:lnTo>
                  <a:lnTo>
                    <a:pt x="157" y="0"/>
                  </a:lnTo>
                  <a:lnTo>
                    <a:pt x="158" y="0"/>
                  </a:lnTo>
                  <a:lnTo>
                    <a:pt x="160" y="0"/>
                  </a:lnTo>
                  <a:lnTo>
                    <a:pt x="162" y="0"/>
                  </a:lnTo>
                  <a:lnTo>
                    <a:pt x="164" y="0"/>
                  </a:lnTo>
                  <a:lnTo>
                    <a:pt x="166" y="0"/>
                  </a:lnTo>
                  <a:lnTo>
                    <a:pt x="168" y="0"/>
                  </a:lnTo>
                  <a:lnTo>
                    <a:pt x="170" y="0"/>
                  </a:lnTo>
                  <a:lnTo>
                    <a:pt x="172" y="0"/>
                  </a:lnTo>
                  <a:lnTo>
                    <a:pt x="174" y="0"/>
                  </a:lnTo>
                  <a:lnTo>
                    <a:pt x="176" y="0"/>
                  </a:lnTo>
                  <a:lnTo>
                    <a:pt x="177" y="0"/>
                  </a:lnTo>
                  <a:lnTo>
                    <a:pt x="179" y="0"/>
                  </a:lnTo>
                  <a:lnTo>
                    <a:pt x="181" y="0"/>
                  </a:lnTo>
                  <a:lnTo>
                    <a:pt x="183" y="0"/>
                  </a:lnTo>
                  <a:lnTo>
                    <a:pt x="185" y="0"/>
                  </a:lnTo>
                  <a:lnTo>
                    <a:pt x="187" y="0"/>
                  </a:lnTo>
                  <a:lnTo>
                    <a:pt x="189" y="0"/>
                  </a:lnTo>
                  <a:lnTo>
                    <a:pt x="191" y="0"/>
                  </a:lnTo>
                  <a:lnTo>
                    <a:pt x="193" y="0"/>
                  </a:lnTo>
                  <a:lnTo>
                    <a:pt x="195" y="0"/>
                  </a:lnTo>
                  <a:lnTo>
                    <a:pt x="197" y="0"/>
                  </a:lnTo>
                  <a:lnTo>
                    <a:pt x="198" y="0"/>
                  </a:lnTo>
                  <a:lnTo>
                    <a:pt x="200" y="0"/>
                  </a:lnTo>
                  <a:lnTo>
                    <a:pt x="202" y="0"/>
                  </a:lnTo>
                  <a:lnTo>
                    <a:pt x="204" y="0"/>
                  </a:lnTo>
                  <a:lnTo>
                    <a:pt x="206" y="0"/>
                  </a:lnTo>
                  <a:lnTo>
                    <a:pt x="208" y="0"/>
                  </a:lnTo>
                  <a:lnTo>
                    <a:pt x="210" y="0"/>
                  </a:lnTo>
                  <a:lnTo>
                    <a:pt x="212" y="0"/>
                  </a:lnTo>
                  <a:lnTo>
                    <a:pt x="214" y="0"/>
                  </a:lnTo>
                  <a:lnTo>
                    <a:pt x="216" y="0"/>
                  </a:lnTo>
                  <a:lnTo>
                    <a:pt x="218" y="0"/>
                  </a:lnTo>
                  <a:lnTo>
                    <a:pt x="219" y="0"/>
                  </a:lnTo>
                  <a:lnTo>
                    <a:pt x="221" y="0"/>
                  </a:lnTo>
                  <a:lnTo>
                    <a:pt x="223" y="0"/>
                  </a:lnTo>
                  <a:lnTo>
                    <a:pt x="225" y="0"/>
                  </a:lnTo>
                  <a:lnTo>
                    <a:pt x="227" y="0"/>
                  </a:lnTo>
                  <a:lnTo>
                    <a:pt x="229" y="0"/>
                  </a:lnTo>
                  <a:lnTo>
                    <a:pt x="231" y="0"/>
                  </a:lnTo>
                  <a:lnTo>
                    <a:pt x="233" y="0"/>
                  </a:lnTo>
                  <a:lnTo>
                    <a:pt x="235" y="0"/>
                  </a:lnTo>
                  <a:lnTo>
                    <a:pt x="237" y="0"/>
                  </a:lnTo>
                  <a:lnTo>
                    <a:pt x="238" y="0"/>
                  </a:lnTo>
                  <a:lnTo>
                    <a:pt x="240" y="0"/>
                  </a:lnTo>
                  <a:lnTo>
                    <a:pt x="242" y="0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>
                <a:latin typeface="+mn-lt"/>
              </a:endParaRPr>
            </a:p>
          </p:txBody>
        </p:sp>
        <p:sp>
          <p:nvSpPr>
            <p:cNvPr id="1216" name="Freeform 192"/>
            <p:cNvSpPr>
              <a:spLocks/>
            </p:cNvSpPr>
            <p:nvPr/>
          </p:nvSpPr>
          <p:spPr bwMode="auto">
            <a:xfrm>
              <a:off x="5010150" y="2039938"/>
              <a:ext cx="373063" cy="158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21" y="0"/>
                </a:cxn>
                <a:cxn ang="0">
                  <a:pos x="25" y="0"/>
                </a:cxn>
                <a:cxn ang="0">
                  <a:pos x="29" y="0"/>
                </a:cxn>
                <a:cxn ang="0">
                  <a:pos x="33" y="0"/>
                </a:cxn>
                <a:cxn ang="0">
                  <a:pos x="36" y="0"/>
                </a:cxn>
                <a:cxn ang="0">
                  <a:pos x="40" y="0"/>
                </a:cxn>
                <a:cxn ang="0">
                  <a:pos x="44" y="0"/>
                </a:cxn>
                <a:cxn ang="0">
                  <a:pos x="48" y="0"/>
                </a:cxn>
                <a:cxn ang="0">
                  <a:pos x="52" y="0"/>
                </a:cxn>
                <a:cxn ang="0">
                  <a:pos x="56" y="0"/>
                </a:cxn>
                <a:cxn ang="0">
                  <a:pos x="59" y="0"/>
                </a:cxn>
                <a:cxn ang="0">
                  <a:pos x="63" y="0"/>
                </a:cxn>
                <a:cxn ang="0">
                  <a:pos x="67" y="0"/>
                </a:cxn>
                <a:cxn ang="0">
                  <a:pos x="71" y="0"/>
                </a:cxn>
                <a:cxn ang="0">
                  <a:pos x="75" y="0"/>
                </a:cxn>
                <a:cxn ang="0">
                  <a:pos x="78" y="0"/>
                </a:cxn>
                <a:cxn ang="0">
                  <a:pos x="82" y="0"/>
                </a:cxn>
                <a:cxn ang="0">
                  <a:pos x="86" y="0"/>
                </a:cxn>
                <a:cxn ang="0">
                  <a:pos x="90" y="0"/>
                </a:cxn>
                <a:cxn ang="0">
                  <a:pos x="94" y="0"/>
                </a:cxn>
                <a:cxn ang="0">
                  <a:pos x="97" y="0"/>
                </a:cxn>
                <a:cxn ang="0">
                  <a:pos x="101" y="0"/>
                </a:cxn>
                <a:cxn ang="0">
                  <a:pos x="105" y="0"/>
                </a:cxn>
                <a:cxn ang="0">
                  <a:pos x="109" y="0"/>
                </a:cxn>
                <a:cxn ang="0">
                  <a:pos x="113" y="0"/>
                </a:cxn>
                <a:cxn ang="0">
                  <a:pos x="117" y="0"/>
                </a:cxn>
                <a:cxn ang="0">
                  <a:pos x="120" y="0"/>
                </a:cxn>
                <a:cxn ang="0">
                  <a:pos x="124" y="0"/>
                </a:cxn>
                <a:cxn ang="0">
                  <a:pos x="128" y="0"/>
                </a:cxn>
                <a:cxn ang="0">
                  <a:pos x="132" y="0"/>
                </a:cxn>
                <a:cxn ang="0">
                  <a:pos x="136" y="0"/>
                </a:cxn>
                <a:cxn ang="0">
                  <a:pos x="139" y="0"/>
                </a:cxn>
                <a:cxn ang="0">
                  <a:pos x="143" y="0"/>
                </a:cxn>
                <a:cxn ang="0">
                  <a:pos x="147" y="0"/>
                </a:cxn>
                <a:cxn ang="0">
                  <a:pos x="151" y="0"/>
                </a:cxn>
                <a:cxn ang="0">
                  <a:pos x="155" y="0"/>
                </a:cxn>
                <a:cxn ang="0">
                  <a:pos x="158" y="0"/>
                </a:cxn>
                <a:cxn ang="0">
                  <a:pos x="162" y="0"/>
                </a:cxn>
                <a:cxn ang="0">
                  <a:pos x="166" y="0"/>
                </a:cxn>
                <a:cxn ang="0">
                  <a:pos x="170" y="0"/>
                </a:cxn>
                <a:cxn ang="0">
                  <a:pos x="174" y="0"/>
                </a:cxn>
                <a:cxn ang="0">
                  <a:pos x="178" y="0"/>
                </a:cxn>
                <a:cxn ang="0">
                  <a:pos x="181" y="0"/>
                </a:cxn>
                <a:cxn ang="0">
                  <a:pos x="185" y="0"/>
                </a:cxn>
                <a:cxn ang="0">
                  <a:pos x="189" y="0"/>
                </a:cxn>
                <a:cxn ang="0">
                  <a:pos x="193" y="0"/>
                </a:cxn>
                <a:cxn ang="0">
                  <a:pos x="197" y="0"/>
                </a:cxn>
                <a:cxn ang="0">
                  <a:pos x="200" y="0"/>
                </a:cxn>
                <a:cxn ang="0">
                  <a:pos x="204" y="0"/>
                </a:cxn>
                <a:cxn ang="0">
                  <a:pos x="208" y="0"/>
                </a:cxn>
                <a:cxn ang="0">
                  <a:pos x="212" y="0"/>
                </a:cxn>
                <a:cxn ang="0">
                  <a:pos x="216" y="0"/>
                </a:cxn>
                <a:cxn ang="0">
                  <a:pos x="219" y="0"/>
                </a:cxn>
                <a:cxn ang="0">
                  <a:pos x="223" y="0"/>
                </a:cxn>
                <a:cxn ang="0">
                  <a:pos x="227" y="0"/>
                </a:cxn>
                <a:cxn ang="0">
                  <a:pos x="231" y="0"/>
                </a:cxn>
                <a:cxn ang="0">
                  <a:pos x="235" y="0"/>
                </a:cxn>
              </a:cxnLst>
              <a:rect l="0" t="0" r="r" b="b"/>
              <a:pathLst>
                <a:path w="235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1" y="0"/>
                  </a:lnTo>
                  <a:lnTo>
                    <a:pt x="73" y="0"/>
                  </a:lnTo>
                  <a:lnTo>
                    <a:pt x="75" y="0"/>
                  </a:lnTo>
                  <a:lnTo>
                    <a:pt x="77" y="0"/>
                  </a:lnTo>
                  <a:lnTo>
                    <a:pt x="78" y="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4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92" y="0"/>
                  </a:lnTo>
                  <a:lnTo>
                    <a:pt x="94" y="0"/>
                  </a:lnTo>
                  <a:lnTo>
                    <a:pt x="96" y="0"/>
                  </a:lnTo>
                  <a:lnTo>
                    <a:pt x="97" y="0"/>
                  </a:lnTo>
                  <a:lnTo>
                    <a:pt x="99" y="0"/>
                  </a:lnTo>
                  <a:lnTo>
                    <a:pt x="101" y="0"/>
                  </a:lnTo>
                  <a:lnTo>
                    <a:pt x="103" y="0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109" y="0"/>
                  </a:lnTo>
                  <a:lnTo>
                    <a:pt x="111" y="0"/>
                  </a:lnTo>
                  <a:lnTo>
                    <a:pt x="113" y="0"/>
                  </a:lnTo>
                  <a:lnTo>
                    <a:pt x="115" y="0"/>
                  </a:lnTo>
                  <a:lnTo>
                    <a:pt x="117" y="0"/>
                  </a:lnTo>
                  <a:lnTo>
                    <a:pt x="118" y="0"/>
                  </a:lnTo>
                  <a:lnTo>
                    <a:pt x="120" y="0"/>
                  </a:lnTo>
                  <a:lnTo>
                    <a:pt x="122" y="0"/>
                  </a:lnTo>
                  <a:lnTo>
                    <a:pt x="124" y="0"/>
                  </a:lnTo>
                  <a:lnTo>
                    <a:pt x="126" y="0"/>
                  </a:lnTo>
                  <a:lnTo>
                    <a:pt x="128" y="0"/>
                  </a:lnTo>
                  <a:lnTo>
                    <a:pt x="130" y="0"/>
                  </a:lnTo>
                  <a:lnTo>
                    <a:pt x="132" y="0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39" y="0"/>
                  </a:lnTo>
                  <a:lnTo>
                    <a:pt x="141" y="0"/>
                  </a:lnTo>
                  <a:lnTo>
                    <a:pt x="143" y="0"/>
                  </a:lnTo>
                  <a:lnTo>
                    <a:pt x="145" y="0"/>
                  </a:lnTo>
                  <a:lnTo>
                    <a:pt x="147" y="0"/>
                  </a:lnTo>
                  <a:lnTo>
                    <a:pt x="149" y="0"/>
                  </a:lnTo>
                  <a:lnTo>
                    <a:pt x="151" y="0"/>
                  </a:lnTo>
                  <a:lnTo>
                    <a:pt x="153" y="0"/>
                  </a:lnTo>
                  <a:lnTo>
                    <a:pt x="155" y="0"/>
                  </a:lnTo>
                  <a:lnTo>
                    <a:pt x="157" y="0"/>
                  </a:lnTo>
                  <a:lnTo>
                    <a:pt x="158" y="0"/>
                  </a:lnTo>
                  <a:lnTo>
                    <a:pt x="160" y="0"/>
                  </a:lnTo>
                  <a:lnTo>
                    <a:pt x="162" y="0"/>
                  </a:lnTo>
                  <a:lnTo>
                    <a:pt x="164" y="0"/>
                  </a:lnTo>
                  <a:lnTo>
                    <a:pt x="166" y="0"/>
                  </a:lnTo>
                  <a:lnTo>
                    <a:pt x="168" y="0"/>
                  </a:lnTo>
                  <a:lnTo>
                    <a:pt x="170" y="0"/>
                  </a:lnTo>
                  <a:lnTo>
                    <a:pt x="172" y="0"/>
                  </a:lnTo>
                  <a:lnTo>
                    <a:pt x="174" y="0"/>
                  </a:lnTo>
                  <a:lnTo>
                    <a:pt x="176" y="0"/>
                  </a:lnTo>
                  <a:lnTo>
                    <a:pt x="178" y="0"/>
                  </a:lnTo>
                  <a:lnTo>
                    <a:pt x="179" y="0"/>
                  </a:lnTo>
                  <a:lnTo>
                    <a:pt x="181" y="0"/>
                  </a:lnTo>
                  <a:lnTo>
                    <a:pt x="183" y="0"/>
                  </a:lnTo>
                  <a:lnTo>
                    <a:pt x="185" y="0"/>
                  </a:lnTo>
                  <a:lnTo>
                    <a:pt x="187" y="0"/>
                  </a:lnTo>
                  <a:lnTo>
                    <a:pt x="189" y="0"/>
                  </a:lnTo>
                  <a:lnTo>
                    <a:pt x="191" y="0"/>
                  </a:lnTo>
                  <a:lnTo>
                    <a:pt x="193" y="0"/>
                  </a:lnTo>
                  <a:lnTo>
                    <a:pt x="195" y="0"/>
                  </a:lnTo>
                  <a:lnTo>
                    <a:pt x="197" y="0"/>
                  </a:lnTo>
                  <a:lnTo>
                    <a:pt x="198" y="0"/>
                  </a:lnTo>
                  <a:lnTo>
                    <a:pt x="200" y="0"/>
                  </a:lnTo>
                  <a:lnTo>
                    <a:pt x="202" y="0"/>
                  </a:lnTo>
                  <a:lnTo>
                    <a:pt x="204" y="0"/>
                  </a:lnTo>
                  <a:lnTo>
                    <a:pt x="206" y="0"/>
                  </a:lnTo>
                  <a:lnTo>
                    <a:pt x="208" y="0"/>
                  </a:lnTo>
                  <a:lnTo>
                    <a:pt x="210" y="0"/>
                  </a:lnTo>
                  <a:lnTo>
                    <a:pt x="212" y="0"/>
                  </a:lnTo>
                  <a:lnTo>
                    <a:pt x="214" y="0"/>
                  </a:lnTo>
                  <a:lnTo>
                    <a:pt x="216" y="0"/>
                  </a:lnTo>
                  <a:lnTo>
                    <a:pt x="218" y="0"/>
                  </a:lnTo>
                  <a:lnTo>
                    <a:pt x="219" y="0"/>
                  </a:lnTo>
                  <a:lnTo>
                    <a:pt x="221" y="0"/>
                  </a:lnTo>
                  <a:lnTo>
                    <a:pt x="223" y="0"/>
                  </a:lnTo>
                  <a:lnTo>
                    <a:pt x="225" y="0"/>
                  </a:lnTo>
                  <a:lnTo>
                    <a:pt x="227" y="0"/>
                  </a:lnTo>
                  <a:lnTo>
                    <a:pt x="229" y="0"/>
                  </a:lnTo>
                  <a:lnTo>
                    <a:pt x="231" y="0"/>
                  </a:lnTo>
                  <a:lnTo>
                    <a:pt x="233" y="0"/>
                  </a:lnTo>
                  <a:lnTo>
                    <a:pt x="235" y="0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>
                <a:latin typeface="+mn-lt"/>
              </a:endParaRPr>
            </a:p>
          </p:txBody>
        </p:sp>
      </p:grpSp>
      <p:grpSp>
        <p:nvGrpSpPr>
          <p:cNvPr id="6" name="Group 401"/>
          <p:cNvGrpSpPr/>
          <p:nvPr/>
        </p:nvGrpSpPr>
        <p:grpSpPr>
          <a:xfrm>
            <a:off x="6440488" y="3219451"/>
            <a:ext cx="1615248" cy="214828"/>
            <a:chOff x="6440488" y="3219451"/>
            <a:chExt cx="1615248" cy="2148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23" name="Line 199"/>
            <p:cNvSpPr>
              <a:spLocks noChangeShapeType="1"/>
            </p:cNvSpPr>
            <p:nvPr/>
          </p:nvSpPr>
          <p:spPr bwMode="auto">
            <a:xfrm>
              <a:off x="6467475" y="3238501"/>
              <a:ext cx="152241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>
                <a:latin typeface="+mn-lt"/>
              </a:endParaRPr>
            </a:p>
          </p:txBody>
        </p:sp>
        <p:sp>
          <p:nvSpPr>
            <p:cNvPr id="1230" name="Rectangle 206"/>
            <p:cNvSpPr>
              <a:spLocks noChangeArrowheads="1"/>
            </p:cNvSpPr>
            <p:nvPr/>
          </p:nvSpPr>
          <p:spPr bwMode="auto">
            <a:xfrm>
              <a:off x="6440488" y="3249613"/>
              <a:ext cx="125034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-5</a:t>
              </a: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231" name="Line 207"/>
            <p:cNvSpPr>
              <a:spLocks noChangeShapeType="1"/>
            </p:cNvSpPr>
            <p:nvPr/>
          </p:nvSpPr>
          <p:spPr bwMode="auto">
            <a:xfrm flipV="1">
              <a:off x="7226300" y="3219451"/>
              <a:ext cx="1588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>
                <a:latin typeface="+mn-lt"/>
              </a:endParaRPr>
            </a:p>
          </p:txBody>
        </p:sp>
        <p:sp>
          <p:nvSpPr>
            <p:cNvPr id="1233" name="Rectangle 209"/>
            <p:cNvSpPr>
              <a:spLocks noChangeArrowheads="1"/>
            </p:cNvSpPr>
            <p:nvPr/>
          </p:nvSpPr>
          <p:spPr bwMode="auto">
            <a:xfrm>
              <a:off x="7215188" y="3249613"/>
              <a:ext cx="7854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0</a:t>
              </a: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236" name="Rectangle 212"/>
            <p:cNvSpPr>
              <a:spLocks noChangeArrowheads="1"/>
            </p:cNvSpPr>
            <p:nvPr/>
          </p:nvSpPr>
          <p:spPr bwMode="auto">
            <a:xfrm>
              <a:off x="7977188" y="3249613"/>
              <a:ext cx="7854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5</a:t>
              </a: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7" name="Group 251"/>
          <p:cNvGrpSpPr/>
          <p:nvPr/>
        </p:nvGrpSpPr>
        <p:grpSpPr>
          <a:xfrm>
            <a:off x="6467475" y="2043113"/>
            <a:ext cx="1522413" cy="1196976"/>
            <a:chOff x="6467475" y="2043113"/>
            <a:chExt cx="1522413" cy="119697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68" name="Freeform 244"/>
            <p:cNvSpPr>
              <a:spLocks/>
            </p:cNvSpPr>
            <p:nvPr/>
          </p:nvSpPr>
          <p:spPr bwMode="auto">
            <a:xfrm>
              <a:off x="6467475" y="3238501"/>
              <a:ext cx="384175" cy="158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0" y="0"/>
                </a:cxn>
                <a:cxn ang="0">
                  <a:pos x="15" y="0"/>
                </a:cxn>
                <a:cxn ang="0">
                  <a:pos x="21" y="0"/>
                </a:cxn>
                <a:cxn ang="0">
                  <a:pos x="27" y="0"/>
                </a:cxn>
                <a:cxn ang="0">
                  <a:pos x="32" y="0"/>
                </a:cxn>
                <a:cxn ang="0">
                  <a:pos x="38" y="0"/>
                </a:cxn>
                <a:cxn ang="0">
                  <a:pos x="44" y="0"/>
                </a:cxn>
                <a:cxn ang="0">
                  <a:pos x="50" y="0"/>
                </a:cxn>
                <a:cxn ang="0">
                  <a:pos x="55" y="0"/>
                </a:cxn>
                <a:cxn ang="0">
                  <a:pos x="61" y="0"/>
                </a:cxn>
                <a:cxn ang="0">
                  <a:pos x="67" y="0"/>
                </a:cxn>
                <a:cxn ang="0">
                  <a:pos x="73" y="0"/>
                </a:cxn>
                <a:cxn ang="0">
                  <a:pos x="78" y="0"/>
                </a:cxn>
                <a:cxn ang="0">
                  <a:pos x="84" y="0"/>
                </a:cxn>
                <a:cxn ang="0">
                  <a:pos x="90" y="0"/>
                </a:cxn>
                <a:cxn ang="0">
                  <a:pos x="95" y="0"/>
                </a:cxn>
                <a:cxn ang="0">
                  <a:pos x="101" y="0"/>
                </a:cxn>
                <a:cxn ang="0">
                  <a:pos x="107" y="0"/>
                </a:cxn>
                <a:cxn ang="0">
                  <a:pos x="113" y="0"/>
                </a:cxn>
                <a:cxn ang="0">
                  <a:pos x="118" y="0"/>
                </a:cxn>
                <a:cxn ang="0">
                  <a:pos x="124" y="0"/>
                </a:cxn>
                <a:cxn ang="0">
                  <a:pos x="130" y="0"/>
                </a:cxn>
                <a:cxn ang="0">
                  <a:pos x="135" y="0"/>
                </a:cxn>
                <a:cxn ang="0">
                  <a:pos x="141" y="0"/>
                </a:cxn>
                <a:cxn ang="0">
                  <a:pos x="147" y="0"/>
                </a:cxn>
                <a:cxn ang="0">
                  <a:pos x="153" y="0"/>
                </a:cxn>
                <a:cxn ang="0">
                  <a:pos x="158" y="0"/>
                </a:cxn>
                <a:cxn ang="0">
                  <a:pos x="164" y="0"/>
                </a:cxn>
                <a:cxn ang="0">
                  <a:pos x="170" y="0"/>
                </a:cxn>
                <a:cxn ang="0">
                  <a:pos x="175" y="0"/>
                </a:cxn>
                <a:cxn ang="0">
                  <a:pos x="181" y="0"/>
                </a:cxn>
                <a:cxn ang="0">
                  <a:pos x="187" y="0"/>
                </a:cxn>
                <a:cxn ang="0">
                  <a:pos x="193" y="0"/>
                </a:cxn>
                <a:cxn ang="0">
                  <a:pos x="198" y="0"/>
                </a:cxn>
                <a:cxn ang="0">
                  <a:pos x="204" y="0"/>
                </a:cxn>
                <a:cxn ang="0">
                  <a:pos x="210" y="0"/>
                </a:cxn>
                <a:cxn ang="0">
                  <a:pos x="215" y="0"/>
                </a:cxn>
                <a:cxn ang="0">
                  <a:pos x="221" y="0"/>
                </a:cxn>
                <a:cxn ang="0">
                  <a:pos x="227" y="0"/>
                </a:cxn>
                <a:cxn ang="0">
                  <a:pos x="233" y="0"/>
                </a:cxn>
                <a:cxn ang="0">
                  <a:pos x="238" y="0"/>
                </a:cxn>
              </a:cxnLst>
              <a:rect l="0" t="0" r="r" b="b"/>
              <a:pathLst>
                <a:path w="242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1" y="0"/>
                  </a:lnTo>
                  <a:lnTo>
                    <a:pt x="73" y="0"/>
                  </a:lnTo>
                  <a:lnTo>
                    <a:pt x="74" y="0"/>
                  </a:lnTo>
                  <a:lnTo>
                    <a:pt x="76" y="0"/>
                  </a:lnTo>
                  <a:lnTo>
                    <a:pt x="78" y="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4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92" y="0"/>
                  </a:lnTo>
                  <a:lnTo>
                    <a:pt x="93" y="0"/>
                  </a:lnTo>
                  <a:lnTo>
                    <a:pt x="95" y="0"/>
                  </a:lnTo>
                  <a:lnTo>
                    <a:pt x="97" y="0"/>
                  </a:lnTo>
                  <a:lnTo>
                    <a:pt x="99" y="0"/>
                  </a:lnTo>
                  <a:lnTo>
                    <a:pt x="101" y="0"/>
                  </a:lnTo>
                  <a:lnTo>
                    <a:pt x="103" y="0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109" y="0"/>
                  </a:lnTo>
                  <a:lnTo>
                    <a:pt x="111" y="0"/>
                  </a:lnTo>
                  <a:lnTo>
                    <a:pt x="113" y="0"/>
                  </a:lnTo>
                  <a:lnTo>
                    <a:pt x="114" y="0"/>
                  </a:lnTo>
                  <a:lnTo>
                    <a:pt x="116" y="0"/>
                  </a:lnTo>
                  <a:lnTo>
                    <a:pt x="118" y="0"/>
                  </a:lnTo>
                  <a:lnTo>
                    <a:pt x="120" y="0"/>
                  </a:lnTo>
                  <a:lnTo>
                    <a:pt x="122" y="0"/>
                  </a:lnTo>
                  <a:lnTo>
                    <a:pt x="124" y="0"/>
                  </a:lnTo>
                  <a:lnTo>
                    <a:pt x="126" y="0"/>
                  </a:lnTo>
                  <a:lnTo>
                    <a:pt x="128" y="0"/>
                  </a:lnTo>
                  <a:lnTo>
                    <a:pt x="130" y="0"/>
                  </a:lnTo>
                  <a:lnTo>
                    <a:pt x="132" y="0"/>
                  </a:lnTo>
                  <a:lnTo>
                    <a:pt x="133" y="0"/>
                  </a:lnTo>
                  <a:lnTo>
                    <a:pt x="135" y="0"/>
                  </a:lnTo>
                  <a:lnTo>
                    <a:pt x="137" y="0"/>
                  </a:lnTo>
                  <a:lnTo>
                    <a:pt x="139" y="0"/>
                  </a:lnTo>
                  <a:lnTo>
                    <a:pt x="141" y="0"/>
                  </a:lnTo>
                  <a:lnTo>
                    <a:pt x="143" y="0"/>
                  </a:lnTo>
                  <a:lnTo>
                    <a:pt x="145" y="0"/>
                  </a:lnTo>
                  <a:lnTo>
                    <a:pt x="147" y="0"/>
                  </a:lnTo>
                  <a:lnTo>
                    <a:pt x="149" y="0"/>
                  </a:lnTo>
                  <a:lnTo>
                    <a:pt x="151" y="0"/>
                  </a:lnTo>
                  <a:lnTo>
                    <a:pt x="153" y="0"/>
                  </a:lnTo>
                  <a:lnTo>
                    <a:pt x="154" y="0"/>
                  </a:lnTo>
                  <a:lnTo>
                    <a:pt x="156" y="0"/>
                  </a:lnTo>
                  <a:lnTo>
                    <a:pt x="158" y="0"/>
                  </a:lnTo>
                  <a:lnTo>
                    <a:pt x="160" y="0"/>
                  </a:lnTo>
                  <a:lnTo>
                    <a:pt x="162" y="0"/>
                  </a:lnTo>
                  <a:lnTo>
                    <a:pt x="164" y="0"/>
                  </a:lnTo>
                  <a:lnTo>
                    <a:pt x="166" y="0"/>
                  </a:lnTo>
                  <a:lnTo>
                    <a:pt x="168" y="0"/>
                  </a:lnTo>
                  <a:lnTo>
                    <a:pt x="170" y="0"/>
                  </a:lnTo>
                  <a:lnTo>
                    <a:pt x="172" y="0"/>
                  </a:lnTo>
                  <a:lnTo>
                    <a:pt x="174" y="0"/>
                  </a:lnTo>
                  <a:lnTo>
                    <a:pt x="175" y="0"/>
                  </a:lnTo>
                  <a:lnTo>
                    <a:pt x="177" y="0"/>
                  </a:lnTo>
                  <a:lnTo>
                    <a:pt x="179" y="0"/>
                  </a:lnTo>
                  <a:lnTo>
                    <a:pt x="181" y="0"/>
                  </a:lnTo>
                  <a:lnTo>
                    <a:pt x="183" y="0"/>
                  </a:lnTo>
                  <a:lnTo>
                    <a:pt x="185" y="0"/>
                  </a:lnTo>
                  <a:lnTo>
                    <a:pt x="187" y="0"/>
                  </a:lnTo>
                  <a:lnTo>
                    <a:pt x="189" y="0"/>
                  </a:lnTo>
                  <a:lnTo>
                    <a:pt x="191" y="0"/>
                  </a:lnTo>
                  <a:lnTo>
                    <a:pt x="193" y="0"/>
                  </a:lnTo>
                  <a:lnTo>
                    <a:pt x="194" y="0"/>
                  </a:lnTo>
                  <a:lnTo>
                    <a:pt x="196" y="0"/>
                  </a:lnTo>
                  <a:lnTo>
                    <a:pt x="198" y="0"/>
                  </a:lnTo>
                  <a:lnTo>
                    <a:pt x="200" y="0"/>
                  </a:lnTo>
                  <a:lnTo>
                    <a:pt x="202" y="0"/>
                  </a:lnTo>
                  <a:lnTo>
                    <a:pt x="204" y="0"/>
                  </a:lnTo>
                  <a:lnTo>
                    <a:pt x="206" y="0"/>
                  </a:lnTo>
                  <a:lnTo>
                    <a:pt x="208" y="0"/>
                  </a:lnTo>
                  <a:lnTo>
                    <a:pt x="210" y="0"/>
                  </a:lnTo>
                  <a:lnTo>
                    <a:pt x="212" y="0"/>
                  </a:lnTo>
                  <a:lnTo>
                    <a:pt x="214" y="0"/>
                  </a:lnTo>
                  <a:lnTo>
                    <a:pt x="215" y="0"/>
                  </a:lnTo>
                  <a:lnTo>
                    <a:pt x="217" y="0"/>
                  </a:lnTo>
                  <a:lnTo>
                    <a:pt x="219" y="0"/>
                  </a:lnTo>
                  <a:lnTo>
                    <a:pt x="221" y="0"/>
                  </a:lnTo>
                  <a:lnTo>
                    <a:pt x="223" y="0"/>
                  </a:lnTo>
                  <a:lnTo>
                    <a:pt x="225" y="0"/>
                  </a:lnTo>
                  <a:lnTo>
                    <a:pt x="227" y="0"/>
                  </a:lnTo>
                  <a:lnTo>
                    <a:pt x="229" y="0"/>
                  </a:lnTo>
                  <a:lnTo>
                    <a:pt x="231" y="0"/>
                  </a:lnTo>
                  <a:lnTo>
                    <a:pt x="233" y="0"/>
                  </a:lnTo>
                  <a:lnTo>
                    <a:pt x="234" y="0"/>
                  </a:lnTo>
                  <a:lnTo>
                    <a:pt x="236" y="0"/>
                  </a:lnTo>
                  <a:lnTo>
                    <a:pt x="238" y="0"/>
                  </a:lnTo>
                  <a:lnTo>
                    <a:pt x="240" y="0"/>
                  </a:lnTo>
                  <a:lnTo>
                    <a:pt x="242" y="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>
                <a:latin typeface="+mn-lt"/>
              </a:endParaRPr>
            </a:p>
          </p:txBody>
        </p:sp>
        <p:sp>
          <p:nvSpPr>
            <p:cNvPr id="1269" name="Freeform 245"/>
            <p:cNvSpPr>
              <a:spLocks/>
            </p:cNvSpPr>
            <p:nvPr/>
          </p:nvSpPr>
          <p:spPr bwMode="auto">
            <a:xfrm>
              <a:off x="6851650" y="2170113"/>
              <a:ext cx="377825" cy="1068388"/>
            </a:xfrm>
            <a:custGeom>
              <a:avLst/>
              <a:gdLst/>
              <a:ahLst/>
              <a:cxnLst>
                <a:cxn ang="0">
                  <a:pos x="4" y="673"/>
                </a:cxn>
                <a:cxn ang="0">
                  <a:pos x="10" y="673"/>
                </a:cxn>
                <a:cxn ang="0">
                  <a:pos x="15" y="673"/>
                </a:cxn>
                <a:cxn ang="0">
                  <a:pos x="21" y="673"/>
                </a:cxn>
                <a:cxn ang="0">
                  <a:pos x="27" y="673"/>
                </a:cxn>
                <a:cxn ang="0">
                  <a:pos x="33" y="673"/>
                </a:cxn>
                <a:cxn ang="0">
                  <a:pos x="38" y="673"/>
                </a:cxn>
                <a:cxn ang="0">
                  <a:pos x="44" y="673"/>
                </a:cxn>
                <a:cxn ang="0">
                  <a:pos x="50" y="673"/>
                </a:cxn>
                <a:cxn ang="0">
                  <a:pos x="55" y="673"/>
                </a:cxn>
                <a:cxn ang="0">
                  <a:pos x="61" y="673"/>
                </a:cxn>
                <a:cxn ang="0">
                  <a:pos x="67" y="673"/>
                </a:cxn>
                <a:cxn ang="0">
                  <a:pos x="73" y="673"/>
                </a:cxn>
                <a:cxn ang="0">
                  <a:pos x="78" y="673"/>
                </a:cxn>
                <a:cxn ang="0">
                  <a:pos x="84" y="673"/>
                </a:cxn>
                <a:cxn ang="0">
                  <a:pos x="90" y="673"/>
                </a:cxn>
                <a:cxn ang="0">
                  <a:pos x="95" y="673"/>
                </a:cxn>
                <a:cxn ang="0">
                  <a:pos x="101" y="673"/>
                </a:cxn>
                <a:cxn ang="0">
                  <a:pos x="107" y="673"/>
                </a:cxn>
                <a:cxn ang="0">
                  <a:pos x="113" y="673"/>
                </a:cxn>
                <a:cxn ang="0">
                  <a:pos x="118" y="673"/>
                </a:cxn>
                <a:cxn ang="0">
                  <a:pos x="124" y="673"/>
                </a:cxn>
                <a:cxn ang="0">
                  <a:pos x="130" y="673"/>
                </a:cxn>
                <a:cxn ang="0">
                  <a:pos x="135" y="673"/>
                </a:cxn>
                <a:cxn ang="0">
                  <a:pos x="141" y="673"/>
                </a:cxn>
                <a:cxn ang="0">
                  <a:pos x="147" y="673"/>
                </a:cxn>
                <a:cxn ang="0">
                  <a:pos x="153" y="673"/>
                </a:cxn>
                <a:cxn ang="0">
                  <a:pos x="158" y="673"/>
                </a:cxn>
                <a:cxn ang="0">
                  <a:pos x="164" y="673"/>
                </a:cxn>
                <a:cxn ang="0">
                  <a:pos x="170" y="673"/>
                </a:cxn>
                <a:cxn ang="0">
                  <a:pos x="175" y="673"/>
                </a:cxn>
                <a:cxn ang="0">
                  <a:pos x="181" y="673"/>
                </a:cxn>
                <a:cxn ang="0">
                  <a:pos x="187" y="673"/>
                </a:cxn>
                <a:cxn ang="0">
                  <a:pos x="193" y="673"/>
                </a:cxn>
                <a:cxn ang="0">
                  <a:pos x="198" y="673"/>
                </a:cxn>
                <a:cxn ang="0">
                  <a:pos x="204" y="673"/>
                </a:cxn>
                <a:cxn ang="0">
                  <a:pos x="210" y="673"/>
                </a:cxn>
                <a:cxn ang="0">
                  <a:pos x="215" y="673"/>
                </a:cxn>
                <a:cxn ang="0">
                  <a:pos x="221" y="673"/>
                </a:cxn>
                <a:cxn ang="0">
                  <a:pos x="227" y="673"/>
                </a:cxn>
                <a:cxn ang="0">
                  <a:pos x="233" y="673"/>
                </a:cxn>
                <a:cxn ang="0">
                  <a:pos x="236" y="6"/>
                </a:cxn>
              </a:cxnLst>
              <a:rect l="0" t="0" r="r" b="b"/>
              <a:pathLst>
                <a:path w="238" h="673">
                  <a:moveTo>
                    <a:pt x="0" y="673"/>
                  </a:moveTo>
                  <a:lnTo>
                    <a:pt x="2" y="673"/>
                  </a:lnTo>
                  <a:lnTo>
                    <a:pt x="4" y="673"/>
                  </a:lnTo>
                  <a:lnTo>
                    <a:pt x="6" y="673"/>
                  </a:lnTo>
                  <a:lnTo>
                    <a:pt x="8" y="673"/>
                  </a:lnTo>
                  <a:lnTo>
                    <a:pt x="10" y="673"/>
                  </a:lnTo>
                  <a:lnTo>
                    <a:pt x="12" y="673"/>
                  </a:lnTo>
                  <a:lnTo>
                    <a:pt x="13" y="673"/>
                  </a:lnTo>
                  <a:lnTo>
                    <a:pt x="15" y="673"/>
                  </a:lnTo>
                  <a:lnTo>
                    <a:pt x="17" y="673"/>
                  </a:lnTo>
                  <a:lnTo>
                    <a:pt x="19" y="673"/>
                  </a:lnTo>
                  <a:lnTo>
                    <a:pt x="21" y="673"/>
                  </a:lnTo>
                  <a:lnTo>
                    <a:pt x="23" y="673"/>
                  </a:lnTo>
                  <a:lnTo>
                    <a:pt x="25" y="673"/>
                  </a:lnTo>
                  <a:lnTo>
                    <a:pt x="27" y="673"/>
                  </a:lnTo>
                  <a:lnTo>
                    <a:pt x="29" y="673"/>
                  </a:lnTo>
                  <a:lnTo>
                    <a:pt x="31" y="673"/>
                  </a:lnTo>
                  <a:lnTo>
                    <a:pt x="33" y="673"/>
                  </a:lnTo>
                  <a:lnTo>
                    <a:pt x="34" y="673"/>
                  </a:lnTo>
                  <a:lnTo>
                    <a:pt x="36" y="673"/>
                  </a:lnTo>
                  <a:lnTo>
                    <a:pt x="38" y="673"/>
                  </a:lnTo>
                  <a:lnTo>
                    <a:pt x="40" y="673"/>
                  </a:lnTo>
                  <a:lnTo>
                    <a:pt x="42" y="673"/>
                  </a:lnTo>
                  <a:lnTo>
                    <a:pt x="44" y="673"/>
                  </a:lnTo>
                  <a:lnTo>
                    <a:pt x="46" y="673"/>
                  </a:lnTo>
                  <a:lnTo>
                    <a:pt x="48" y="673"/>
                  </a:lnTo>
                  <a:lnTo>
                    <a:pt x="50" y="673"/>
                  </a:lnTo>
                  <a:lnTo>
                    <a:pt x="52" y="673"/>
                  </a:lnTo>
                  <a:lnTo>
                    <a:pt x="53" y="673"/>
                  </a:lnTo>
                  <a:lnTo>
                    <a:pt x="55" y="673"/>
                  </a:lnTo>
                  <a:lnTo>
                    <a:pt x="57" y="673"/>
                  </a:lnTo>
                  <a:lnTo>
                    <a:pt x="59" y="673"/>
                  </a:lnTo>
                  <a:lnTo>
                    <a:pt x="61" y="673"/>
                  </a:lnTo>
                  <a:lnTo>
                    <a:pt x="63" y="673"/>
                  </a:lnTo>
                  <a:lnTo>
                    <a:pt x="65" y="673"/>
                  </a:lnTo>
                  <a:lnTo>
                    <a:pt x="67" y="673"/>
                  </a:lnTo>
                  <a:lnTo>
                    <a:pt x="69" y="673"/>
                  </a:lnTo>
                  <a:lnTo>
                    <a:pt x="71" y="673"/>
                  </a:lnTo>
                  <a:lnTo>
                    <a:pt x="73" y="673"/>
                  </a:lnTo>
                  <a:lnTo>
                    <a:pt x="74" y="673"/>
                  </a:lnTo>
                  <a:lnTo>
                    <a:pt x="76" y="673"/>
                  </a:lnTo>
                  <a:lnTo>
                    <a:pt x="78" y="673"/>
                  </a:lnTo>
                  <a:lnTo>
                    <a:pt x="80" y="673"/>
                  </a:lnTo>
                  <a:lnTo>
                    <a:pt x="82" y="673"/>
                  </a:lnTo>
                  <a:lnTo>
                    <a:pt x="84" y="673"/>
                  </a:lnTo>
                  <a:lnTo>
                    <a:pt x="86" y="673"/>
                  </a:lnTo>
                  <a:lnTo>
                    <a:pt x="88" y="673"/>
                  </a:lnTo>
                  <a:lnTo>
                    <a:pt x="90" y="673"/>
                  </a:lnTo>
                  <a:lnTo>
                    <a:pt x="92" y="673"/>
                  </a:lnTo>
                  <a:lnTo>
                    <a:pt x="94" y="673"/>
                  </a:lnTo>
                  <a:lnTo>
                    <a:pt x="95" y="673"/>
                  </a:lnTo>
                  <a:lnTo>
                    <a:pt x="97" y="673"/>
                  </a:lnTo>
                  <a:lnTo>
                    <a:pt x="99" y="673"/>
                  </a:lnTo>
                  <a:lnTo>
                    <a:pt x="101" y="673"/>
                  </a:lnTo>
                  <a:lnTo>
                    <a:pt x="103" y="673"/>
                  </a:lnTo>
                  <a:lnTo>
                    <a:pt x="105" y="673"/>
                  </a:lnTo>
                  <a:lnTo>
                    <a:pt x="107" y="673"/>
                  </a:lnTo>
                  <a:lnTo>
                    <a:pt x="109" y="673"/>
                  </a:lnTo>
                  <a:lnTo>
                    <a:pt x="111" y="673"/>
                  </a:lnTo>
                  <a:lnTo>
                    <a:pt x="113" y="673"/>
                  </a:lnTo>
                  <a:lnTo>
                    <a:pt x="114" y="673"/>
                  </a:lnTo>
                  <a:lnTo>
                    <a:pt x="116" y="673"/>
                  </a:lnTo>
                  <a:lnTo>
                    <a:pt x="118" y="673"/>
                  </a:lnTo>
                  <a:lnTo>
                    <a:pt x="120" y="673"/>
                  </a:lnTo>
                  <a:lnTo>
                    <a:pt x="122" y="673"/>
                  </a:lnTo>
                  <a:lnTo>
                    <a:pt x="124" y="673"/>
                  </a:lnTo>
                  <a:lnTo>
                    <a:pt x="126" y="673"/>
                  </a:lnTo>
                  <a:lnTo>
                    <a:pt x="128" y="673"/>
                  </a:lnTo>
                  <a:lnTo>
                    <a:pt x="130" y="673"/>
                  </a:lnTo>
                  <a:lnTo>
                    <a:pt x="132" y="673"/>
                  </a:lnTo>
                  <a:lnTo>
                    <a:pt x="134" y="673"/>
                  </a:lnTo>
                  <a:lnTo>
                    <a:pt x="135" y="673"/>
                  </a:lnTo>
                  <a:lnTo>
                    <a:pt x="137" y="673"/>
                  </a:lnTo>
                  <a:lnTo>
                    <a:pt x="139" y="673"/>
                  </a:lnTo>
                  <a:lnTo>
                    <a:pt x="141" y="673"/>
                  </a:lnTo>
                  <a:lnTo>
                    <a:pt x="143" y="673"/>
                  </a:lnTo>
                  <a:lnTo>
                    <a:pt x="145" y="673"/>
                  </a:lnTo>
                  <a:lnTo>
                    <a:pt x="147" y="673"/>
                  </a:lnTo>
                  <a:lnTo>
                    <a:pt x="149" y="673"/>
                  </a:lnTo>
                  <a:lnTo>
                    <a:pt x="151" y="673"/>
                  </a:lnTo>
                  <a:lnTo>
                    <a:pt x="153" y="673"/>
                  </a:lnTo>
                  <a:lnTo>
                    <a:pt x="154" y="673"/>
                  </a:lnTo>
                  <a:lnTo>
                    <a:pt x="156" y="673"/>
                  </a:lnTo>
                  <a:lnTo>
                    <a:pt x="158" y="673"/>
                  </a:lnTo>
                  <a:lnTo>
                    <a:pt x="160" y="673"/>
                  </a:lnTo>
                  <a:lnTo>
                    <a:pt x="162" y="673"/>
                  </a:lnTo>
                  <a:lnTo>
                    <a:pt x="164" y="673"/>
                  </a:lnTo>
                  <a:lnTo>
                    <a:pt x="166" y="673"/>
                  </a:lnTo>
                  <a:lnTo>
                    <a:pt x="168" y="673"/>
                  </a:lnTo>
                  <a:lnTo>
                    <a:pt x="170" y="673"/>
                  </a:lnTo>
                  <a:lnTo>
                    <a:pt x="172" y="673"/>
                  </a:lnTo>
                  <a:lnTo>
                    <a:pt x="174" y="673"/>
                  </a:lnTo>
                  <a:lnTo>
                    <a:pt x="175" y="673"/>
                  </a:lnTo>
                  <a:lnTo>
                    <a:pt x="177" y="673"/>
                  </a:lnTo>
                  <a:lnTo>
                    <a:pt x="179" y="673"/>
                  </a:lnTo>
                  <a:lnTo>
                    <a:pt x="181" y="673"/>
                  </a:lnTo>
                  <a:lnTo>
                    <a:pt x="183" y="673"/>
                  </a:lnTo>
                  <a:lnTo>
                    <a:pt x="185" y="673"/>
                  </a:lnTo>
                  <a:lnTo>
                    <a:pt x="187" y="673"/>
                  </a:lnTo>
                  <a:lnTo>
                    <a:pt x="189" y="673"/>
                  </a:lnTo>
                  <a:lnTo>
                    <a:pt x="191" y="673"/>
                  </a:lnTo>
                  <a:lnTo>
                    <a:pt x="193" y="673"/>
                  </a:lnTo>
                  <a:lnTo>
                    <a:pt x="195" y="673"/>
                  </a:lnTo>
                  <a:lnTo>
                    <a:pt x="196" y="673"/>
                  </a:lnTo>
                  <a:lnTo>
                    <a:pt x="198" y="673"/>
                  </a:lnTo>
                  <a:lnTo>
                    <a:pt x="200" y="673"/>
                  </a:lnTo>
                  <a:lnTo>
                    <a:pt x="202" y="673"/>
                  </a:lnTo>
                  <a:lnTo>
                    <a:pt x="204" y="673"/>
                  </a:lnTo>
                  <a:lnTo>
                    <a:pt x="206" y="673"/>
                  </a:lnTo>
                  <a:lnTo>
                    <a:pt x="208" y="673"/>
                  </a:lnTo>
                  <a:lnTo>
                    <a:pt x="210" y="673"/>
                  </a:lnTo>
                  <a:lnTo>
                    <a:pt x="212" y="673"/>
                  </a:lnTo>
                  <a:lnTo>
                    <a:pt x="214" y="673"/>
                  </a:lnTo>
                  <a:lnTo>
                    <a:pt x="215" y="673"/>
                  </a:lnTo>
                  <a:lnTo>
                    <a:pt x="217" y="673"/>
                  </a:lnTo>
                  <a:lnTo>
                    <a:pt x="219" y="673"/>
                  </a:lnTo>
                  <a:lnTo>
                    <a:pt x="221" y="673"/>
                  </a:lnTo>
                  <a:lnTo>
                    <a:pt x="223" y="673"/>
                  </a:lnTo>
                  <a:lnTo>
                    <a:pt x="225" y="673"/>
                  </a:lnTo>
                  <a:lnTo>
                    <a:pt x="227" y="673"/>
                  </a:lnTo>
                  <a:lnTo>
                    <a:pt x="229" y="673"/>
                  </a:lnTo>
                  <a:lnTo>
                    <a:pt x="231" y="673"/>
                  </a:lnTo>
                  <a:lnTo>
                    <a:pt x="233" y="673"/>
                  </a:lnTo>
                  <a:lnTo>
                    <a:pt x="235" y="673"/>
                  </a:lnTo>
                  <a:lnTo>
                    <a:pt x="236" y="673"/>
                  </a:lnTo>
                  <a:lnTo>
                    <a:pt x="236" y="6"/>
                  </a:lnTo>
                  <a:lnTo>
                    <a:pt x="238" y="2"/>
                  </a:lnTo>
                  <a:lnTo>
                    <a:pt x="238" y="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>
                <a:latin typeface="+mn-lt"/>
              </a:endParaRPr>
            </a:p>
          </p:txBody>
        </p:sp>
        <p:sp>
          <p:nvSpPr>
            <p:cNvPr id="1270" name="Freeform 246"/>
            <p:cNvSpPr>
              <a:spLocks/>
            </p:cNvSpPr>
            <p:nvPr/>
          </p:nvSpPr>
          <p:spPr bwMode="auto">
            <a:xfrm>
              <a:off x="7229475" y="2043113"/>
              <a:ext cx="227013" cy="474663"/>
            </a:xfrm>
            <a:custGeom>
              <a:avLst/>
              <a:gdLst/>
              <a:ahLst/>
              <a:cxnLst>
                <a:cxn ang="0">
                  <a:pos x="2" y="73"/>
                </a:cxn>
                <a:cxn ang="0">
                  <a:pos x="6" y="65"/>
                </a:cxn>
                <a:cxn ang="0">
                  <a:pos x="8" y="56"/>
                </a:cxn>
                <a:cxn ang="0">
                  <a:pos x="12" y="48"/>
                </a:cxn>
                <a:cxn ang="0">
                  <a:pos x="14" y="40"/>
                </a:cxn>
                <a:cxn ang="0">
                  <a:pos x="17" y="33"/>
                </a:cxn>
                <a:cxn ang="0">
                  <a:pos x="19" y="27"/>
                </a:cxn>
                <a:cxn ang="0">
                  <a:pos x="23" y="21"/>
                </a:cxn>
                <a:cxn ang="0">
                  <a:pos x="27" y="16"/>
                </a:cxn>
                <a:cxn ang="0">
                  <a:pos x="33" y="8"/>
                </a:cxn>
                <a:cxn ang="0">
                  <a:pos x="37" y="2"/>
                </a:cxn>
                <a:cxn ang="0">
                  <a:pos x="42" y="0"/>
                </a:cxn>
                <a:cxn ang="0">
                  <a:pos x="48" y="0"/>
                </a:cxn>
                <a:cxn ang="0">
                  <a:pos x="54" y="2"/>
                </a:cxn>
                <a:cxn ang="0">
                  <a:pos x="59" y="8"/>
                </a:cxn>
                <a:cxn ang="0">
                  <a:pos x="65" y="14"/>
                </a:cxn>
                <a:cxn ang="0">
                  <a:pos x="69" y="19"/>
                </a:cxn>
                <a:cxn ang="0">
                  <a:pos x="73" y="25"/>
                </a:cxn>
                <a:cxn ang="0">
                  <a:pos x="75" y="31"/>
                </a:cxn>
                <a:cxn ang="0">
                  <a:pos x="78" y="38"/>
                </a:cxn>
                <a:cxn ang="0">
                  <a:pos x="80" y="46"/>
                </a:cxn>
                <a:cxn ang="0">
                  <a:pos x="84" y="54"/>
                </a:cxn>
                <a:cxn ang="0">
                  <a:pos x="86" y="61"/>
                </a:cxn>
                <a:cxn ang="0">
                  <a:pos x="90" y="71"/>
                </a:cxn>
                <a:cxn ang="0">
                  <a:pos x="92" y="80"/>
                </a:cxn>
                <a:cxn ang="0">
                  <a:pos x="96" y="90"/>
                </a:cxn>
                <a:cxn ang="0">
                  <a:pos x="98" y="99"/>
                </a:cxn>
                <a:cxn ang="0">
                  <a:pos x="101" y="111"/>
                </a:cxn>
                <a:cxn ang="0">
                  <a:pos x="103" y="122"/>
                </a:cxn>
                <a:cxn ang="0">
                  <a:pos x="107" y="134"/>
                </a:cxn>
                <a:cxn ang="0">
                  <a:pos x="109" y="145"/>
                </a:cxn>
                <a:cxn ang="0">
                  <a:pos x="113" y="157"/>
                </a:cxn>
                <a:cxn ang="0">
                  <a:pos x="115" y="170"/>
                </a:cxn>
                <a:cxn ang="0">
                  <a:pos x="119" y="183"/>
                </a:cxn>
                <a:cxn ang="0">
                  <a:pos x="120" y="195"/>
                </a:cxn>
                <a:cxn ang="0">
                  <a:pos x="124" y="208"/>
                </a:cxn>
                <a:cxn ang="0">
                  <a:pos x="126" y="221"/>
                </a:cxn>
                <a:cxn ang="0">
                  <a:pos x="130" y="235"/>
                </a:cxn>
                <a:cxn ang="0">
                  <a:pos x="132" y="248"/>
                </a:cxn>
                <a:cxn ang="0">
                  <a:pos x="136" y="261"/>
                </a:cxn>
                <a:cxn ang="0">
                  <a:pos x="138" y="277"/>
                </a:cxn>
                <a:cxn ang="0">
                  <a:pos x="141" y="290"/>
                </a:cxn>
              </a:cxnLst>
              <a:rect l="0" t="0" r="r" b="b"/>
              <a:pathLst>
                <a:path w="143" h="299">
                  <a:moveTo>
                    <a:pt x="0" y="80"/>
                  </a:moveTo>
                  <a:lnTo>
                    <a:pt x="2" y="77"/>
                  </a:lnTo>
                  <a:lnTo>
                    <a:pt x="2" y="73"/>
                  </a:lnTo>
                  <a:lnTo>
                    <a:pt x="4" y="71"/>
                  </a:lnTo>
                  <a:lnTo>
                    <a:pt x="4" y="67"/>
                  </a:lnTo>
                  <a:lnTo>
                    <a:pt x="6" y="65"/>
                  </a:lnTo>
                  <a:lnTo>
                    <a:pt x="6" y="61"/>
                  </a:lnTo>
                  <a:lnTo>
                    <a:pt x="8" y="59"/>
                  </a:lnTo>
                  <a:lnTo>
                    <a:pt x="8" y="56"/>
                  </a:lnTo>
                  <a:lnTo>
                    <a:pt x="10" y="54"/>
                  </a:lnTo>
                  <a:lnTo>
                    <a:pt x="10" y="50"/>
                  </a:lnTo>
                  <a:lnTo>
                    <a:pt x="12" y="48"/>
                  </a:lnTo>
                  <a:lnTo>
                    <a:pt x="12" y="46"/>
                  </a:lnTo>
                  <a:lnTo>
                    <a:pt x="14" y="42"/>
                  </a:lnTo>
                  <a:lnTo>
                    <a:pt x="14" y="40"/>
                  </a:lnTo>
                  <a:lnTo>
                    <a:pt x="16" y="38"/>
                  </a:lnTo>
                  <a:lnTo>
                    <a:pt x="16" y="37"/>
                  </a:lnTo>
                  <a:lnTo>
                    <a:pt x="17" y="33"/>
                  </a:lnTo>
                  <a:lnTo>
                    <a:pt x="17" y="31"/>
                  </a:lnTo>
                  <a:lnTo>
                    <a:pt x="19" y="29"/>
                  </a:lnTo>
                  <a:lnTo>
                    <a:pt x="19" y="27"/>
                  </a:lnTo>
                  <a:lnTo>
                    <a:pt x="21" y="25"/>
                  </a:lnTo>
                  <a:lnTo>
                    <a:pt x="21" y="23"/>
                  </a:lnTo>
                  <a:lnTo>
                    <a:pt x="23" y="21"/>
                  </a:lnTo>
                  <a:lnTo>
                    <a:pt x="23" y="19"/>
                  </a:lnTo>
                  <a:lnTo>
                    <a:pt x="25" y="18"/>
                  </a:lnTo>
                  <a:lnTo>
                    <a:pt x="27" y="16"/>
                  </a:lnTo>
                  <a:lnTo>
                    <a:pt x="27" y="14"/>
                  </a:lnTo>
                  <a:lnTo>
                    <a:pt x="29" y="12"/>
                  </a:lnTo>
                  <a:lnTo>
                    <a:pt x="33" y="8"/>
                  </a:lnTo>
                  <a:lnTo>
                    <a:pt x="33" y="6"/>
                  </a:lnTo>
                  <a:lnTo>
                    <a:pt x="35" y="4"/>
                  </a:lnTo>
                  <a:lnTo>
                    <a:pt x="37" y="2"/>
                  </a:lnTo>
                  <a:lnTo>
                    <a:pt x="38" y="2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4" y="2"/>
                  </a:lnTo>
                  <a:lnTo>
                    <a:pt x="56" y="4"/>
                  </a:lnTo>
                  <a:lnTo>
                    <a:pt x="58" y="6"/>
                  </a:lnTo>
                  <a:lnTo>
                    <a:pt x="59" y="8"/>
                  </a:lnTo>
                  <a:lnTo>
                    <a:pt x="61" y="10"/>
                  </a:lnTo>
                  <a:lnTo>
                    <a:pt x="63" y="12"/>
                  </a:lnTo>
                  <a:lnTo>
                    <a:pt x="65" y="14"/>
                  </a:lnTo>
                  <a:lnTo>
                    <a:pt x="65" y="16"/>
                  </a:lnTo>
                  <a:lnTo>
                    <a:pt x="67" y="18"/>
                  </a:lnTo>
                  <a:lnTo>
                    <a:pt x="69" y="19"/>
                  </a:lnTo>
                  <a:lnTo>
                    <a:pt x="71" y="21"/>
                  </a:lnTo>
                  <a:lnTo>
                    <a:pt x="71" y="23"/>
                  </a:lnTo>
                  <a:lnTo>
                    <a:pt x="73" y="25"/>
                  </a:lnTo>
                  <a:lnTo>
                    <a:pt x="73" y="27"/>
                  </a:lnTo>
                  <a:lnTo>
                    <a:pt x="75" y="29"/>
                  </a:lnTo>
                  <a:lnTo>
                    <a:pt x="75" y="31"/>
                  </a:lnTo>
                  <a:lnTo>
                    <a:pt x="77" y="35"/>
                  </a:lnTo>
                  <a:lnTo>
                    <a:pt x="77" y="37"/>
                  </a:lnTo>
                  <a:lnTo>
                    <a:pt x="78" y="38"/>
                  </a:lnTo>
                  <a:lnTo>
                    <a:pt x="78" y="40"/>
                  </a:lnTo>
                  <a:lnTo>
                    <a:pt x="80" y="42"/>
                  </a:lnTo>
                  <a:lnTo>
                    <a:pt x="80" y="46"/>
                  </a:lnTo>
                  <a:lnTo>
                    <a:pt x="82" y="48"/>
                  </a:lnTo>
                  <a:lnTo>
                    <a:pt x="82" y="50"/>
                  </a:lnTo>
                  <a:lnTo>
                    <a:pt x="84" y="54"/>
                  </a:lnTo>
                  <a:lnTo>
                    <a:pt x="84" y="56"/>
                  </a:lnTo>
                  <a:lnTo>
                    <a:pt x="86" y="59"/>
                  </a:lnTo>
                  <a:lnTo>
                    <a:pt x="86" y="61"/>
                  </a:lnTo>
                  <a:lnTo>
                    <a:pt x="88" y="65"/>
                  </a:lnTo>
                  <a:lnTo>
                    <a:pt x="88" y="67"/>
                  </a:lnTo>
                  <a:lnTo>
                    <a:pt x="90" y="71"/>
                  </a:lnTo>
                  <a:lnTo>
                    <a:pt x="90" y="75"/>
                  </a:lnTo>
                  <a:lnTo>
                    <a:pt x="92" y="77"/>
                  </a:lnTo>
                  <a:lnTo>
                    <a:pt x="92" y="80"/>
                  </a:lnTo>
                  <a:lnTo>
                    <a:pt x="94" y="84"/>
                  </a:lnTo>
                  <a:lnTo>
                    <a:pt x="94" y="86"/>
                  </a:lnTo>
                  <a:lnTo>
                    <a:pt x="96" y="90"/>
                  </a:lnTo>
                  <a:lnTo>
                    <a:pt x="96" y="94"/>
                  </a:lnTo>
                  <a:lnTo>
                    <a:pt x="98" y="98"/>
                  </a:lnTo>
                  <a:lnTo>
                    <a:pt x="98" y="99"/>
                  </a:lnTo>
                  <a:lnTo>
                    <a:pt x="99" y="103"/>
                  </a:lnTo>
                  <a:lnTo>
                    <a:pt x="99" y="107"/>
                  </a:lnTo>
                  <a:lnTo>
                    <a:pt x="101" y="111"/>
                  </a:lnTo>
                  <a:lnTo>
                    <a:pt x="101" y="115"/>
                  </a:lnTo>
                  <a:lnTo>
                    <a:pt x="103" y="118"/>
                  </a:lnTo>
                  <a:lnTo>
                    <a:pt x="103" y="122"/>
                  </a:lnTo>
                  <a:lnTo>
                    <a:pt x="105" y="126"/>
                  </a:lnTo>
                  <a:lnTo>
                    <a:pt x="105" y="130"/>
                  </a:lnTo>
                  <a:lnTo>
                    <a:pt x="107" y="134"/>
                  </a:lnTo>
                  <a:lnTo>
                    <a:pt x="107" y="138"/>
                  </a:lnTo>
                  <a:lnTo>
                    <a:pt x="109" y="141"/>
                  </a:lnTo>
                  <a:lnTo>
                    <a:pt x="109" y="145"/>
                  </a:lnTo>
                  <a:lnTo>
                    <a:pt x="111" y="149"/>
                  </a:lnTo>
                  <a:lnTo>
                    <a:pt x="111" y="153"/>
                  </a:lnTo>
                  <a:lnTo>
                    <a:pt x="113" y="157"/>
                  </a:lnTo>
                  <a:lnTo>
                    <a:pt x="113" y="162"/>
                  </a:lnTo>
                  <a:lnTo>
                    <a:pt x="115" y="166"/>
                  </a:lnTo>
                  <a:lnTo>
                    <a:pt x="115" y="170"/>
                  </a:lnTo>
                  <a:lnTo>
                    <a:pt x="117" y="174"/>
                  </a:lnTo>
                  <a:lnTo>
                    <a:pt x="117" y="178"/>
                  </a:lnTo>
                  <a:lnTo>
                    <a:pt x="119" y="183"/>
                  </a:lnTo>
                  <a:lnTo>
                    <a:pt x="119" y="187"/>
                  </a:lnTo>
                  <a:lnTo>
                    <a:pt x="120" y="191"/>
                  </a:lnTo>
                  <a:lnTo>
                    <a:pt x="120" y="195"/>
                  </a:lnTo>
                  <a:lnTo>
                    <a:pt x="122" y="200"/>
                  </a:lnTo>
                  <a:lnTo>
                    <a:pt x="122" y="204"/>
                  </a:lnTo>
                  <a:lnTo>
                    <a:pt x="124" y="208"/>
                  </a:lnTo>
                  <a:lnTo>
                    <a:pt x="124" y="212"/>
                  </a:lnTo>
                  <a:lnTo>
                    <a:pt x="126" y="218"/>
                  </a:lnTo>
                  <a:lnTo>
                    <a:pt x="126" y="221"/>
                  </a:lnTo>
                  <a:lnTo>
                    <a:pt x="128" y="225"/>
                  </a:lnTo>
                  <a:lnTo>
                    <a:pt x="128" y="231"/>
                  </a:lnTo>
                  <a:lnTo>
                    <a:pt x="130" y="235"/>
                  </a:lnTo>
                  <a:lnTo>
                    <a:pt x="130" y="238"/>
                  </a:lnTo>
                  <a:lnTo>
                    <a:pt x="132" y="244"/>
                  </a:lnTo>
                  <a:lnTo>
                    <a:pt x="132" y="248"/>
                  </a:lnTo>
                  <a:lnTo>
                    <a:pt x="134" y="254"/>
                  </a:lnTo>
                  <a:lnTo>
                    <a:pt x="134" y="258"/>
                  </a:lnTo>
                  <a:lnTo>
                    <a:pt x="136" y="261"/>
                  </a:lnTo>
                  <a:lnTo>
                    <a:pt x="136" y="267"/>
                  </a:lnTo>
                  <a:lnTo>
                    <a:pt x="138" y="271"/>
                  </a:lnTo>
                  <a:lnTo>
                    <a:pt x="138" y="277"/>
                  </a:lnTo>
                  <a:lnTo>
                    <a:pt x="139" y="280"/>
                  </a:lnTo>
                  <a:lnTo>
                    <a:pt x="139" y="284"/>
                  </a:lnTo>
                  <a:lnTo>
                    <a:pt x="141" y="290"/>
                  </a:lnTo>
                  <a:lnTo>
                    <a:pt x="141" y="294"/>
                  </a:lnTo>
                  <a:lnTo>
                    <a:pt x="143" y="299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>
                <a:latin typeface="+mn-lt"/>
              </a:endParaRPr>
            </a:p>
          </p:txBody>
        </p:sp>
        <p:sp>
          <p:nvSpPr>
            <p:cNvPr id="1271" name="Freeform 247"/>
            <p:cNvSpPr>
              <a:spLocks/>
            </p:cNvSpPr>
            <p:nvPr/>
          </p:nvSpPr>
          <p:spPr bwMode="auto">
            <a:xfrm>
              <a:off x="7456488" y="2517776"/>
              <a:ext cx="209550" cy="647700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4" y="21"/>
                </a:cxn>
                <a:cxn ang="0">
                  <a:pos x="8" y="37"/>
                </a:cxn>
                <a:cxn ang="0">
                  <a:pos x="10" y="50"/>
                </a:cxn>
                <a:cxn ang="0">
                  <a:pos x="14" y="63"/>
                </a:cxn>
                <a:cxn ang="0">
                  <a:pos x="16" y="77"/>
                </a:cxn>
                <a:cxn ang="0">
                  <a:pos x="19" y="90"/>
                </a:cxn>
                <a:cxn ang="0">
                  <a:pos x="21" y="103"/>
                </a:cxn>
                <a:cxn ang="0">
                  <a:pos x="25" y="115"/>
                </a:cxn>
                <a:cxn ang="0">
                  <a:pos x="27" y="128"/>
                </a:cxn>
                <a:cxn ang="0">
                  <a:pos x="31" y="141"/>
                </a:cxn>
                <a:cxn ang="0">
                  <a:pos x="33" y="153"/>
                </a:cxn>
                <a:cxn ang="0">
                  <a:pos x="36" y="166"/>
                </a:cxn>
                <a:cxn ang="0">
                  <a:pos x="38" y="178"/>
                </a:cxn>
                <a:cxn ang="0">
                  <a:pos x="42" y="189"/>
                </a:cxn>
                <a:cxn ang="0">
                  <a:pos x="44" y="200"/>
                </a:cxn>
                <a:cxn ang="0">
                  <a:pos x="48" y="212"/>
                </a:cxn>
                <a:cxn ang="0">
                  <a:pos x="50" y="221"/>
                </a:cxn>
                <a:cxn ang="0">
                  <a:pos x="54" y="233"/>
                </a:cxn>
                <a:cxn ang="0">
                  <a:pos x="56" y="242"/>
                </a:cxn>
                <a:cxn ang="0">
                  <a:pos x="59" y="252"/>
                </a:cxn>
                <a:cxn ang="0">
                  <a:pos x="63" y="261"/>
                </a:cxn>
                <a:cxn ang="0">
                  <a:pos x="65" y="271"/>
                </a:cxn>
                <a:cxn ang="0">
                  <a:pos x="69" y="280"/>
                </a:cxn>
                <a:cxn ang="0">
                  <a:pos x="71" y="290"/>
                </a:cxn>
                <a:cxn ang="0">
                  <a:pos x="75" y="298"/>
                </a:cxn>
                <a:cxn ang="0">
                  <a:pos x="77" y="305"/>
                </a:cxn>
                <a:cxn ang="0">
                  <a:pos x="80" y="313"/>
                </a:cxn>
                <a:cxn ang="0">
                  <a:pos x="82" y="320"/>
                </a:cxn>
                <a:cxn ang="0">
                  <a:pos x="86" y="328"/>
                </a:cxn>
                <a:cxn ang="0">
                  <a:pos x="88" y="336"/>
                </a:cxn>
                <a:cxn ang="0">
                  <a:pos x="92" y="341"/>
                </a:cxn>
                <a:cxn ang="0">
                  <a:pos x="94" y="349"/>
                </a:cxn>
                <a:cxn ang="0">
                  <a:pos x="97" y="355"/>
                </a:cxn>
                <a:cxn ang="0">
                  <a:pos x="99" y="360"/>
                </a:cxn>
                <a:cxn ang="0">
                  <a:pos x="103" y="366"/>
                </a:cxn>
                <a:cxn ang="0">
                  <a:pos x="105" y="372"/>
                </a:cxn>
                <a:cxn ang="0">
                  <a:pos x="109" y="378"/>
                </a:cxn>
                <a:cxn ang="0">
                  <a:pos x="113" y="383"/>
                </a:cxn>
                <a:cxn ang="0">
                  <a:pos x="117" y="389"/>
                </a:cxn>
                <a:cxn ang="0">
                  <a:pos x="120" y="395"/>
                </a:cxn>
                <a:cxn ang="0">
                  <a:pos x="126" y="402"/>
                </a:cxn>
              </a:cxnLst>
              <a:rect l="0" t="0" r="r" b="b"/>
              <a:pathLst>
                <a:path w="132" h="408">
                  <a:moveTo>
                    <a:pt x="0" y="0"/>
                  </a:moveTo>
                  <a:lnTo>
                    <a:pt x="0" y="4"/>
                  </a:lnTo>
                  <a:lnTo>
                    <a:pt x="2" y="8"/>
                  </a:lnTo>
                  <a:lnTo>
                    <a:pt x="2" y="14"/>
                  </a:lnTo>
                  <a:lnTo>
                    <a:pt x="4" y="18"/>
                  </a:lnTo>
                  <a:lnTo>
                    <a:pt x="4" y="21"/>
                  </a:lnTo>
                  <a:lnTo>
                    <a:pt x="6" y="27"/>
                  </a:lnTo>
                  <a:lnTo>
                    <a:pt x="6" y="31"/>
                  </a:lnTo>
                  <a:lnTo>
                    <a:pt x="8" y="37"/>
                  </a:lnTo>
                  <a:lnTo>
                    <a:pt x="8" y="40"/>
                  </a:lnTo>
                  <a:lnTo>
                    <a:pt x="10" y="44"/>
                  </a:lnTo>
                  <a:lnTo>
                    <a:pt x="10" y="50"/>
                  </a:lnTo>
                  <a:lnTo>
                    <a:pt x="12" y="54"/>
                  </a:lnTo>
                  <a:lnTo>
                    <a:pt x="12" y="58"/>
                  </a:lnTo>
                  <a:lnTo>
                    <a:pt x="14" y="63"/>
                  </a:lnTo>
                  <a:lnTo>
                    <a:pt x="14" y="67"/>
                  </a:lnTo>
                  <a:lnTo>
                    <a:pt x="16" y="73"/>
                  </a:lnTo>
                  <a:lnTo>
                    <a:pt x="16" y="77"/>
                  </a:lnTo>
                  <a:lnTo>
                    <a:pt x="17" y="80"/>
                  </a:lnTo>
                  <a:lnTo>
                    <a:pt x="17" y="84"/>
                  </a:lnTo>
                  <a:lnTo>
                    <a:pt x="19" y="90"/>
                  </a:lnTo>
                  <a:lnTo>
                    <a:pt x="19" y="94"/>
                  </a:lnTo>
                  <a:lnTo>
                    <a:pt x="21" y="98"/>
                  </a:lnTo>
                  <a:lnTo>
                    <a:pt x="21" y="103"/>
                  </a:lnTo>
                  <a:lnTo>
                    <a:pt x="23" y="107"/>
                  </a:lnTo>
                  <a:lnTo>
                    <a:pt x="23" y="111"/>
                  </a:lnTo>
                  <a:lnTo>
                    <a:pt x="25" y="115"/>
                  </a:lnTo>
                  <a:lnTo>
                    <a:pt x="25" y="120"/>
                  </a:lnTo>
                  <a:lnTo>
                    <a:pt x="27" y="124"/>
                  </a:lnTo>
                  <a:lnTo>
                    <a:pt x="27" y="128"/>
                  </a:lnTo>
                  <a:lnTo>
                    <a:pt x="29" y="132"/>
                  </a:lnTo>
                  <a:lnTo>
                    <a:pt x="29" y="138"/>
                  </a:lnTo>
                  <a:lnTo>
                    <a:pt x="31" y="141"/>
                  </a:lnTo>
                  <a:lnTo>
                    <a:pt x="31" y="145"/>
                  </a:lnTo>
                  <a:lnTo>
                    <a:pt x="33" y="149"/>
                  </a:lnTo>
                  <a:lnTo>
                    <a:pt x="33" y="153"/>
                  </a:lnTo>
                  <a:lnTo>
                    <a:pt x="35" y="157"/>
                  </a:lnTo>
                  <a:lnTo>
                    <a:pt x="35" y="160"/>
                  </a:lnTo>
                  <a:lnTo>
                    <a:pt x="36" y="166"/>
                  </a:lnTo>
                  <a:lnTo>
                    <a:pt x="36" y="170"/>
                  </a:lnTo>
                  <a:lnTo>
                    <a:pt x="38" y="174"/>
                  </a:lnTo>
                  <a:lnTo>
                    <a:pt x="38" y="178"/>
                  </a:lnTo>
                  <a:lnTo>
                    <a:pt x="40" y="181"/>
                  </a:lnTo>
                  <a:lnTo>
                    <a:pt x="40" y="185"/>
                  </a:lnTo>
                  <a:lnTo>
                    <a:pt x="42" y="189"/>
                  </a:lnTo>
                  <a:lnTo>
                    <a:pt x="42" y="193"/>
                  </a:lnTo>
                  <a:lnTo>
                    <a:pt x="44" y="197"/>
                  </a:lnTo>
                  <a:lnTo>
                    <a:pt x="44" y="200"/>
                  </a:lnTo>
                  <a:lnTo>
                    <a:pt x="46" y="204"/>
                  </a:lnTo>
                  <a:lnTo>
                    <a:pt x="46" y="208"/>
                  </a:lnTo>
                  <a:lnTo>
                    <a:pt x="48" y="212"/>
                  </a:lnTo>
                  <a:lnTo>
                    <a:pt x="48" y="216"/>
                  </a:lnTo>
                  <a:lnTo>
                    <a:pt x="50" y="218"/>
                  </a:lnTo>
                  <a:lnTo>
                    <a:pt x="50" y="221"/>
                  </a:lnTo>
                  <a:lnTo>
                    <a:pt x="52" y="225"/>
                  </a:lnTo>
                  <a:lnTo>
                    <a:pt x="52" y="229"/>
                  </a:lnTo>
                  <a:lnTo>
                    <a:pt x="54" y="233"/>
                  </a:lnTo>
                  <a:lnTo>
                    <a:pt x="54" y="237"/>
                  </a:lnTo>
                  <a:lnTo>
                    <a:pt x="56" y="239"/>
                  </a:lnTo>
                  <a:lnTo>
                    <a:pt x="56" y="242"/>
                  </a:lnTo>
                  <a:lnTo>
                    <a:pt x="57" y="246"/>
                  </a:lnTo>
                  <a:lnTo>
                    <a:pt x="57" y="250"/>
                  </a:lnTo>
                  <a:lnTo>
                    <a:pt x="59" y="252"/>
                  </a:lnTo>
                  <a:lnTo>
                    <a:pt x="59" y="256"/>
                  </a:lnTo>
                  <a:lnTo>
                    <a:pt x="61" y="259"/>
                  </a:lnTo>
                  <a:lnTo>
                    <a:pt x="63" y="261"/>
                  </a:lnTo>
                  <a:lnTo>
                    <a:pt x="63" y="265"/>
                  </a:lnTo>
                  <a:lnTo>
                    <a:pt x="65" y="269"/>
                  </a:lnTo>
                  <a:lnTo>
                    <a:pt x="65" y="271"/>
                  </a:lnTo>
                  <a:lnTo>
                    <a:pt x="67" y="275"/>
                  </a:lnTo>
                  <a:lnTo>
                    <a:pt x="67" y="279"/>
                  </a:lnTo>
                  <a:lnTo>
                    <a:pt x="69" y="280"/>
                  </a:lnTo>
                  <a:lnTo>
                    <a:pt x="69" y="284"/>
                  </a:lnTo>
                  <a:lnTo>
                    <a:pt x="71" y="286"/>
                  </a:lnTo>
                  <a:lnTo>
                    <a:pt x="71" y="290"/>
                  </a:lnTo>
                  <a:lnTo>
                    <a:pt x="73" y="292"/>
                  </a:lnTo>
                  <a:lnTo>
                    <a:pt x="73" y="296"/>
                  </a:lnTo>
                  <a:lnTo>
                    <a:pt x="75" y="298"/>
                  </a:lnTo>
                  <a:lnTo>
                    <a:pt x="75" y="301"/>
                  </a:lnTo>
                  <a:lnTo>
                    <a:pt x="77" y="303"/>
                  </a:lnTo>
                  <a:lnTo>
                    <a:pt x="77" y="305"/>
                  </a:lnTo>
                  <a:lnTo>
                    <a:pt x="78" y="309"/>
                  </a:lnTo>
                  <a:lnTo>
                    <a:pt x="78" y="311"/>
                  </a:lnTo>
                  <a:lnTo>
                    <a:pt x="80" y="313"/>
                  </a:lnTo>
                  <a:lnTo>
                    <a:pt x="80" y="317"/>
                  </a:lnTo>
                  <a:lnTo>
                    <a:pt x="82" y="319"/>
                  </a:lnTo>
                  <a:lnTo>
                    <a:pt x="82" y="320"/>
                  </a:lnTo>
                  <a:lnTo>
                    <a:pt x="84" y="324"/>
                  </a:lnTo>
                  <a:lnTo>
                    <a:pt x="84" y="326"/>
                  </a:lnTo>
                  <a:lnTo>
                    <a:pt x="86" y="328"/>
                  </a:lnTo>
                  <a:lnTo>
                    <a:pt x="86" y="330"/>
                  </a:lnTo>
                  <a:lnTo>
                    <a:pt x="88" y="334"/>
                  </a:lnTo>
                  <a:lnTo>
                    <a:pt x="88" y="336"/>
                  </a:lnTo>
                  <a:lnTo>
                    <a:pt x="90" y="338"/>
                  </a:lnTo>
                  <a:lnTo>
                    <a:pt x="90" y="339"/>
                  </a:lnTo>
                  <a:lnTo>
                    <a:pt x="92" y="341"/>
                  </a:lnTo>
                  <a:lnTo>
                    <a:pt x="92" y="343"/>
                  </a:lnTo>
                  <a:lnTo>
                    <a:pt x="94" y="347"/>
                  </a:lnTo>
                  <a:lnTo>
                    <a:pt x="94" y="349"/>
                  </a:lnTo>
                  <a:lnTo>
                    <a:pt x="96" y="351"/>
                  </a:lnTo>
                  <a:lnTo>
                    <a:pt x="96" y="353"/>
                  </a:lnTo>
                  <a:lnTo>
                    <a:pt x="97" y="355"/>
                  </a:lnTo>
                  <a:lnTo>
                    <a:pt x="97" y="357"/>
                  </a:lnTo>
                  <a:lnTo>
                    <a:pt x="99" y="359"/>
                  </a:lnTo>
                  <a:lnTo>
                    <a:pt x="99" y="360"/>
                  </a:lnTo>
                  <a:lnTo>
                    <a:pt x="101" y="362"/>
                  </a:lnTo>
                  <a:lnTo>
                    <a:pt x="101" y="364"/>
                  </a:lnTo>
                  <a:lnTo>
                    <a:pt x="103" y="366"/>
                  </a:lnTo>
                  <a:lnTo>
                    <a:pt x="103" y="368"/>
                  </a:lnTo>
                  <a:lnTo>
                    <a:pt x="105" y="370"/>
                  </a:lnTo>
                  <a:lnTo>
                    <a:pt x="105" y="372"/>
                  </a:lnTo>
                  <a:lnTo>
                    <a:pt x="107" y="374"/>
                  </a:lnTo>
                  <a:lnTo>
                    <a:pt x="109" y="376"/>
                  </a:lnTo>
                  <a:lnTo>
                    <a:pt x="109" y="378"/>
                  </a:lnTo>
                  <a:lnTo>
                    <a:pt x="111" y="379"/>
                  </a:lnTo>
                  <a:lnTo>
                    <a:pt x="111" y="381"/>
                  </a:lnTo>
                  <a:lnTo>
                    <a:pt x="113" y="383"/>
                  </a:lnTo>
                  <a:lnTo>
                    <a:pt x="115" y="385"/>
                  </a:lnTo>
                  <a:lnTo>
                    <a:pt x="115" y="387"/>
                  </a:lnTo>
                  <a:lnTo>
                    <a:pt x="117" y="389"/>
                  </a:lnTo>
                  <a:lnTo>
                    <a:pt x="118" y="391"/>
                  </a:lnTo>
                  <a:lnTo>
                    <a:pt x="118" y="393"/>
                  </a:lnTo>
                  <a:lnTo>
                    <a:pt x="120" y="395"/>
                  </a:lnTo>
                  <a:lnTo>
                    <a:pt x="124" y="399"/>
                  </a:lnTo>
                  <a:lnTo>
                    <a:pt x="124" y="400"/>
                  </a:lnTo>
                  <a:lnTo>
                    <a:pt x="126" y="402"/>
                  </a:lnTo>
                  <a:lnTo>
                    <a:pt x="128" y="404"/>
                  </a:lnTo>
                  <a:lnTo>
                    <a:pt x="132" y="408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>
                <a:latin typeface="+mn-lt"/>
              </a:endParaRPr>
            </a:p>
          </p:txBody>
        </p:sp>
        <p:sp>
          <p:nvSpPr>
            <p:cNvPr id="1272" name="Freeform 248"/>
            <p:cNvSpPr>
              <a:spLocks/>
            </p:cNvSpPr>
            <p:nvPr/>
          </p:nvSpPr>
          <p:spPr bwMode="auto">
            <a:xfrm>
              <a:off x="7666038" y="3165476"/>
              <a:ext cx="323850" cy="6985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6"/>
                </a:cxn>
                <a:cxn ang="0">
                  <a:pos x="7" y="10"/>
                </a:cxn>
                <a:cxn ang="0">
                  <a:pos x="11" y="11"/>
                </a:cxn>
                <a:cxn ang="0">
                  <a:pos x="15" y="15"/>
                </a:cxn>
                <a:cxn ang="0">
                  <a:pos x="19" y="19"/>
                </a:cxn>
                <a:cxn ang="0">
                  <a:pos x="23" y="21"/>
                </a:cxn>
                <a:cxn ang="0">
                  <a:pos x="26" y="23"/>
                </a:cxn>
                <a:cxn ang="0">
                  <a:pos x="30" y="25"/>
                </a:cxn>
                <a:cxn ang="0">
                  <a:pos x="34" y="27"/>
                </a:cxn>
                <a:cxn ang="0">
                  <a:pos x="38" y="29"/>
                </a:cxn>
                <a:cxn ang="0">
                  <a:pos x="42" y="31"/>
                </a:cxn>
                <a:cxn ang="0">
                  <a:pos x="46" y="32"/>
                </a:cxn>
                <a:cxn ang="0">
                  <a:pos x="49" y="34"/>
                </a:cxn>
                <a:cxn ang="0">
                  <a:pos x="53" y="34"/>
                </a:cxn>
                <a:cxn ang="0">
                  <a:pos x="57" y="36"/>
                </a:cxn>
                <a:cxn ang="0">
                  <a:pos x="61" y="36"/>
                </a:cxn>
                <a:cxn ang="0">
                  <a:pos x="65" y="38"/>
                </a:cxn>
                <a:cxn ang="0">
                  <a:pos x="68" y="38"/>
                </a:cxn>
                <a:cxn ang="0">
                  <a:pos x="72" y="40"/>
                </a:cxn>
                <a:cxn ang="0">
                  <a:pos x="76" y="40"/>
                </a:cxn>
                <a:cxn ang="0">
                  <a:pos x="80" y="40"/>
                </a:cxn>
                <a:cxn ang="0">
                  <a:pos x="84" y="42"/>
                </a:cxn>
                <a:cxn ang="0">
                  <a:pos x="87" y="42"/>
                </a:cxn>
                <a:cxn ang="0">
                  <a:pos x="91" y="42"/>
                </a:cxn>
                <a:cxn ang="0">
                  <a:pos x="95" y="42"/>
                </a:cxn>
                <a:cxn ang="0">
                  <a:pos x="99" y="42"/>
                </a:cxn>
                <a:cxn ang="0">
                  <a:pos x="103" y="44"/>
                </a:cxn>
                <a:cxn ang="0">
                  <a:pos x="107" y="44"/>
                </a:cxn>
                <a:cxn ang="0">
                  <a:pos x="110" y="44"/>
                </a:cxn>
                <a:cxn ang="0">
                  <a:pos x="114" y="44"/>
                </a:cxn>
                <a:cxn ang="0">
                  <a:pos x="118" y="44"/>
                </a:cxn>
                <a:cxn ang="0">
                  <a:pos x="122" y="44"/>
                </a:cxn>
                <a:cxn ang="0">
                  <a:pos x="126" y="44"/>
                </a:cxn>
                <a:cxn ang="0">
                  <a:pos x="129" y="44"/>
                </a:cxn>
                <a:cxn ang="0">
                  <a:pos x="133" y="44"/>
                </a:cxn>
                <a:cxn ang="0">
                  <a:pos x="137" y="44"/>
                </a:cxn>
                <a:cxn ang="0">
                  <a:pos x="141" y="44"/>
                </a:cxn>
                <a:cxn ang="0">
                  <a:pos x="145" y="44"/>
                </a:cxn>
                <a:cxn ang="0">
                  <a:pos x="148" y="44"/>
                </a:cxn>
                <a:cxn ang="0">
                  <a:pos x="152" y="44"/>
                </a:cxn>
                <a:cxn ang="0">
                  <a:pos x="156" y="44"/>
                </a:cxn>
                <a:cxn ang="0">
                  <a:pos x="160" y="44"/>
                </a:cxn>
                <a:cxn ang="0">
                  <a:pos x="164" y="44"/>
                </a:cxn>
                <a:cxn ang="0">
                  <a:pos x="167" y="44"/>
                </a:cxn>
                <a:cxn ang="0">
                  <a:pos x="171" y="44"/>
                </a:cxn>
                <a:cxn ang="0">
                  <a:pos x="175" y="44"/>
                </a:cxn>
                <a:cxn ang="0">
                  <a:pos x="179" y="44"/>
                </a:cxn>
                <a:cxn ang="0">
                  <a:pos x="183" y="44"/>
                </a:cxn>
                <a:cxn ang="0">
                  <a:pos x="187" y="44"/>
                </a:cxn>
                <a:cxn ang="0">
                  <a:pos x="190" y="44"/>
                </a:cxn>
                <a:cxn ang="0">
                  <a:pos x="194" y="44"/>
                </a:cxn>
                <a:cxn ang="0">
                  <a:pos x="198" y="44"/>
                </a:cxn>
                <a:cxn ang="0">
                  <a:pos x="202" y="44"/>
                </a:cxn>
              </a:cxnLst>
              <a:rect l="0" t="0" r="r" b="b"/>
              <a:pathLst>
                <a:path w="204" h="44">
                  <a:moveTo>
                    <a:pt x="0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4" y="6"/>
                  </a:lnTo>
                  <a:lnTo>
                    <a:pt x="5" y="8"/>
                  </a:lnTo>
                  <a:lnTo>
                    <a:pt x="7" y="10"/>
                  </a:lnTo>
                  <a:lnTo>
                    <a:pt x="9" y="11"/>
                  </a:lnTo>
                  <a:lnTo>
                    <a:pt x="11" y="11"/>
                  </a:lnTo>
                  <a:lnTo>
                    <a:pt x="13" y="13"/>
                  </a:lnTo>
                  <a:lnTo>
                    <a:pt x="15" y="15"/>
                  </a:lnTo>
                  <a:lnTo>
                    <a:pt x="17" y="17"/>
                  </a:lnTo>
                  <a:lnTo>
                    <a:pt x="19" y="19"/>
                  </a:lnTo>
                  <a:lnTo>
                    <a:pt x="21" y="19"/>
                  </a:lnTo>
                  <a:lnTo>
                    <a:pt x="23" y="21"/>
                  </a:lnTo>
                  <a:lnTo>
                    <a:pt x="25" y="23"/>
                  </a:lnTo>
                  <a:lnTo>
                    <a:pt x="26" y="23"/>
                  </a:lnTo>
                  <a:lnTo>
                    <a:pt x="28" y="25"/>
                  </a:lnTo>
                  <a:lnTo>
                    <a:pt x="30" y="25"/>
                  </a:lnTo>
                  <a:lnTo>
                    <a:pt x="32" y="27"/>
                  </a:lnTo>
                  <a:lnTo>
                    <a:pt x="34" y="27"/>
                  </a:lnTo>
                  <a:lnTo>
                    <a:pt x="36" y="29"/>
                  </a:lnTo>
                  <a:lnTo>
                    <a:pt x="38" y="29"/>
                  </a:lnTo>
                  <a:lnTo>
                    <a:pt x="40" y="31"/>
                  </a:lnTo>
                  <a:lnTo>
                    <a:pt x="42" y="31"/>
                  </a:lnTo>
                  <a:lnTo>
                    <a:pt x="44" y="32"/>
                  </a:lnTo>
                  <a:lnTo>
                    <a:pt x="46" y="32"/>
                  </a:lnTo>
                  <a:lnTo>
                    <a:pt x="47" y="32"/>
                  </a:lnTo>
                  <a:lnTo>
                    <a:pt x="49" y="34"/>
                  </a:lnTo>
                  <a:lnTo>
                    <a:pt x="51" y="34"/>
                  </a:lnTo>
                  <a:lnTo>
                    <a:pt x="53" y="34"/>
                  </a:lnTo>
                  <a:lnTo>
                    <a:pt x="55" y="36"/>
                  </a:lnTo>
                  <a:lnTo>
                    <a:pt x="57" y="36"/>
                  </a:lnTo>
                  <a:lnTo>
                    <a:pt x="59" y="36"/>
                  </a:lnTo>
                  <a:lnTo>
                    <a:pt x="61" y="36"/>
                  </a:lnTo>
                  <a:lnTo>
                    <a:pt x="63" y="38"/>
                  </a:lnTo>
                  <a:lnTo>
                    <a:pt x="65" y="38"/>
                  </a:lnTo>
                  <a:lnTo>
                    <a:pt x="66" y="38"/>
                  </a:lnTo>
                  <a:lnTo>
                    <a:pt x="68" y="38"/>
                  </a:lnTo>
                  <a:lnTo>
                    <a:pt x="70" y="38"/>
                  </a:lnTo>
                  <a:lnTo>
                    <a:pt x="72" y="40"/>
                  </a:lnTo>
                  <a:lnTo>
                    <a:pt x="74" y="40"/>
                  </a:lnTo>
                  <a:lnTo>
                    <a:pt x="76" y="40"/>
                  </a:lnTo>
                  <a:lnTo>
                    <a:pt x="78" y="40"/>
                  </a:lnTo>
                  <a:lnTo>
                    <a:pt x="80" y="40"/>
                  </a:lnTo>
                  <a:lnTo>
                    <a:pt x="82" y="40"/>
                  </a:lnTo>
                  <a:lnTo>
                    <a:pt x="84" y="42"/>
                  </a:lnTo>
                  <a:lnTo>
                    <a:pt x="86" y="42"/>
                  </a:lnTo>
                  <a:lnTo>
                    <a:pt x="87" y="42"/>
                  </a:lnTo>
                  <a:lnTo>
                    <a:pt x="89" y="42"/>
                  </a:lnTo>
                  <a:lnTo>
                    <a:pt x="91" y="42"/>
                  </a:lnTo>
                  <a:lnTo>
                    <a:pt x="93" y="42"/>
                  </a:lnTo>
                  <a:lnTo>
                    <a:pt x="95" y="42"/>
                  </a:lnTo>
                  <a:lnTo>
                    <a:pt x="97" y="42"/>
                  </a:lnTo>
                  <a:lnTo>
                    <a:pt x="99" y="42"/>
                  </a:lnTo>
                  <a:lnTo>
                    <a:pt x="101" y="42"/>
                  </a:lnTo>
                  <a:lnTo>
                    <a:pt x="103" y="44"/>
                  </a:lnTo>
                  <a:lnTo>
                    <a:pt x="105" y="44"/>
                  </a:lnTo>
                  <a:lnTo>
                    <a:pt x="107" y="44"/>
                  </a:lnTo>
                  <a:lnTo>
                    <a:pt x="108" y="44"/>
                  </a:lnTo>
                  <a:lnTo>
                    <a:pt x="110" y="44"/>
                  </a:lnTo>
                  <a:lnTo>
                    <a:pt x="112" y="44"/>
                  </a:lnTo>
                  <a:lnTo>
                    <a:pt x="114" y="44"/>
                  </a:lnTo>
                  <a:lnTo>
                    <a:pt x="116" y="44"/>
                  </a:lnTo>
                  <a:lnTo>
                    <a:pt x="118" y="44"/>
                  </a:lnTo>
                  <a:lnTo>
                    <a:pt x="120" y="44"/>
                  </a:lnTo>
                  <a:lnTo>
                    <a:pt x="122" y="44"/>
                  </a:lnTo>
                  <a:lnTo>
                    <a:pt x="124" y="44"/>
                  </a:lnTo>
                  <a:lnTo>
                    <a:pt x="126" y="44"/>
                  </a:lnTo>
                  <a:lnTo>
                    <a:pt x="127" y="44"/>
                  </a:lnTo>
                  <a:lnTo>
                    <a:pt x="129" y="44"/>
                  </a:lnTo>
                  <a:lnTo>
                    <a:pt x="131" y="44"/>
                  </a:lnTo>
                  <a:lnTo>
                    <a:pt x="133" y="44"/>
                  </a:lnTo>
                  <a:lnTo>
                    <a:pt x="135" y="44"/>
                  </a:lnTo>
                  <a:lnTo>
                    <a:pt x="137" y="44"/>
                  </a:lnTo>
                  <a:lnTo>
                    <a:pt x="139" y="44"/>
                  </a:lnTo>
                  <a:lnTo>
                    <a:pt x="141" y="44"/>
                  </a:lnTo>
                  <a:lnTo>
                    <a:pt x="143" y="44"/>
                  </a:lnTo>
                  <a:lnTo>
                    <a:pt x="145" y="44"/>
                  </a:lnTo>
                  <a:lnTo>
                    <a:pt x="147" y="44"/>
                  </a:lnTo>
                  <a:lnTo>
                    <a:pt x="148" y="44"/>
                  </a:lnTo>
                  <a:lnTo>
                    <a:pt x="150" y="44"/>
                  </a:lnTo>
                  <a:lnTo>
                    <a:pt x="152" y="44"/>
                  </a:lnTo>
                  <a:lnTo>
                    <a:pt x="154" y="44"/>
                  </a:lnTo>
                  <a:lnTo>
                    <a:pt x="156" y="44"/>
                  </a:lnTo>
                  <a:lnTo>
                    <a:pt x="158" y="44"/>
                  </a:lnTo>
                  <a:lnTo>
                    <a:pt x="160" y="44"/>
                  </a:lnTo>
                  <a:lnTo>
                    <a:pt x="162" y="44"/>
                  </a:lnTo>
                  <a:lnTo>
                    <a:pt x="164" y="44"/>
                  </a:lnTo>
                  <a:lnTo>
                    <a:pt x="166" y="44"/>
                  </a:lnTo>
                  <a:lnTo>
                    <a:pt x="167" y="44"/>
                  </a:lnTo>
                  <a:lnTo>
                    <a:pt x="169" y="44"/>
                  </a:lnTo>
                  <a:lnTo>
                    <a:pt x="171" y="44"/>
                  </a:lnTo>
                  <a:lnTo>
                    <a:pt x="173" y="44"/>
                  </a:lnTo>
                  <a:lnTo>
                    <a:pt x="175" y="44"/>
                  </a:lnTo>
                  <a:lnTo>
                    <a:pt x="177" y="44"/>
                  </a:lnTo>
                  <a:lnTo>
                    <a:pt x="179" y="44"/>
                  </a:lnTo>
                  <a:lnTo>
                    <a:pt x="181" y="44"/>
                  </a:lnTo>
                  <a:lnTo>
                    <a:pt x="183" y="44"/>
                  </a:lnTo>
                  <a:lnTo>
                    <a:pt x="185" y="44"/>
                  </a:lnTo>
                  <a:lnTo>
                    <a:pt x="187" y="44"/>
                  </a:lnTo>
                  <a:lnTo>
                    <a:pt x="188" y="44"/>
                  </a:lnTo>
                  <a:lnTo>
                    <a:pt x="190" y="44"/>
                  </a:lnTo>
                  <a:lnTo>
                    <a:pt x="192" y="44"/>
                  </a:lnTo>
                  <a:lnTo>
                    <a:pt x="194" y="44"/>
                  </a:lnTo>
                  <a:lnTo>
                    <a:pt x="196" y="44"/>
                  </a:lnTo>
                  <a:lnTo>
                    <a:pt x="198" y="44"/>
                  </a:lnTo>
                  <a:lnTo>
                    <a:pt x="200" y="44"/>
                  </a:lnTo>
                  <a:lnTo>
                    <a:pt x="202" y="44"/>
                  </a:lnTo>
                  <a:lnTo>
                    <a:pt x="204" y="44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>
                <a:latin typeface="+mn-lt"/>
              </a:endParaRPr>
            </a:p>
          </p:txBody>
        </p:sp>
      </p:grpSp>
      <p:grpSp>
        <p:nvGrpSpPr>
          <p:cNvPr id="8" name="Group 402"/>
          <p:cNvGrpSpPr/>
          <p:nvPr/>
        </p:nvGrpSpPr>
        <p:grpSpPr>
          <a:xfrm>
            <a:off x="6440488" y="5428750"/>
            <a:ext cx="1615248" cy="214828"/>
            <a:chOff x="6440488" y="5318132"/>
            <a:chExt cx="1615248" cy="2148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79" name="Line 255"/>
            <p:cNvSpPr>
              <a:spLocks noChangeShapeType="1"/>
            </p:cNvSpPr>
            <p:nvPr/>
          </p:nvSpPr>
          <p:spPr bwMode="auto">
            <a:xfrm>
              <a:off x="6467475" y="5337182"/>
              <a:ext cx="152241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>
                <a:latin typeface="+mn-lt"/>
              </a:endParaRPr>
            </a:p>
          </p:txBody>
        </p:sp>
        <p:sp>
          <p:nvSpPr>
            <p:cNvPr id="1286" name="Rectangle 262"/>
            <p:cNvSpPr>
              <a:spLocks noChangeArrowheads="1"/>
            </p:cNvSpPr>
            <p:nvPr/>
          </p:nvSpPr>
          <p:spPr bwMode="auto">
            <a:xfrm>
              <a:off x="6440488" y="5348294"/>
              <a:ext cx="125034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-5</a:t>
              </a: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287" name="Line 263"/>
            <p:cNvSpPr>
              <a:spLocks noChangeShapeType="1"/>
            </p:cNvSpPr>
            <p:nvPr/>
          </p:nvSpPr>
          <p:spPr bwMode="auto">
            <a:xfrm flipV="1">
              <a:off x="7226300" y="5318132"/>
              <a:ext cx="1588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>
                <a:latin typeface="+mn-lt"/>
              </a:endParaRPr>
            </a:p>
          </p:txBody>
        </p:sp>
        <p:sp>
          <p:nvSpPr>
            <p:cNvPr id="1289" name="Rectangle 265"/>
            <p:cNvSpPr>
              <a:spLocks noChangeArrowheads="1"/>
            </p:cNvSpPr>
            <p:nvPr/>
          </p:nvSpPr>
          <p:spPr bwMode="auto">
            <a:xfrm>
              <a:off x="7215188" y="5348294"/>
              <a:ext cx="7854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0</a:t>
              </a: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292" name="Rectangle 268"/>
            <p:cNvSpPr>
              <a:spLocks noChangeArrowheads="1"/>
            </p:cNvSpPr>
            <p:nvPr/>
          </p:nvSpPr>
          <p:spPr bwMode="auto">
            <a:xfrm>
              <a:off x="7977188" y="5348294"/>
              <a:ext cx="7854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5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9" name="Group 310"/>
          <p:cNvGrpSpPr/>
          <p:nvPr/>
        </p:nvGrpSpPr>
        <p:grpSpPr>
          <a:xfrm>
            <a:off x="6467475" y="4143380"/>
            <a:ext cx="1489076" cy="1304420"/>
            <a:chOff x="6467475" y="4545013"/>
            <a:chExt cx="1489076" cy="9794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21" name="Freeform 297"/>
            <p:cNvSpPr>
              <a:spLocks/>
            </p:cNvSpPr>
            <p:nvPr/>
          </p:nvSpPr>
          <p:spPr bwMode="auto">
            <a:xfrm>
              <a:off x="6467475" y="5521326"/>
              <a:ext cx="384175" cy="31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0" y="0"/>
                </a:cxn>
                <a:cxn ang="0">
                  <a:pos x="15" y="0"/>
                </a:cxn>
                <a:cxn ang="0">
                  <a:pos x="21" y="0"/>
                </a:cxn>
                <a:cxn ang="0">
                  <a:pos x="27" y="0"/>
                </a:cxn>
                <a:cxn ang="0">
                  <a:pos x="32" y="0"/>
                </a:cxn>
                <a:cxn ang="0">
                  <a:pos x="38" y="0"/>
                </a:cxn>
                <a:cxn ang="0">
                  <a:pos x="44" y="0"/>
                </a:cxn>
                <a:cxn ang="0">
                  <a:pos x="50" y="0"/>
                </a:cxn>
                <a:cxn ang="0">
                  <a:pos x="55" y="0"/>
                </a:cxn>
                <a:cxn ang="0">
                  <a:pos x="61" y="0"/>
                </a:cxn>
                <a:cxn ang="0">
                  <a:pos x="67" y="0"/>
                </a:cxn>
                <a:cxn ang="0">
                  <a:pos x="73" y="0"/>
                </a:cxn>
                <a:cxn ang="0">
                  <a:pos x="78" y="0"/>
                </a:cxn>
                <a:cxn ang="0">
                  <a:pos x="84" y="0"/>
                </a:cxn>
                <a:cxn ang="0">
                  <a:pos x="90" y="0"/>
                </a:cxn>
                <a:cxn ang="0">
                  <a:pos x="95" y="0"/>
                </a:cxn>
                <a:cxn ang="0">
                  <a:pos x="101" y="0"/>
                </a:cxn>
                <a:cxn ang="0">
                  <a:pos x="107" y="0"/>
                </a:cxn>
                <a:cxn ang="0">
                  <a:pos x="113" y="0"/>
                </a:cxn>
                <a:cxn ang="0">
                  <a:pos x="118" y="0"/>
                </a:cxn>
                <a:cxn ang="0">
                  <a:pos x="124" y="0"/>
                </a:cxn>
                <a:cxn ang="0">
                  <a:pos x="130" y="0"/>
                </a:cxn>
                <a:cxn ang="0">
                  <a:pos x="135" y="0"/>
                </a:cxn>
                <a:cxn ang="0">
                  <a:pos x="141" y="0"/>
                </a:cxn>
                <a:cxn ang="0">
                  <a:pos x="147" y="0"/>
                </a:cxn>
                <a:cxn ang="0">
                  <a:pos x="153" y="0"/>
                </a:cxn>
                <a:cxn ang="0">
                  <a:pos x="158" y="0"/>
                </a:cxn>
                <a:cxn ang="0">
                  <a:pos x="164" y="0"/>
                </a:cxn>
                <a:cxn ang="0">
                  <a:pos x="170" y="0"/>
                </a:cxn>
                <a:cxn ang="0">
                  <a:pos x="175" y="0"/>
                </a:cxn>
                <a:cxn ang="0">
                  <a:pos x="181" y="0"/>
                </a:cxn>
                <a:cxn ang="0">
                  <a:pos x="187" y="0"/>
                </a:cxn>
                <a:cxn ang="0">
                  <a:pos x="193" y="0"/>
                </a:cxn>
                <a:cxn ang="0">
                  <a:pos x="198" y="0"/>
                </a:cxn>
                <a:cxn ang="0">
                  <a:pos x="204" y="0"/>
                </a:cxn>
                <a:cxn ang="0">
                  <a:pos x="210" y="0"/>
                </a:cxn>
                <a:cxn ang="0">
                  <a:pos x="215" y="0"/>
                </a:cxn>
                <a:cxn ang="0">
                  <a:pos x="221" y="0"/>
                </a:cxn>
                <a:cxn ang="0">
                  <a:pos x="227" y="0"/>
                </a:cxn>
                <a:cxn ang="0">
                  <a:pos x="233" y="0"/>
                </a:cxn>
                <a:cxn ang="0">
                  <a:pos x="238" y="0"/>
                </a:cxn>
              </a:cxnLst>
              <a:rect l="0" t="0" r="r" b="b"/>
              <a:pathLst>
                <a:path w="242" h="2">
                  <a:moveTo>
                    <a:pt x="0" y="2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1" y="0"/>
                  </a:lnTo>
                  <a:lnTo>
                    <a:pt x="73" y="0"/>
                  </a:lnTo>
                  <a:lnTo>
                    <a:pt x="74" y="0"/>
                  </a:lnTo>
                  <a:lnTo>
                    <a:pt x="76" y="0"/>
                  </a:lnTo>
                  <a:lnTo>
                    <a:pt x="78" y="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4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92" y="0"/>
                  </a:lnTo>
                  <a:lnTo>
                    <a:pt x="93" y="0"/>
                  </a:lnTo>
                  <a:lnTo>
                    <a:pt x="95" y="0"/>
                  </a:lnTo>
                  <a:lnTo>
                    <a:pt x="97" y="0"/>
                  </a:lnTo>
                  <a:lnTo>
                    <a:pt x="99" y="0"/>
                  </a:lnTo>
                  <a:lnTo>
                    <a:pt x="101" y="0"/>
                  </a:lnTo>
                  <a:lnTo>
                    <a:pt x="103" y="0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109" y="0"/>
                  </a:lnTo>
                  <a:lnTo>
                    <a:pt x="111" y="0"/>
                  </a:lnTo>
                  <a:lnTo>
                    <a:pt x="113" y="0"/>
                  </a:lnTo>
                  <a:lnTo>
                    <a:pt x="114" y="0"/>
                  </a:lnTo>
                  <a:lnTo>
                    <a:pt x="116" y="0"/>
                  </a:lnTo>
                  <a:lnTo>
                    <a:pt x="118" y="0"/>
                  </a:lnTo>
                  <a:lnTo>
                    <a:pt x="120" y="0"/>
                  </a:lnTo>
                  <a:lnTo>
                    <a:pt x="122" y="0"/>
                  </a:lnTo>
                  <a:lnTo>
                    <a:pt x="124" y="0"/>
                  </a:lnTo>
                  <a:lnTo>
                    <a:pt x="126" y="0"/>
                  </a:lnTo>
                  <a:lnTo>
                    <a:pt x="128" y="0"/>
                  </a:lnTo>
                  <a:lnTo>
                    <a:pt x="130" y="0"/>
                  </a:lnTo>
                  <a:lnTo>
                    <a:pt x="132" y="0"/>
                  </a:lnTo>
                  <a:lnTo>
                    <a:pt x="133" y="0"/>
                  </a:lnTo>
                  <a:lnTo>
                    <a:pt x="135" y="0"/>
                  </a:lnTo>
                  <a:lnTo>
                    <a:pt x="137" y="0"/>
                  </a:lnTo>
                  <a:lnTo>
                    <a:pt x="139" y="0"/>
                  </a:lnTo>
                  <a:lnTo>
                    <a:pt x="141" y="0"/>
                  </a:lnTo>
                  <a:lnTo>
                    <a:pt x="143" y="0"/>
                  </a:lnTo>
                  <a:lnTo>
                    <a:pt x="145" y="0"/>
                  </a:lnTo>
                  <a:lnTo>
                    <a:pt x="147" y="0"/>
                  </a:lnTo>
                  <a:lnTo>
                    <a:pt x="149" y="0"/>
                  </a:lnTo>
                  <a:lnTo>
                    <a:pt x="151" y="0"/>
                  </a:lnTo>
                  <a:lnTo>
                    <a:pt x="153" y="0"/>
                  </a:lnTo>
                  <a:lnTo>
                    <a:pt x="154" y="0"/>
                  </a:lnTo>
                  <a:lnTo>
                    <a:pt x="156" y="0"/>
                  </a:lnTo>
                  <a:lnTo>
                    <a:pt x="158" y="0"/>
                  </a:lnTo>
                  <a:lnTo>
                    <a:pt x="160" y="0"/>
                  </a:lnTo>
                  <a:lnTo>
                    <a:pt x="162" y="0"/>
                  </a:lnTo>
                  <a:lnTo>
                    <a:pt x="164" y="0"/>
                  </a:lnTo>
                  <a:lnTo>
                    <a:pt x="166" y="0"/>
                  </a:lnTo>
                  <a:lnTo>
                    <a:pt x="168" y="0"/>
                  </a:lnTo>
                  <a:lnTo>
                    <a:pt x="170" y="0"/>
                  </a:lnTo>
                  <a:lnTo>
                    <a:pt x="172" y="0"/>
                  </a:lnTo>
                  <a:lnTo>
                    <a:pt x="174" y="0"/>
                  </a:lnTo>
                  <a:lnTo>
                    <a:pt x="175" y="0"/>
                  </a:lnTo>
                  <a:lnTo>
                    <a:pt x="177" y="0"/>
                  </a:lnTo>
                  <a:lnTo>
                    <a:pt x="179" y="0"/>
                  </a:lnTo>
                  <a:lnTo>
                    <a:pt x="181" y="0"/>
                  </a:lnTo>
                  <a:lnTo>
                    <a:pt x="183" y="0"/>
                  </a:lnTo>
                  <a:lnTo>
                    <a:pt x="185" y="0"/>
                  </a:lnTo>
                  <a:lnTo>
                    <a:pt x="187" y="0"/>
                  </a:lnTo>
                  <a:lnTo>
                    <a:pt x="189" y="0"/>
                  </a:lnTo>
                  <a:lnTo>
                    <a:pt x="191" y="0"/>
                  </a:lnTo>
                  <a:lnTo>
                    <a:pt x="193" y="0"/>
                  </a:lnTo>
                  <a:lnTo>
                    <a:pt x="194" y="0"/>
                  </a:lnTo>
                  <a:lnTo>
                    <a:pt x="196" y="0"/>
                  </a:lnTo>
                  <a:lnTo>
                    <a:pt x="198" y="0"/>
                  </a:lnTo>
                  <a:lnTo>
                    <a:pt x="200" y="0"/>
                  </a:lnTo>
                  <a:lnTo>
                    <a:pt x="202" y="0"/>
                  </a:lnTo>
                  <a:lnTo>
                    <a:pt x="204" y="0"/>
                  </a:lnTo>
                  <a:lnTo>
                    <a:pt x="206" y="0"/>
                  </a:lnTo>
                  <a:lnTo>
                    <a:pt x="208" y="0"/>
                  </a:lnTo>
                  <a:lnTo>
                    <a:pt x="210" y="0"/>
                  </a:lnTo>
                  <a:lnTo>
                    <a:pt x="212" y="0"/>
                  </a:lnTo>
                  <a:lnTo>
                    <a:pt x="214" y="0"/>
                  </a:lnTo>
                  <a:lnTo>
                    <a:pt x="215" y="0"/>
                  </a:lnTo>
                  <a:lnTo>
                    <a:pt x="217" y="0"/>
                  </a:lnTo>
                  <a:lnTo>
                    <a:pt x="219" y="0"/>
                  </a:lnTo>
                  <a:lnTo>
                    <a:pt x="221" y="0"/>
                  </a:lnTo>
                  <a:lnTo>
                    <a:pt x="223" y="0"/>
                  </a:lnTo>
                  <a:lnTo>
                    <a:pt x="225" y="0"/>
                  </a:lnTo>
                  <a:lnTo>
                    <a:pt x="227" y="0"/>
                  </a:lnTo>
                  <a:lnTo>
                    <a:pt x="229" y="0"/>
                  </a:lnTo>
                  <a:lnTo>
                    <a:pt x="231" y="0"/>
                  </a:lnTo>
                  <a:lnTo>
                    <a:pt x="233" y="0"/>
                  </a:lnTo>
                  <a:lnTo>
                    <a:pt x="234" y="0"/>
                  </a:lnTo>
                  <a:lnTo>
                    <a:pt x="236" y="0"/>
                  </a:lnTo>
                  <a:lnTo>
                    <a:pt x="238" y="0"/>
                  </a:lnTo>
                  <a:lnTo>
                    <a:pt x="240" y="0"/>
                  </a:lnTo>
                  <a:lnTo>
                    <a:pt x="242" y="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>
                <a:latin typeface="+mn-lt"/>
              </a:endParaRPr>
            </a:p>
          </p:txBody>
        </p:sp>
        <p:sp>
          <p:nvSpPr>
            <p:cNvPr id="1322" name="Freeform 298"/>
            <p:cNvSpPr>
              <a:spLocks/>
            </p:cNvSpPr>
            <p:nvPr/>
          </p:nvSpPr>
          <p:spPr bwMode="auto">
            <a:xfrm>
              <a:off x="6851650" y="5327651"/>
              <a:ext cx="339725" cy="193675"/>
            </a:xfrm>
            <a:custGeom>
              <a:avLst/>
              <a:gdLst/>
              <a:ahLst/>
              <a:cxnLst>
                <a:cxn ang="0">
                  <a:pos x="4" y="122"/>
                </a:cxn>
                <a:cxn ang="0">
                  <a:pos x="10" y="122"/>
                </a:cxn>
                <a:cxn ang="0">
                  <a:pos x="15" y="122"/>
                </a:cxn>
                <a:cxn ang="0">
                  <a:pos x="21" y="122"/>
                </a:cxn>
                <a:cxn ang="0">
                  <a:pos x="27" y="122"/>
                </a:cxn>
                <a:cxn ang="0">
                  <a:pos x="33" y="122"/>
                </a:cxn>
                <a:cxn ang="0">
                  <a:pos x="38" y="122"/>
                </a:cxn>
                <a:cxn ang="0">
                  <a:pos x="44" y="122"/>
                </a:cxn>
                <a:cxn ang="0">
                  <a:pos x="50" y="122"/>
                </a:cxn>
                <a:cxn ang="0">
                  <a:pos x="55" y="122"/>
                </a:cxn>
                <a:cxn ang="0">
                  <a:pos x="61" y="122"/>
                </a:cxn>
                <a:cxn ang="0">
                  <a:pos x="67" y="122"/>
                </a:cxn>
                <a:cxn ang="0">
                  <a:pos x="73" y="122"/>
                </a:cxn>
                <a:cxn ang="0">
                  <a:pos x="78" y="122"/>
                </a:cxn>
                <a:cxn ang="0">
                  <a:pos x="84" y="122"/>
                </a:cxn>
                <a:cxn ang="0">
                  <a:pos x="90" y="122"/>
                </a:cxn>
                <a:cxn ang="0">
                  <a:pos x="95" y="122"/>
                </a:cxn>
                <a:cxn ang="0">
                  <a:pos x="101" y="122"/>
                </a:cxn>
                <a:cxn ang="0">
                  <a:pos x="107" y="120"/>
                </a:cxn>
                <a:cxn ang="0">
                  <a:pos x="113" y="120"/>
                </a:cxn>
                <a:cxn ang="0">
                  <a:pos x="118" y="120"/>
                </a:cxn>
                <a:cxn ang="0">
                  <a:pos x="124" y="118"/>
                </a:cxn>
                <a:cxn ang="0">
                  <a:pos x="130" y="116"/>
                </a:cxn>
                <a:cxn ang="0">
                  <a:pos x="135" y="114"/>
                </a:cxn>
                <a:cxn ang="0">
                  <a:pos x="141" y="112"/>
                </a:cxn>
                <a:cxn ang="0">
                  <a:pos x="147" y="110"/>
                </a:cxn>
                <a:cxn ang="0">
                  <a:pos x="153" y="107"/>
                </a:cxn>
                <a:cxn ang="0">
                  <a:pos x="158" y="103"/>
                </a:cxn>
                <a:cxn ang="0">
                  <a:pos x="164" y="97"/>
                </a:cxn>
                <a:cxn ang="0">
                  <a:pos x="170" y="91"/>
                </a:cxn>
                <a:cxn ang="0">
                  <a:pos x="177" y="84"/>
                </a:cxn>
                <a:cxn ang="0">
                  <a:pos x="181" y="78"/>
                </a:cxn>
                <a:cxn ang="0">
                  <a:pos x="185" y="70"/>
                </a:cxn>
                <a:cxn ang="0">
                  <a:pos x="189" y="65"/>
                </a:cxn>
                <a:cxn ang="0">
                  <a:pos x="191" y="59"/>
                </a:cxn>
                <a:cxn ang="0">
                  <a:pos x="195" y="53"/>
                </a:cxn>
                <a:cxn ang="0">
                  <a:pos x="196" y="46"/>
                </a:cxn>
                <a:cxn ang="0">
                  <a:pos x="200" y="40"/>
                </a:cxn>
                <a:cxn ang="0">
                  <a:pos x="202" y="32"/>
                </a:cxn>
                <a:cxn ang="0">
                  <a:pos x="206" y="25"/>
                </a:cxn>
                <a:cxn ang="0">
                  <a:pos x="208" y="15"/>
                </a:cxn>
                <a:cxn ang="0">
                  <a:pos x="212" y="8"/>
                </a:cxn>
              </a:cxnLst>
              <a:rect l="0" t="0" r="r" b="b"/>
              <a:pathLst>
                <a:path w="214" h="122">
                  <a:moveTo>
                    <a:pt x="0" y="122"/>
                  </a:moveTo>
                  <a:lnTo>
                    <a:pt x="2" y="122"/>
                  </a:lnTo>
                  <a:lnTo>
                    <a:pt x="4" y="122"/>
                  </a:lnTo>
                  <a:lnTo>
                    <a:pt x="6" y="122"/>
                  </a:lnTo>
                  <a:lnTo>
                    <a:pt x="8" y="122"/>
                  </a:lnTo>
                  <a:lnTo>
                    <a:pt x="10" y="122"/>
                  </a:lnTo>
                  <a:lnTo>
                    <a:pt x="12" y="122"/>
                  </a:lnTo>
                  <a:lnTo>
                    <a:pt x="13" y="122"/>
                  </a:lnTo>
                  <a:lnTo>
                    <a:pt x="15" y="122"/>
                  </a:lnTo>
                  <a:lnTo>
                    <a:pt x="17" y="122"/>
                  </a:lnTo>
                  <a:lnTo>
                    <a:pt x="19" y="122"/>
                  </a:lnTo>
                  <a:lnTo>
                    <a:pt x="21" y="122"/>
                  </a:lnTo>
                  <a:lnTo>
                    <a:pt x="23" y="122"/>
                  </a:lnTo>
                  <a:lnTo>
                    <a:pt x="25" y="122"/>
                  </a:lnTo>
                  <a:lnTo>
                    <a:pt x="27" y="122"/>
                  </a:lnTo>
                  <a:lnTo>
                    <a:pt x="29" y="122"/>
                  </a:lnTo>
                  <a:lnTo>
                    <a:pt x="31" y="122"/>
                  </a:lnTo>
                  <a:lnTo>
                    <a:pt x="33" y="122"/>
                  </a:lnTo>
                  <a:lnTo>
                    <a:pt x="34" y="122"/>
                  </a:lnTo>
                  <a:lnTo>
                    <a:pt x="36" y="122"/>
                  </a:lnTo>
                  <a:lnTo>
                    <a:pt x="38" y="122"/>
                  </a:lnTo>
                  <a:lnTo>
                    <a:pt x="40" y="122"/>
                  </a:lnTo>
                  <a:lnTo>
                    <a:pt x="42" y="122"/>
                  </a:lnTo>
                  <a:lnTo>
                    <a:pt x="44" y="122"/>
                  </a:lnTo>
                  <a:lnTo>
                    <a:pt x="46" y="122"/>
                  </a:lnTo>
                  <a:lnTo>
                    <a:pt x="48" y="122"/>
                  </a:lnTo>
                  <a:lnTo>
                    <a:pt x="50" y="122"/>
                  </a:lnTo>
                  <a:lnTo>
                    <a:pt x="52" y="122"/>
                  </a:lnTo>
                  <a:lnTo>
                    <a:pt x="53" y="122"/>
                  </a:lnTo>
                  <a:lnTo>
                    <a:pt x="55" y="122"/>
                  </a:lnTo>
                  <a:lnTo>
                    <a:pt x="57" y="122"/>
                  </a:lnTo>
                  <a:lnTo>
                    <a:pt x="59" y="122"/>
                  </a:lnTo>
                  <a:lnTo>
                    <a:pt x="61" y="122"/>
                  </a:lnTo>
                  <a:lnTo>
                    <a:pt x="63" y="122"/>
                  </a:lnTo>
                  <a:lnTo>
                    <a:pt x="65" y="122"/>
                  </a:lnTo>
                  <a:lnTo>
                    <a:pt x="67" y="122"/>
                  </a:lnTo>
                  <a:lnTo>
                    <a:pt x="69" y="122"/>
                  </a:lnTo>
                  <a:lnTo>
                    <a:pt x="71" y="122"/>
                  </a:lnTo>
                  <a:lnTo>
                    <a:pt x="73" y="122"/>
                  </a:lnTo>
                  <a:lnTo>
                    <a:pt x="74" y="122"/>
                  </a:lnTo>
                  <a:lnTo>
                    <a:pt x="76" y="122"/>
                  </a:lnTo>
                  <a:lnTo>
                    <a:pt x="78" y="122"/>
                  </a:lnTo>
                  <a:lnTo>
                    <a:pt x="80" y="122"/>
                  </a:lnTo>
                  <a:lnTo>
                    <a:pt x="82" y="122"/>
                  </a:lnTo>
                  <a:lnTo>
                    <a:pt x="84" y="122"/>
                  </a:lnTo>
                  <a:lnTo>
                    <a:pt x="86" y="122"/>
                  </a:lnTo>
                  <a:lnTo>
                    <a:pt x="88" y="122"/>
                  </a:lnTo>
                  <a:lnTo>
                    <a:pt x="90" y="122"/>
                  </a:lnTo>
                  <a:lnTo>
                    <a:pt x="92" y="122"/>
                  </a:lnTo>
                  <a:lnTo>
                    <a:pt x="94" y="122"/>
                  </a:lnTo>
                  <a:lnTo>
                    <a:pt x="95" y="122"/>
                  </a:lnTo>
                  <a:lnTo>
                    <a:pt x="97" y="122"/>
                  </a:lnTo>
                  <a:lnTo>
                    <a:pt x="99" y="122"/>
                  </a:lnTo>
                  <a:lnTo>
                    <a:pt x="101" y="122"/>
                  </a:lnTo>
                  <a:lnTo>
                    <a:pt x="103" y="122"/>
                  </a:lnTo>
                  <a:lnTo>
                    <a:pt x="105" y="122"/>
                  </a:lnTo>
                  <a:lnTo>
                    <a:pt x="107" y="120"/>
                  </a:lnTo>
                  <a:lnTo>
                    <a:pt x="109" y="120"/>
                  </a:lnTo>
                  <a:lnTo>
                    <a:pt x="111" y="120"/>
                  </a:lnTo>
                  <a:lnTo>
                    <a:pt x="113" y="120"/>
                  </a:lnTo>
                  <a:lnTo>
                    <a:pt x="114" y="120"/>
                  </a:lnTo>
                  <a:lnTo>
                    <a:pt x="116" y="120"/>
                  </a:lnTo>
                  <a:lnTo>
                    <a:pt x="118" y="120"/>
                  </a:lnTo>
                  <a:lnTo>
                    <a:pt x="120" y="118"/>
                  </a:lnTo>
                  <a:lnTo>
                    <a:pt x="122" y="118"/>
                  </a:lnTo>
                  <a:lnTo>
                    <a:pt x="124" y="118"/>
                  </a:lnTo>
                  <a:lnTo>
                    <a:pt x="126" y="118"/>
                  </a:lnTo>
                  <a:lnTo>
                    <a:pt x="128" y="118"/>
                  </a:lnTo>
                  <a:lnTo>
                    <a:pt x="130" y="116"/>
                  </a:lnTo>
                  <a:lnTo>
                    <a:pt x="132" y="116"/>
                  </a:lnTo>
                  <a:lnTo>
                    <a:pt x="134" y="116"/>
                  </a:lnTo>
                  <a:lnTo>
                    <a:pt x="135" y="114"/>
                  </a:lnTo>
                  <a:lnTo>
                    <a:pt x="137" y="114"/>
                  </a:lnTo>
                  <a:lnTo>
                    <a:pt x="139" y="114"/>
                  </a:lnTo>
                  <a:lnTo>
                    <a:pt x="141" y="112"/>
                  </a:lnTo>
                  <a:lnTo>
                    <a:pt x="143" y="112"/>
                  </a:lnTo>
                  <a:lnTo>
                    <a:pt x="145" y="110"/>
                  </a:lnTo>
                  <a:lnTo>
                    <a:pt x="147" y="110"/>
                  </a:lnTo>
                  <a:lnTo>
                    <a:pt x="149" y="109"/>
                  </a:lnTo>
                  <a:lnTo>
                    <a:pt x="151" y="107"/>
                  </a:lnTo>
                  <a:lnTo>
                    <a:pt x="153" y="107"/>
                  </a:lnTo>
                  <a:lnTo>
                    <a:pt x="154" y="105"/>
                  </a:lnTo>
                  <a:lnTo>
                    <a:pt x="156" y="103"/>
                  </a:lnTo>
                  <a:lnTo>
                    <a:pt x="158" y="103"/>
                  </a:lnTo>
                  <a:lnTo>
                    <a:pt x="160" y="101"/>
                  </a:lnTo>
                  <a:lnTo>
                    <a:pt x="162" y="99"/>
                  </a:lnTo>
                  <a:lnTo>
                    <a:pt x="164" y="97"/>
                  </a:lnTo>
                  <a:lnTo>
                    <a:pt x="166" y="95"/>
                  </a:lnTo>
                  <a:lnTo>
                    <a:pt x="168" y="93"/>
                  </a:lnTo>
                  <a:lnTo>
                    <a:pt x="170" y="91"/>
                  </a:lnTo>
                  <a:lnTo>
                    <a:pt x="172" y="89"/>
                  </a:lnTo>
                  <a:lnTo>
                    <a:pt x="174" y="88"/>
                  </a:lnTo>
                  <a:lnTo>
                    <a:pt x="177" y="84"/>
                  </a:lnTo>
                  <a:lnTo>
                    <a:pt x="177" y="82"/>
                  </a:lnTo>
                  <a:lnTo>
                    <a:pt x="179" y="80"/>
                  </a:lnTo>
                  <a:lnTo>
                    <a:pt x="181" y="78"/>
                  </a:lnTo>
                  <a:lnTo>
                    <a:pt x="181" y="76"/>
                  </a:lnTo>
                  <a:lnTo>
                    <a:pt x="185" y="72"/>
                  </a:lnTo>
                  <a:lnTo>
                    <a:pt x="185" y="70"/>
                  </a:lnTo>
                  <a:lnTo>
                    <a:pt x="187" y="69"/>
                  </a:lnTo>
                  <a:lnTo>
                    <a:pt x="187" y="67"/>
                  </a:lnTo>
                  <a:lnTo>
                    <a:pt x="189" y="65"/>
                  </a:lnTo>
                  <a:lnTo>
                    <a:pt x="189" y="63"/>
                  </a:lnTo>
                  <a:lnTo>
                    <a:pt x="191" y="61"/>
                  </a:lnTo>
                  <a:lnTo>
                    <a:pt x="191" y="59"/>
                  </a:lnTo>
                  <a:lnTo>
                    <a:pt x="193" y="57"/>
                  </a:lnTo>
                  <a:lnTo>
                    <a:pt x="193" y="55"/>
                  </a:lnTo>
                  <a:lnTo>
                    <a:pt x="195" y="53"/>
                  </a:lnTo>
                  <a:lnTo>
                    <a:pt x="195" y="51"/>
                  </a:lnTo>
                  <a:lnTo>
                    <a:pt x="196" y="49"/>
                  </a:lnTo>
                  <a:lnTo>
                    <a:pt x="196" y="46"/>
                  </a:lnTo>
                  <a:lnTo>
                    <a:pt x="198" y="44"/>
                  </a:lnTo>
                  <a:lnTo>
                    <a:pt x="198" y="42"/>
                  </a:lnTo>
                  <a:lnTo>
                    <a:pt x="200" y="40"/>
                  </a:lnTo>
                  <a:lnTo>
                    <a:pt x="200" y="36"/>
                  </a:lnTo>
                  <a:lnTo>
                    <a:pt x="202" y="34"/>
                  </a:lnTo>
                  <a:lnTo>
                    <a:pt x="202" y="32"/>
                  </a:lnTo>
                  <a:lnTo>
                    <a:pt x="204" y="29"/>
                  </a:lnTo>
                  <a:lnTo>
                    <a:pt x="204" y="27"/>
                  </a:lnTo>
                  <a:lnTo>
                    <a:pt x="206" y="25"/>
                  </a:lnTo>
                  <a:lnTo>
                    <a:pt x="206" y="21"/>
                  </a:lnTo>
                  <a:lnTo>
                    <a:pt x="208" y="19"/>
                  </a:lnTo>
                  <a:lnTo>
                    <a:pt x="208" y="15"/>
                  </a:lnTo>
                  <a:lnTo>
                    <a:pt x="210" y="13"/>
                  </a:lnTo>
                  <a:lnTo>
                    <a:pt x="210" y="9"/>
                  </a:lnTo>
                  <a:lnTo>
                    <a:pt x="212" y="8"/>
                  </a:lnTo>
                  <a:lnTo>
                    <a:pt x="212" y="4"/>
                  </a:lnTo>
                  <a:lnTo>
                    <a:pt x="214" y="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>
                <a:latin typeface="+mn-lt"/>
              </a:endParaRPr>
            </a:p>
          </p:txBody>
        </p:sp>
        <p:sp>
          <p:nvSpPr>
            <p:cNvPr id="1323" name="Freeform 299"/>
            <p:cNvSpPr>
              <a:spLocks/>
            </p:cNvSpPr>
            <p:nvPr/>
          </p:nvSpPr>
          <p:spPr bwMode="auto">
            <a:xfrm>
              <a:off x="7191375" y="4545013"/>
              <a:ext cx="211138" cy="782638"/>
            </a:xfrm>
            <a:custGeom>
              <a:avLst/>
              <a:gdLst/>
              <a:ahLst/>
              <a:cxnLst>
                <a:cxn ang="0">
                  <a:pos x="1" y="487"/>
                </a:cxn>
                <a:cxn ang="0">
                  <a:pos x="3" y="478"/>
                </a:cxn>
                <a:cxn ang="0">
                  <a:pos x="7" y="466"/>
                </a:cxn>
                <a:cxn ang="0">
                  <a:pos x="9" y="455"/>
                </a:cxn>
                <a:cxn ang="0">
                  <a:pos x="13" y="443"/>
                </a:cxn>
                <a:cxn ang="0">
                  <a:pos x="15" y="432"/>
                </a:cxn>
                <a:cxn ang="0">
                  <a:pos x="19" y="419"/>
                </a:cxn>
                <a:cxn ang="0">
                  <a:pos x="21" y="405"/>
                </a:cxn>
                <a:cxn ang="0">
                  <a:pos x="24" y="392"/>
                </a:cxn>
                <a:cxn ang="0">
                  <a:pos x="26" y="379"/>
                </a:cxn>
                <a:cxn ang="0">
                  <a:pos x="30" y="365"/>
                </a:cxn>
                <a:cxn ang="0">
                  <a:pos x="32" y="350"/>
                </a:cxn>
                <a:cxn ang="0">
                  <a:pos x="36" y="335"/>
                </a:cxn>
                <a:cxn ang="0">
                  <a:pos x="38" y="320"/>
                </a:cxn>
                <a:cxn ang="0">
                  <a:pos x="41" y="304"/>
                </a:cxn>
                <a:cxn ang="0">
                  <a:pos x="43" y="287"/>
                </a:cxn>
                <a:cxn ang="0">
                  <a:pos x="47" y="272"/>
                </a:cxn>
                <a:cxn ang="0">
                  <a:pos x="49" y="257"/>
                </a:cxn>
                <a:cxn ang="0">
                  <a:pos x="53" y="240"/>
                </a:cxn>
                <a:cxn ang="0">
                  <a:pos x="55" y="224"/>
                </a:cxn>
                <a:cxn ang="0">
                  <a:pos x="59" y="207"/>
                </a:cxn>
                <a:cxn ang="0">
                  <a:pos x="61" y="192"/>
                </a:cxn>
                <a:cxn ang="0">
                  <a:pos x="64" y="177"/>
                </a:cxn>
                <a:cxn ang="0">
                  <a:pos x="66" y="162"/>
                </a:cxn>
                <a:cxn ang="0">
                  <a:pos x="70" y="146"/>
                </a:cxn>
                <a:cxn ang="0">
                  <a:pos x="72" y="131"/>
                </a:cxn>
                <a:cxn ang="0">
                  <a:pos x="76" y="118"/>
                </a:cxn>
                <a:cxn ang="0">
                  <a:pos x="78" y="102"/>
                </a:cxn>
                <a:cxn ang="0">
                  <a:pos x="82" y="89"/>
                </a:cxn>
                <a:cxn ang="0">
                  <a:pos x="83" y="78"/>
                </a:cxn>
                <a:cxn ang="0">
                  <a:pos x="87" y="66"/>
                </a:cxn>
                <a:cxn ang="0">
                  <a:pos x="89" y="55"/>
                </a:cxn>
                <a:cxn ang="0">
                  <a:pos x="93" y="45"/>
                </a:cxn>
                <a:cxn ang="0">
                  <a:pos x="97" y="36"/>
                </a:cxn>
                <a:cxn ang="0">
                  <a:pos x="99" y="28"/>
                </a:cxn>
                <a:cxn ang="0">
                  <a:pos x="102" y="21"/>
                </a:cxn>
                <a:cxn ang="0">
                  <a:pos x="104" y="15"/>
                </a:cxn>
                <a:cxn ang="0">
                  <a:pos x="108" y="9"/>
                </a:cxn>
                <a:cxn ang="0">
                  <a:pos x="112" y="3"/>
                </a:cxn>
                <a:cxn ang="0">
                  <a:pos x="118" y="0"/>
                </a:cxn>
                <a:cxn ang="0">
                  <a:pos x="123" y="2"/>
                </a:cxn>
                <a:cxn ang="0">
                  <a:pos x="131" y="7"/>
                </a:cxn>
              </a:cxnLst>
              <a:rect l="0" t="0" r="r" b="b"/>
              <a:pathLst>
                <a:path w="133" h="493">
                  <a:moveTo>
                    <a:pt x="0" y="493"/>
                  </a:moveTo>
                  <a:lnTo>
                    <a:pt x="0" y="491"/>
                  </a:lnTo>
                  <a:lnTo>
                    <a:pt x="1" y="487"/>
                  </a:lnTo>
                  <a:lnTo>
                    <a:pt x="1" y="483"/>
                  </a:lnTo>
                  <a:lnTo>
                    <a:pt x="3" y="480"/>
                  </a:lnTo>
                  <a:lnTo>
                    <a:pt x="3" y="478"/>
                  </a:lnTo>
                  <a:lnTo>
                    <a:pt x="5" y="474"/>
                  </a:lnTo>
                  <a:lnTo>
                    <a:pt x="5" y="470"/>
                  </a:lnTo>
                  <a:lnTo>
                    <a:pt x="7" y="466"/>
                  </a:lnTo>
                  <a:lnTo>
                    <a:pt x="7" y="462"/>
                  </a:lnTo>
                  <a:lnTo>
                    <a:pt x="9" y="459"/>
                  </a:lnTo>
                  <a:lnTo>
                    <a:pt x="9" y="455"/>
                  </a:lnTo>
                  <a:lnTo>
                    <a:pt x="11" y="451"/>
                  </a:lnTo>
                  <a:lnTo>
                    <a:pt x="11" y="447"/>
                  </a:lnTo>
                  <a:lnTo>
                    <a:pt x="13" y="443"/>
                  </a:lnTo>
                  <a:lnTo>
                    <a:pt x="13" y="440"/>
                  </a:lnTo>
                  <a:lnTo>
                    <a:pt x="15" y="436"/>
                  </a:lnTo>
                  <a:lnTo>
                    <a:pt x="15" y="432"/>
                  </a:lnTo>
                  <a:lnTo>
                    <a:pt x="17" y="428"/>
                  </a:lnTo>
                  <a:lnTo>
                    <a:pt x="17" y="424"/>
                  </a:lnTo>
                  <a:lnTo>
                    <a:pt x="19" y="419"/>
                  </a:lnTo>
                  <a:lnTo>
                    <a:pt x="19" y="415"/>
                  </a:lnTo>
                  <a:lnTo>
                    <a:pt x="21" y="411"/>
                  </a:lnTo>
                  <a:lnTo>
                    <a:pt x="21" y="405"/>
                  </a:lnTo>
                  <a:lnTo>
                    <a:pt x="22" y="402"/>
                  </a:lnTo>
                  <a:lnTo>
                    <a:pt x="22" y="398"/>
                  </a:lnTo>
                  <a:lnTo>
                    <a:pt x="24" y="392"/>
                  </a:lnTo>
                  <a:lnTo>
                    <a:pt x="24" y="388"/>
                  </a:lnTo>
                  <a:lnTo>
                    <a:pt x="26" y="384"/>
                  </a:lnTo>
                  <a:lnTo>
                    <a:pt x="26" y="379"/>
                  </a:lnTo>
                  <a:lnTo>
                    <a:pt x="28" y="375"/>
                  </a:lnTo>
                  <a:lnTo>
                    <a:pt x="28" y="369"/>
                  </a:lnTo>
                  <a:lnTo>
                    <a:pt x="30" y="365"/>
                  </a:lnTo>
                  <a:lnTo>
                    <a:pt x="30" y="360"/>
                  </a:lnTo>
                  <a:lnTo>
                    <a:pt x="32" y="354"/>
                  </a:lnTo>
                  <a:lnTo>
                    <a:pt x="32" y="350"/>
                  </a:lnTo>
                  <a:lnTo>
                    <a:pt x="34" y="344"/>
                  </a:lnTo>
                  <a:lnTo>
                    <a:pt x="34" y="341"/>
                  </a:lnTo>
                  <a:lnTo>
                    <a:pt x="36" y="335"/>
                  </a:lnTo>
                  <a:lnTo>
                    <a:pt x="36" y="329"/>
                  </a:lnTo>
                  <a:lnTo>
                    <a:pt x="38" y="325"/>
                  </a:lnTo>
                  <a:lnTo>
                    <a:pt x="38" y="320"/>
                  </a:lnTo>
                  <a:lnTo>
                    <a:pt x="40" y="314"/>
                  </a:lnTo>
                  <a:lnTo>
                    <a:pt x="40" y="308"/>
                  </a:lnTo>
                  <a:lnTo>
                    <a:pt x="41" y="304"/>
                  </a:lnTo>
                  <a:lnTo>
                    <a:pt x="41" y="299"/>
                  </a:lnTo>
                  <a:lnTo>
                    <a:pt x="43" y="293"/>
                  </a:lnTo>
                  <a:lnTo>
                    <a:pt x="43" y="287"/>
                  </a:lnTo>
                  <a:lnTo>
                    <a:pt x="45" y="283"/>
                  </a:lnTo>
                  <a:lnTo>
                    <a:pt x="45" y="278"/>
                  </a:lnTo>
                  <a:lnTo>
                    <a:pt x="47" y="272"/>
                  </a:lnTo>
                  <a:lnTo>
                    <a:pt x="47" y="266"/>
                  </a:lnTo>
                  <a:lnTo>
                    <a:pt x="49" y="261"/>
                  </a:lnTo>
                  <a:lnTo>
                    <a:pt x="49" y="257"/>
                  </a:lnTo>
                  <a:lnTo>
                    <a:pt x="51" y="251"/>
                  </a:lnTo>
                  <a:lnTo>
                    <a:pt x="51" y="245"/>
                  </a:lnTo>
                  <a:lnTo>
                    <a:pt x="53" y="240"/>
                  </a:lnTo>
                  <a:lnTo>
                    <a:pt x="53" y="234"/>
                  </a:lnTo>
                  <a:lnTo>
                    <a:pt x="55" y="230"/>
                  </a:lnTo>
                  <a:lnTo>
                    <a:pt x="55" y="224"/>
                  </a:lnTo>
                  <a:lnTo>
                    <a:pt x="57" y="219"/>
                  </a:lnTo>
                  <a:lnTo>
                    <a:pt x="57" y="213"/>
                  </a:lnTo>
                  <a:lnTo>
                    <a:pt x="59" y="207"/>
                  </a:lnTo>
                  <a:lnTo>
                    <a:pt x="59" y="203"/>
                  </a:lnTo>
                  <a:lnTo>
                    <a:pt x="61" y="198"/>
                  </a:lnTo>
                  <a:lnTo>
                    <a:pt x="61" y="192"/>
                  </a:lnTo>
                  <a:lnTo>
                    <a:pt x="62" y="186"/>
                  </a:lnTo>
                  <a:lnTo>
                    <a:pt x="62" y="182"/>
                  </a:lnTo>
                  <a:lnTo>
                    <a:pt x="64" y="177"/>
                  </a:lnTo>
                  <a:lnTo>
                    <a:pt x="64" y="171"/>
                  </a:lnTo>
                  <a:lnTo>
                    <a:pt x="66" y="165"/>
                  </a:lnTo>
                  <a:lnTo>
                    <a:pt x="66" y="162"/>
                  </a:lnTo>
                  <a:lnTo>
                    <a:pt x="68" y="156"/>
                  </a:lnTo>
                  <a:lnTo>
                    <a:pt x="68" y="150"/>
                  </a:lnTo>
                  <a:lnTo>
                    <a:pt x="70" y="146"/>
                  </a:lnTo>
                  <a:lnTo>
                    <a:pt x="70" y="141"/>
                  </a:lnTo>
                  <a:lnTo>
                    <a:pt x="72" y="137"/>
                  </a:lnTo>
                  <a:lnTo>
                    <a:pt x="72" y="131"/>
                  </a:lnTo>
                  <a:lnTo>
                    <a:pt x="74" y="127"/>
                  </a:lnTo>
                  <a:lnTo>
                    <a:pt x="74" y="122"/>
                  </a:lnTo>
                  <a:lnTo>
                    <a:pt x="76" y="118"/>
                  </a:lnTo>
                  <a:lnTo>
                    <a:pt x="76" y="112"/>
                  </a:lnTo>
                  <a:lnTo>
                    <a:pt x="78" y="108"/>
                  </a:lnTo>
                  <a:lnTo>
                    <a:pt x="78" y="102"/>
                  </a:lnTo>
                  <a:lnTo>
                    <a:pt x="80" y="99"/>
                  </a:lnTo>
                  <a:lnTo>
                    <a:pt x="80" y="95"/>
                  </a:lnTo>
                  <a:lnTo>
                    <a:pt x="82" y="89"/>
                  </a:lnTo>
                  <a:lnTo>
                    <a:pt x="82" y="85"/>
                  </a:lnTo>
                  <a:lnTo>
                    <a:pt x="83" y="82"/>
                  </a:lnTo>
                  <a:lnTo>
                    <a:pt x="83" y="78"/>
                  </a:lnTo>
                  <a:lnTo>
                    <a:pt x="85" y="74"/>
                  </a:lnTo>
                  <a:lnTo>
                    <a:pt x="85" y="70"/>
                  </a:lnTo>
                  <a:lnTo>
                    <a:pt x="87" y="66"/>
                  </a:lnTo>
                  <a:lnTo>
                    <a:pt x="87" y="62"/>
                  </a:lnTo>
                  <a:lnTo>
                    <a:pt x="89" y="59"/>
                  </a:lnTo>
                  <a:lnTo>
                    <a:pt x="89" y="55"/>
                  </a:lnTo>
                  <a:lnTo>
                    <a:pt x="91" y="51"/>
                  </a:lnTo>
                  <a:lnTo>
                    <a:pt x="93" y="47"/>
                  </a:lnTo>
                  <a:lnTo>
                    <a:pt x="93" y="45"/>
                  </a:lnTo>
                  <a:lnTo>
                    <a:pt x="95" y="42"/>
                  </a:lnTo>
                  <a:lnTo>
                    <a:pt x="95" y="40"/>
                  </a:lnTo>
                  <a:lnTo>
                    <a:pt x="97" y="36"/>
                  </a:lnTo>
                  <a:lnTo>
                    <a:pt x="97" y="32"/>
                  </a:lnTo>
                  <a:lnTo>
                    <a:pt x="99" y="30"/>
                  </a:lnTo>
                  <a:lnTo>
                    <a:pt x="99" y="28"/>
                  </a:lnTo>
                  <a:lnTo>
                    <a:pt x="101" y="24"/>
                  </a:lnTo>
                  <a:lnTo>
                    <a:pt x="101" y="22"/>
                  </a:lnTo>
                  <a:lnTo>
                    <a:pt x="102" y="21"/>
                  </a:lnTo>
                  <a:lnTo>
                    <a:pt x="102" y="19"/>
                  </a:lnTo>
                  <a:lnTo>
                    <a:pt x="104" y="17"/>
                  </a:lnTo>
                  <a:lnTo>
                    <a:pt x="104" y="15"/>
                  </a:lnTo>
                  <a:lnTo>
                    <a:pt x="106" y="13"/>
                  </a:lnTo>
                  <a:lnTo>
                    <a:pt x="106" y="11"/>
                  </a:lnTo>
                  <a:lnTo>
                    <a:pt x="108" y="9"/>
                  </a:lnTo>
                  <a:lnTo>
                    <a:pt x="108" y="7"/>
                  </a:lnTo>
                  <a:lnTo>
                    <a:pt x="110" y="5"/>
                  </a:lnTo>
                  <a:lnTo>
                    <a:pt x="112" y="3"/>
                  </a:lnTo>
                  <a:lnTo>
                    <a:pt x="114" y="2"/>
                  </a:lnTo>
                  <a:lnTo>
                    <a:pt x="116" y="0"/>
                  </a:lnTo>
                  <a:lnTo>
                    <a:pt x="118" y="0"/>
                  </a:lnTo>
                  <a:lnTo>
                    <a:pt x="120" y="0"/>
                  </a:lnTo>
                  <a:lnTo>
                    <a:pt x="122" y="0"/>
                  </a:lnTo>
                  <a:lnTo>
                    <a:pt x="123" y="2"/>
                  </a:lnTo>
                  <a:lnTo>
                    <a:pt x="125" y="2"/>
                  </a:lnTo>
                  <a:lnTo>
                    <a:pt x="127" y="3"/>
                  </a:lnTo>
                  <a:lnTo>
                    <a:pt x="131" y="7"/>
                  </a:lnTo>
                  <a:lnTo>
                    <a:pt x="131" y="9"/>
                  </a:lnTo>
                  <a:lnTo>
                    <a:pt x="133" y="11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>
                <a:latin typeface="+mn-lt"/>
              </a:endParaRPr>
            </a:p>
          </p:txBody>
        </p:sp>
        <p:sp>
          <p:nvSpPr>
            <p:cNvPr id="1324" name="Freeform 300"/>
            <p:cNvSpPr>
              <a:spLocks/>
            </p:cNvSpPr>
            <p:nvPr/>
          </p:nvSpPr>
          <p:spPr bwMode="auto">
            <a:xfrm>
              <a:off x="7402513" y="4562476"/>
              <a:ext cx="193675" cy="831850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4" y="10"/>
                </a:cxn>
                <a:cxn ang="0">
                  <a:pos x="8" y="17"/>
                </a:cxn>
                <a:cxn ang="0">
                  <a:pos x="10" y="27"/>
                </a:cxn>
                <a:cxn ang="0">
                  <a:pos x="13" y="34"/>
                </a:cxn>
                <a:cxn ang="0">
                  <a:pos x="15" y="46"/>
                </a:cxn>
                <a:cxn ang="0">
                  <a:pos x="19" y="57"/>
                </a:cxn>
                <a:cxn ang="0">
                  <a:pos x="21" y="69"/>
                </a:cxn>
                <a:cxn ang="0">
                  <a:pos x="25" y="80"/>
                </a:cxn>
                <a:cxn ang="0">
                  <a:pos x="27" y="93"/>
                </a:cxn>
                <a:cxn ang="0">
                  <a:pos x="30" y="107"/>
                </a:cxn>
                <a:cxn ang="0">
                  <a:pos x="32" y="122"/>
                </a:cxn>
                <a:cxn ang="0">
                  <a:pos x="36" y="137"/>
                </a:cxn>
                <a:cxn ang="0">
                  <a:pos x="38" y="152"/>
                </a:cxn>
                <a:cxn ang="0">
                  <a:pos x="42" y="168"/>
                </a:cxn>
                <a:cxn ang="0">
                  <a:pos x="44" y="183"/>
                </a:cxn>
                <a:cxn ang="0">
                  <a:pos x="48" y="198"/>
                </a:cxn>
                <a:cxn ang="0">
                  <a:pos x="50" y="215"/>
                </a:cxn>
                <a:cxn ang="0">
                  <a:pos x="53" y="231"/>
                </a:cxn>
                <a:cxn ang="0">
                  <a:pos x="55" y="248"/>
                </a:cxn>
                <a:cxn ang="0">
                  <a:pos x="59" y="263"/>
                </a:cxn>
                <a:cxn ang="0">
                  <a:pos x="61" y="278"/>
                </a:cxn>
                <a:cxn ang="0">
                  <a:pos x="65" y="295"/>
                </a:cxn>
                <a:cxn ang="0">
                  <a:pos x="67" y="311"/>
                </a:cxn>
                <a:cxn ang="0">
                  <a:pos x="70" y="326"/>
                </a:cxn>
                <a:cxn ang="0">
                  <a:pos x="72" y="341"/>
                </a:cxn>
                <a:cxn ang="0">
                  <a:pos x="76" y="354"/>
                </a:cxn>
                <a:cxn ang="0">
                  <a:pos x="78" y="370"/>
                </a:cxn>
                <a:cxn ang="0">
                  <a:pos x="82" y="383"/>
                </a:cxn>
                <a:cxn ang="0">
                  <a:pos x="84" y="396"/>
                </a:cxn>
                <a:cxn ang="0">
                  <a:pos x="88" y="410"/>
                </a:cxn>
                <a:cxn ang="0">
                  <a:pos x="90" y="423"/>
                </a:cxn>
                <a:cxn ang="0">
                  <a:pos x="93" y="434"/>
                </a:cxn>
                <a:cxn ang="0">
                  <a:pos x="97" y="446"/>
                </a:cxn>
                <a:cxn ang="0">
                  <a:pos x="99" y="457"/>
                </a:cxn>
                <a:cxn ang="0">
                  <a:pos x="103" y="467"/>
                </a:cxn>
                <a:cxn ang="0">
                  <a:pos x="105" y="478"/>
                </a:cxn>
                <a:cxn ang="0">
                  <a:pos x="109" y="488"/>
                </a:cxn>
                <a:cxn ang="0">
                  <a:pos x="111" y="495"/>
                </a:cxn>
                <a:cxn ang="0">
                  <a:pos x="114" y="505"/>
                </a:cxn>
                <a:cxn ang="0">
                  <a:pos x="116" y="512"/>
                </a:cxn>
                <a:cxn ang="0">
                  <a:pos x="120" y="520"/>
                </a:cxn>
              </a:cxnLst>
              <a:rect l="0" t="0" r="r" b="b"/>
              <a:pathLst>
                <a:path w="122" h="524">
                  <a:moveTo>
                    <a:pt x="0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6" y="11"/>
                  </a:lnTo>
                  <a:lnTo>
                    <a:pt x="6" y="15"/>
                  </a:lnTo>
                  <a:lnTo>
                    <a:pt x="8" y="17"/>
                  </a:lnTo>
                  <a:lnTo>
                    <a:pt x="8" y="21"/>
                  </a:lnTo>
                  <a:lnTo>
                    <a:pt x="10" y="23"/>
                  </a:lnTo>
                  <a:lnTo>
                    <a:pt x="10" y="27"/>
                  </a:lnTo>
                  <a:lnTo>
                    <a:pt x="11" y="29"/>
                  </a:lnTo>
                  <a:lnTo>
                    <a:pt x="11" y="32"/>
                  </a:lnTo>
                  <a:lnTo>
                    <a:pt x="13" y="34"/>
                  </a:lnTo>
                  <a:lnTo>
                    <a:pt x="13" y="38"/>
                  </a:lnTo>
                  <a:lnTo>
                    <a:pt x="15" y="42"/>
                  </a:lnTo>
                  <a:lnTo>
                    <a:pt x="15" y="46"/>
                  </a:lnTo>
                  <a:lnTo>
                    <a:pt x="17" y="50"/>
                  </a:lnTo>
                  <a:lnTo>
                    <a:pt x="17" y="53"/>
                  </a:lnTo>
                  <a:lnTo>
                    <a:pt x="19" y="57"/>
                  </a:lnTo>
                  <a:lnTo>
                    <a:pt x="19" y="61"/>
                  </a:lnTo>
                  <a:lnTo>
                    <a:pt x="21" y="65"/>
                  </a:lnTo>
                  <a:lnTo>
                    <a:pt x="21" y="69"/>
                  </a:lnTo>
                  <a:lnTo>
                    <a:pt x="23" y="72"/>
                  </a:lnTo>
                  <a:lnTo>
                    <a:pt x="23" y="76"/>
                  </a:lnTo>
                  <a:lnTo>
                    <a:pt x="25" y="80"/>
                  </a:lnTo>
                  <a:lnTo>
                    <a:pt x="25" y="86"/>
                  </a:lnTo>
                  <a:lnTo>
                    <a:pt x="27" y="90"/>
                  </a:lnTo>
                  <a:lnTo>
                    <a:pt x="27" y="93"/>
                  </a:lnTo>
                  <a:lnTo>
                    <a:pt x="29" y="99"/>
                  </a:lnTo>
                  <a:lnTo>
                    <a:pt x="29" y="103"/>
                  </a:lnTo>
                  <a:lnTo>
                    <a:pt x="30" y="107"/>
                  </a:lnTo>
                  <a:lnTo>
                    <a:pt x="30" y="112"/>
                  </a:lnTo>
                  <a:lnTo>
                    <a:pt x="32" y="116"/>
                  </a:lnTo>
                  <a:lnTo>
                    <a:pt x="32" y="122"/>
                  </a:lnTo>
                  <a:lnTo>
                    <a:pt x="34" y="128"/>
                  </a:lnTo>
                  <a:lnTo>
                    <a:pt x="34" y="131"/>
                  </a:lnTo>
                  <a:lnTo>
                    <a:pt x="36" y="137"/>
                  </a:lnTo>
                  <a:lnTo>
                    <a:pt x="36" y="141"/>
                  </a:lnTo>
                  <a:lnTo>
                    <a:pt x="38" y="147"/>
                  </a:lnTo>
                  <a:lnTo>
                    <a:pt x="38" y="152"/>
                  </a:lnTo>
                  <a:lnTo>
                    <a:pt x="40" y="156"/>
                  </a:lnTo>
                  <a:lnTo>
                    <a:pt x="40" y="162"/>
                  </a:lnTo>
                  <a:lnTo>
                    <a:pt x="42" y="168"/>
                  </a:lnTo>
                  <a:lnTo>
                    <a:pt x="42" y="173"/>
                  </a:lnTo>
                  <a:lnTo>
                    <a:pt x="44" y="177"/>
                  </a:lnTo>
                  <a:lnTo>
                    <a:pt x="44" y="183"/>
                  </a:lnTo>
                  <a:lnTo>
                    <a:pt x="46" y="189"/>
                  </a:lnTo>
                  <a:lnTo>
                    <a:pt x="46" y="194"/>
                  </a:lnTo>
                  <a:lnTo>
                    <a:pt x="48" y="198"/>
                  </a:lnTo>
                  <a:lnTo>
                    <a:pt x="48" y="204"/>
                  </a:lnTo>
                  <a:lnTo>
                    <a:pt x="50" y="210"/>
                  </a:lnTo>
                  <a:lnTo>
                    <a:pt x="50" y="215"/>
                  </a:lnTo>
                  <a:lnTo>
                    <a:pt x="51" y="221"/>
                  </a:lnTo>
                  <a:lnTo>
                    <a:pt x="51" y="225"/>
                  </a:lnTo>
                  <a:lnTo>
                    <a:pt x="53" y="231"/>
                  </a:lnTo>
                  <a:lnTo>
                    <a:pt x="53" y="236"/>
                  </a:lnTo>
                  <a:lnTo>
                    <a:pt x="55" y="242"/>
                  </a:lnTo>
                  <a:lnTo>
                    <a:pt x="55" y="248"/>
                  </a:lnTo>
                  <a:lnTo>
                    <a:pt x="57" y="253"/>
                  </a:lnTo>
                  <a:lnTo>
                    <a:pt x="57" y="257"/>
                  </a:lnTo>
                  <a:lnTo>
                    <a:pt x="59" y="263"/>
                  </a:lnTo>
                  <a:lnTo>
                    <a:pt x="59" y="269"/>
                  </a:lnTo>
                  <a:lnTo>
                    <a:pt x="61" y="274"/>
                  </a:lnTo>
                  <a:lnTo>
                    <a:pt x="61" y="278"/>
                  </a:lnTo>
                  <a:lnTo>
                    <a:pt x="63" y="284"/>
                  </a:lnTo>
                  <a:lnTo>
                    <a:pt x="63" y="290"/>
                  </a:lnTo>
                  <a:lnTo>
                    <a:pt x="65" y="295"/>
                  </a:lnTo>
                  <a:lnTo>
                    <a:pt x="65" y="299"/>
                  </a:lnTo>
                  <a:lnTo>
                    <a:pt x="67" y="305"/>
                  </a:lnTo>
                  <a:lnTo>
                    <a:pt x="67" y="311"/>
                  </a:lnTo>
                  <a:lnTo>
                    <a:pt x="69" y="316"/>
                  </a:lnTo>
                  <a:lnTo>
                    <a:pt x="69" y="320"/>
                  </a:lnTo>
                  <a:lnTo>
                    <a:pt x="70" y="326"/>
                  </a:lnTo>
                  <a:lnTo>
                    <a:pt x="70" y="331"/>
                  </a:lnTo>
                  <a:lnTo>
                    <a:pt x="72" y="335"/>
                  </a:lnTo>
                  <a:lnTo>
                    <a:pt x="72" y="341"/>
                  </a:lnTo>
                  <a:lnTo>
                    <a:pt x="74" y="345"/>
                  </a:lnTo>
                  <a:lnTo>
                    <a:pt x="74" y="351"/>
                  </a:lnTo>
                  <a:lnTo>
                    <a:pt x="76" y="354"/>
                  </a:lnTo>
                  <a:lnTo>
                    <a:pt x="76" y="360"/>
                  </a:lnTo>
                  <a:lnTo>
                    <a:pt x="78" y="366"/>
                  </a:lnTo>
                  <a:lnTo>
                    <a:pt x="78" y="370"/>
                  </a:lnTo>
                  <a:lnTo>
                    <a:pt x="80" y="373"/>
                  </a:lnTo>
                  <a:lnTo>
                    <a:pt x="80" y="379"/>
                  </a:lnTo>
                  <a:lnTo>
                    <a:pt x="82" y="383"/>
                  </a:lnTo>
                  <a:lnTo>
                    <a:pt x="82" y="389"/>
                  </a:lnTo>
                  <a:lnTo>
                    <a:pt x="84" y="392"/>
                  </a:lnTo>
                  <a:lnTo>
                    <a:pt x="84" y="396"/>
                  </a:lnTo>
                  <a:lnTo>
                    <a:pt x="86" y="402"/>
                  </a:lnTo>
                  <a:lnTo>
                    <a:pt x="86" y="406"/>
                  </a:lnTo>
                  <a:lnTo>
                    <a:pt x="88" y="410"/>
                  </a:lnTo>
                  <a:lnTo>
                    <a:pt x="88" y="413"/>
                  </a:lnTo>
                  <a:lnTo>
                    <a:pt x="90" y="419"/>
                  </a:lnTo>
                  <a:lnTo>
                    <a:pt x="90" y="423"/>
                  </a:lnTo>
                  <a:lnTo>
                    <a:pt x="91" y="427"/>
                  </a:lnTo>
                  <a:lnTo>
                    <a:pt x="91" y="431"/>
                  </a:lnTo>
                  <a:lnTo>
                    <a:pt x="93" y="434"/>
                  </a:lnTo>
                  <a:lnTo>
                    <a:pt x="93" y="438"/>
                  </a:lnTo>
                  <a:lnTo>
                    <a:pt x="95" y="442"/>
                  </a:lnTo>
                  <a:lnTo>
                    <a:pt x="97" y="446"/>
                  </a:lnTo>
                  <a:lnTo>
                    <a:pt x="97" y="450"/>
                  </a:lnTo>
                  <a:lnTo>
                    <a:pt x="99" y="453"/>
                  </a:lnTo>
                  <a:lnTo>
                    <a:pt x="99" y="457"/>
                  </a:lnTo>
                  <a:lnTo>
                    <a:pt x="101" y="461"/>
                  </a:lnTo>
                  <a:lnTo>
                    <a:pt x="101" y="465"/>
                  </a:lnTo>
                  <a:lnTo>
                    <a:pt x="103" y="467"/>
                  </a:lnTo>
                  <a:lnTo>
                    <a:pt x="103" y="471"/>
                  </a:lnTo>
                  <a:lnTo>
                    <a:pt x="105" y="474"/>
                  </a:lnTo>
                  <a:lnTo>
                    <a:pt x="105" y="478"/>
                  </a:lnTo>
                  <a:lnTo>
                    <a:pt x="107" y="480"/>
                  </a:lnTo>
                  <a:lnTo>
                    <a:pt x="107" y="484"/>
                  </a:lnTo>
                  <a:lnTo>
                    <a:pt x="109" y="488"/>
                  </a:lnTo>
                  <a:lnTo>
                    <a:pt x="109" y="490"/>
                  </a:lnTo>
                  <a:lnTo>
                    <a:pt x="111" y="493"/>
                  </a:lnTo>
                  <a:lnTo>
                    <a:pt x="111" y="495"/>
                  </a:lnTo>
                  <a:lnTo>
                    <a:pt x="112" y="499"/>
                  </a:lnTo>
                  <a:lnTo>
                    <a:pt x="112" y="501"/>
                  </a:lnTo>
                  <a:lnTo>
                    <a:pt x="114" y="505"/>
                  </a:lnTo>
                  <a:lnTo>
                    <a:pt x="114" y="507"/>
                  </a:lnTo>
                  <a:lnTo>
                    <a:pt x="116" y="511"/>
                  </a:lnTo>
                  <a:lnTo>
                    <a:pt x="116" y="512"/>
                  </a:lnTo>
                  <a:lnTo>
                    <a:pt x="118" y="514"/>
                  </a:lnTo>
                  <a:lnTo>
                    <a:pt x="118" y="518"/>
                  </a:lnTo>
                  <a:lnTo>
                    <a:pt x="120" y="520"/>
                  </a:lnTo>
                  <a:lnTo>
                    <a:pt x="120" y="522"/>
                  </a:lnTo>
                  <a:lnTo>
                    <a:pt x="122" y="524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>
                <a:latin typeface="+mn-lt"/>
              </a:endParaRPr>
            </a:p>
          </p:txBody>
        </p:sp>
        <p:sp>
          <p:nvSpPr>
            <p:cNvPr id="1325" name="Freeform 301"/>
            <p:cNvSpPr>
              <a:spLocks/>
            </p:cNvSpPr>
            <p:nvPr/>
          </p:nvSpPr>
          <p:spPr bwMode="auto">
            <a:xfrm>
              <a:off x="7596188" y="5394326"/>
              <a:ext cx="360363" cy="127000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4" y="11"/>
                </a:cxn>
                <a:cxn ang="0">
                  <a:pos x="8" y="17"/>
                </a:cxn>
                <a:cxn ang="0">
                  <a:pos x="9" y="23"/>
                </a:cxn>
                <a:cxn ang="0">
                  <a:pos x="13" y="28"/>
                </a:cxn>
                <a:cxn ang="0">
                  <a:pos x="17" y="36"/>
                </a:cxn>
                <a:cxn ang="0">
                  <a:pos x="23" y="44"/>
                </a:cxn>
                <a:cxn ang="0">
                  <a:pos x="29" y="51"/>
                </a:cxn>
                <a:cxn ang="0">
                  <a:pos x="34" y="57"/>
                </a:cxn>
                <a:cxn ang="0">
                  <a:pos x="40" y="61"/>
                </a:cxn>
                <a:cxn ang="0">
                  <a:pos x="46" y="67"/>
                </a:cxn>
                <a:cxn ang="0">
                  <a:pos x="51" y="68"/>
                </a:cxn>
                <a:cxn ang="0">
                  <a:pos x="57" y="72"/>
                </a:cxn>
                <a:cxn ang="0">
                  <a:pos x="63" y="74"/>
                </a:cxn>
                <a:cxn ang="0">
                  <a:pos x="69" y="76"/>
                </a:cxn>
                <a:cxn ang="0">
                  <a:pos x="74" y="76"/>
                </a:cxn>
                <a:cxn ang="0">
                  <a:pos x="80" y="78"/>
                </a:cxn>
                <a:cxn ang="0">
                  <a:pos x="86" y="78"/>
                </a:cxn>
                <a:cxn ang="0">
                  <a:pos x="91" y="80"/>
                </a:cxn>
                <a:cxn ang="0">
                  <a:pos x="97" y="80"/>
                </a:cxn>
                <a:cxn ang="0">
                  <a:pos x="103" y="80"/>
                </a:cxn>
                <a:cxn ang="0">
                  <a:pos x="109" y="80"/>
                </a:cxn>
                <a:cxn ang="0">
                  <a:pos x="114" y="80"/>
                </a:cxn>
                <a:cxn ang="0">
                  <a:pos x="120" y="80"/>
                </a:cxn>
                <a:cxn ang="0">
                  <a:pos x="126" y="80"/>
                </a:cxn>
                <a:cxn ang="0">
                  <a:pos x="131" y="80"/>
                </a:cxn>
                <a:cxn ang="0">
                  <a:pos x="137" y="80"/>
                </a:cxn>
                <a:cxn ang="0">
                  <a:pos x="143" y="80"/>
                </a:cxn>
                <a:cxn ang="0">
                  <a:pos x="149" y="80"/>
                </a:cxn>
                <a:cxn ang="0">
                  <a:pos x="154" y="80"/>
                </a:cxn>
                <a:cxn ang="0">
                  <a:pos x="160" y="80"/>
                </a:cxn>
                <a:cxn ang="0">
                  <a:pos x="166" y="80"/>
                </a:cxn>
                <a:cxn ang="0">
                  <a:pos x="171" y="80"/>
                </a:cxn>
                <a:cxn ang="0">
                  <a:pos x="177" y="80"/>
                </a:cxn>
                <a:cxn ang="0">
                  <a:pos x="183" y="80"/>
                </a:cxn>
                <a:cxn ang="0">
                  <a:pos x="189" y="80"/>
                </a:cxn>
                <a:cxn ang="0">
                  <a:pos x="194" y="80"/>
                </a:cxn>
                <a:cxn ang="0">
                  <a:pos x="200" y="80"/>
                </a:cxn>
                <a:cxn ang="0">
                  <a:pos x="206" y="80"/>
                </a:cxn>
                <a:cxn ang="0">
                  <a:pos x="211" y="80"/>
                </a:cxn>
                <a:cxn ang="0">
                  <a:pos x="217" y="80"/>
                </a:cxn>
                <a:cxn ang="0">
                  <a:pos x="223" y="80"/>
                </a:cxn>
              </a:cxnLst>
              <a:rect l="0" t="0" r="r" b="b"/>
              <a:pathLst>
                <a:path w="227" h="80">
                  <a:moveTo>
                    <a:pt x="0" y="0"/>
                  </a:moveTo>
                  <a:lnTo>
                    <a:pt x="0" y="4"/>
                  </a:lnTo>
                  <a:lnTo>
                    <a:pt x="2" y="6"/>
                  </a:lnTo>
                  <a:lnTo>
                    <a:pt x="2" y="7"/>
                  </a:lnTo>
                  <a:lnTo>
                    <a:pt x="4" y="9"/>
                  </a:lnTo>
                  <a:lnTo>
                    <a:pt x="4" y="11"/>
                  </a:lnTo>
                  <a:lnTo>
                    <a:pt x="6" y="13"/>
                  </a:lnTo>
                  <a:lnTo>
                    <a:pt x="6" y="15"/>
                  </a:lnTo>
                  <a:lnTo>
                    <a:pt x="8" y="17"/>
                  </a:lnTo>
                  <a:lnTo>
                    <a:pt x="8" y="19"/>
                  </a:lnTo>
                  <a:lnTo>
                    <a:pt x="9" y="21"/>
                  </a:lnTo>
                  <a:lnTo>
                    <a:pt x="9" y="23"/>
                  </a:lnTo>
                  <a:lnTo>
                    <a:pt x="11" y="25"/>
                  </a:lnTo>
                  <a:lnTo>
                    <a:pt x="11" y="27"/>
                  </a:lnTo>
                  <a:lnTo>
                    <a:pt x="13" y="28"/>
                  </a:lnTo>
                  <a:lnTo>
                    <a:pt x="13" y="30"/>
                  </a:lnTo>
                  <a:lnTo>
                    <a:pt x="17" y="34"/>
                  </a:lnTo>
                  <a:lnTo>
                    <a:pt x="17" y="36"/>
                  </a:lnTo>
                  <a:lnTo>
                    <a:pt x="21" y="40"/>
                  </a:lnTo>
                  <a:lnTo>
                    <a:pt x="21" y="42"/>
                  </a:lnTo>
                  <a:lnTo>
                    <a:pt x="23" y="44"/>
                  </a:lnTo>
                  <a:lnTo>
                    <a:pt x="27" y="47"/>
                  </a:lnTo>
                  <a:lnTo>
                    <a:pt x="27" y="49"/>
                  </a:lnTo>
                  <a:lnTo>
                    <a:pt x="29" y="51"/>
                  </a:lnTo>
                  <a:lnTo>
                    <a:pt x="30" y="53"/>
                  </a:lnTo>
                  <a:lnTo>
                    <a:pt x="32" y="55"/>
                  </a:lnTo>
                  <a:lnTo>
                    <a:pt x="34" y="57"/>
                  </a:lnTo>
                  <a:lnTo>
                    <a:pt x="36" y="59"/>
                  </a:lnTo>
                  <a:lnTo>
                    <a:pt x="38" y="61"/>
                  </a:lnTo>
                  <a:lnTo>
                    <a:pt x="40" y="61"/>
                  </a:lnTo>
                  <a:lnTo>
                    <a:pt x="42" y="63"/>
                  </a:lnTo>
                  <a:lnTo>
                    <a:pt x="44" y="65"/>
                  </a:lnTo>
                  <a:lnTo>
                    <a:pt x="46" y="67"/>
                  </a:lnTo>
                  <a:lnTo>
                    <a:pt x="48" y="67"/>
                  </a:lnTo>
                  <a:lnTo>
                    <a:pt x="49" y="68"/>
                  </a:lnTo>
                  <a:lnTo>
                    <a:pt x="51" y="68"/>
                  </a:lnTo>
                  <a:lnTo>
                    <a:pt x="53" y="70"/>
                  </a:lnTo>
                  <a:lnTo>
                    <a:pt x="55" y="70"/>
                  </a:lnTo>
                  <a:lnTo>
                    <a:pt x="57" y="72"/>
                  </a:lnTo>
                  <a:lnTo>
                    <a:pt x="59" y="72"/>
                  </a:lnTo>
                  <a:lnTo>
                    <a:pt x="61" y="72"/>
                  </a:lnTo>
                  <a:lnTo>
                    <a:pt x="63" y="74"/>
                  </a:lnTo>
                  <a:lnTo>
                    <a:pt x="65" y="74"/>
                  </a:lnTo>
                  <a:lnTo>
                    <a:pt x="67" y="74"/>
                  </a:lnTo>
                  <a:lnTo>
                    <a:pt x="69" y="76"/>
                  </a:lnTo>
                  <a:lnTo>
                    <a:pt x="70" y="76"/>
                  </a:lnTo>
                  <a:lnTo>
                    <a:pt x="72" y="76"/>
                  </a:lnTo>
                  <a:lnTo>
                    <a:pt x="74" y="76"/>
                  </a:lnTo>
                  <a:lnTo>
                    <a:pt x="76" y="76"/>
                  </a:lnTo>
                  <a:lnTo>
                    <a:pt x="78" y="78"/>
                  </a:lnTo>
                  <a:lnTo>
                    <a:pt x="80" y="78"/>
                  </a:lnTo>
                  <a:lnTo>
                    <a:pt x="82" y="78"/>
                  </a:lnTo>
                  <a:lnTo>
                    <a:pt x="84" y="78"/>
                  </a:lnTo>
                  <a:lnTo>
                    <a:pt x="86" y="78"/>
                  </a:lnTo>
                  <a:lnTo>
                    <a:pt x="88" y="78"/>
                  </a:lnTo>
                  <a:lnTo>
                    <a:pt x="90" y="78"/>
                  </a:lnTo>
                  <a:lnTo>
                    <a:pt x="91" y="80"/>
                  </a:lnTo>
                  <a:lnTo>
                    <a:pt x="93" y="80"/>
                  </a:lnTo>
                  <a:lnTo>
                    <a:pt x="95" y="80"/>
                  </a:lnTo>
                  <a:lnTo>
                    <a:pt x="97" y="80"/>
                  </a:lnTo>
                  <a:lnTo>
                    <a:pt x="99" y="80"/>
                  </a:lnTo>
                  <a:lnTo>
                    <a:pt x="101" y="80"/>
                  </a:lnTo>
                  <a:lnTo>
                    <a:pt x="103" y="80"/>
                  </a:lnTo>
                  <a:lnTo>
                    <a:pt x="105" y="80"/>
                  </a:lnTo>
                  <a:lnTo>
                    <a:pt x="107" y="80"/>
                  </a:lnTo>
                  <a:lnTo>
                    <a:pt x="109" y="80"/>
                  </a:lnTo>
                  <a:lnTo>
                    <a:pt x="110" y="80"/>
                  </a:lnTo>
                  <a:lnTo>
                    <a:pt x="112" y="80"/>
                  </a:lnTo>
                  <a:lnTo>
                    <a:pt x="114" y="80"/>
                  </a:lnTo>
                  <a:lnTo>
                    <a:pt x="116" y="80"/>
                  </a:lnTo>
                  <a:lnTo>
                    <a:pt x="118" y="80"/>
                  </a:lnTo>
                  <a:lnTo>
                    <a:pt x="120" y="80"/>
                  </a:lnTo>
                  <a:lnTo>
                    <a:pt x="122" y="80"/>
                  </a:lnTo>
                  <a:lnTo>
                    <a:pt x="124" y="80"/>
                  </a:lnTo>
                  <a:lnTo>
                    <a:pt x="126" y="80"/>
                  </a:lnTo>
                  <a:lnTo>
                    <a:pt x="128" y="80"/>
                  </a:lnTo>
                  <a:lnTo>
                    <a:pt x="130" y="80"/>
                  </a:lnTo>
                  <a:lnTo>
                    <a:pt x="131" y="80"/>
                  </a:lnTo>
                  <a:lnTo>
                    <a:pt x="133" y="80"/>
                  </a:lnTo>
                  <a:lnTo>
                    <a:pt x="135" y="80"/>
                  </a:lnTo>
                  <a:lnTo>
                    <a:pt x="137" y="80"/>
                  </a:lnTo>
                  <a:lnTo>
                    <a:pt x="139" y="80"/>
                  </a:lnTo>
                  <a:lnTo>
                    <a:pt x="141" y="80"/>
                  </a:lnTo>
                  <a:lnTo>
                    <a:pt x="143" y="80"/>
                  </a:lnTo>
                  <a:lnTo>
                    <a:pt x="145" y="80"/>
                  </a:lnTo>
                  <a:lnTo>
                    <a:pt x="147" y="80"/>
                  </a:lnTo>
                  <a:lnTo>
                    <a:pt x="149" y="80"/>
                  </a:lnTo>
                  <a:lnTo>
                    <a:pt x="151" y="80"/>
                  </a:lnTo>
                  <a:lnTo>
                    <a:pt x="152" y="80"/>
                  </a:lnTo>
                  <a:lnTo>
                    <a:pt x="154" y="80"/>
                  </a:lnTo>
                  <a:lnTo>
                    <a:pt x="156" y="80"/>
                  </a:lnTo>
                  <a:lnTo>
                    <a:pt x="158" y="80"/>
                  </a:lnTo>
                  <a:lnTo>
                    <a:pt x="160" y="80"/>
                  </a:lnTo>
                  <a:lnTo>
                    <a:pt x="162" y="80"/>
                  </a:lnTo>
                  <a:lnTo>
                    <a:pt x="164" y="80"/>
                  </a:lnTo>
                  <a:lnTo>
                    <a:pt x="166" y="80"/>
                  </a:lnTo>
                  <a:lnTo>
                    <a:pt x="168" y="80"/>
                  </a:lnTo>
                  <a:lnTo>
                    <a:pt x="170" y="80"/>
                  </a:lnTo>
                  <a:lnTo>
                    <a:pt x="171" y="80"/>
                  </a:lnTo>
                  <a:lnTo>
                    <a:pt x="173" y="80"/>
                  </a:lnTo>
                  <a:lnTo>
                    <a:pt x="175" y="80"/>
                  </a:lnTo>
                  <a:lnTo>
                    <a:pt x="177" y="80"/>
                  </a:lnTo>
                  <a:lnTo>
                    <a:pt x="179" y="80"/>
                  </a:lnTo>
                  <a:lnTo>
                    <a:pt x="181" y="80"/>
                  </a:lnTo>
                  <a:lnTo>
                    <a:pt x="183" y="80"/>
                  </a:lnTo>
                  <a:lnTo>
                    <a:pt x="185" y="80"/>
                  </a:lnTo>
                  <a:lnTo>
                    <a:pt x="187" y="80"/>
                  </a:lnTo>
                  <a:lnTo>
                    <a:pt x="189" y="80"/>
                  </a:lnTo>
                  <a:lnTo>
                    <a:pt x="191" y="80"/>
                  </a:lnTo>
                  <a:lnTo>
                    <a:pt x="192" y="80"/>
                  </a:lnTo>
                  <a:lnTo>
                    <a:pt x="194" y="80"/>
                  </a:lnTo>
                  <a:lnTo>
                    <a:pt x="196" y="80"/>
                  </a:lnTo>
                  <a:lnTo>
                    <a:pt x="198" y="80"/>
                  </a:lnTo>
                  <a:lnTo>
                    <a:pt x="200" y="80"/>
                  </a:lnTo>
                  <a:lnTo>
                    <a:pt x="202" y="80"/>
                  </a:lnTo>
                  <a:lnTo>
                    <a:pt x="204" y="80"/>
                  </a:lnTo>
                  <a:lnTo>
                    <a:pt x="206" y="80"/>
                  </a:lnTo>
                  <a:lnTo>
                    <a:pt x="208" y="80"/>
                  </a:lnTo>
                  <a:lnTo>
                    <a:pt x="210" y="80"/>
                  </a:lnTo>
                  <a:lnTo>
                    <a:pt x="211" y="80"/>
                  </a:lnTo>
                  <a:lnTo>
                    <a:pt x="213" y="80"/>
                  </a:lnTo>
                  <a:lnTo>
                    <a:pt x="215" y="80"/>
                  </a:lnTo>
                  <a:lnTo>
                    <a:pt x="217" y="80"/>
                  </a:lnTo>
                  <a:lnTo>
                    <a:pt x="219" y="80"/>
                  </a:lnTo>
                  <a:lnTo>
                    <a:pt x="221" y="80"/>
                  </a:lnTo>
                  <a:lnTo>
                    <a:pt x="223" y="80"/>
                  </a:lnTo>
                  <a:lnTo>
                    <a:pt x="225" y="80"/>
                  </a:lnTo>
                  <a:lnTo>
                    <a:pt x="227" y="8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>
                <a:latin typeface="+mn-lt"/>
              </a:endParaRPr>
            </a:p>
          </p:txBody>
        </p:sp>
      </p:grpSp>
      <p:grpSp>
        <p:nvGrpSpPr>
          <p:cNvPr id="10" name="Group 311"/>
          <p:cNvGrpSpPr/>
          <p:nvPr/>
        </p:nvGrpSpPr>
        <p:grpSpPr>
          <a:xfrm>
            <a:off x="6467475" y="4214819"/>
            <a:ext cx="1522413" cy="1234570"/>
            <a:chOff x="6467475" y="4840288"/>
            <a:chExt cx="1522413" cy="6858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27" name="Freeform 303"/>
            <p:cNvSpPr>
              <a:spLocks/>
            </p:cNvSpPr>
            <p:nvPr/>
          </p:nvSpPr>
          <p:spPr bwMode="auto">
            <a:xfrm>
              <a:off x="6467475" y="5524501"/>
              <a:ext cx="384175" cy="158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0" y="0"/>
                </a:cxn>
                <a:cxn ang="0">
                  <a:pos x="15" y="0"/>
                </a:cxn>
                <a:cxn ang="0">
                  <a:pos x="21" y="0"/>
                </a:cxn>
                <a:cxn ang="0">
                  <a:pos x="27" y="0"/>
                </a:cxn>
                <a:cxn ang="0">
                  <a:pos x="32" y="0"/>
                </a:cxn>
                <a:cxn ang="0">
                  <a:pos x="38" y="0"/>
                </a:cxn>
                <a:cxn ang="0">
                  <a:pos x="44" y="0"/>
                </a:cxn>
                <a:cxn ang="0">
                  <a:pos x="50" y="0"/>
                </a:cxn>
                <a:cxn ang="0">
                  <a:pos x="55" y="0"/>
                </a:cxn>
                <a:cxn ang="0">
                  <a:pos x="61" y="0"/>
                </a:cxn>
                <a:cxn ang="0">
                  <a:pos x="67" y="0"/>
                </a:cxn>
                <a:cxn ang="0">
                  <a:pos x="73" y="0"/>
                </a:cxn>
                <a:cxn ang="0">
                  <a:pos x="78" y="0"/>
                </a:cxn>
                <a:cxn ang="0">
                  <a:pos x="84" y="0"/>
                </a:cxn>
                <a:cxn ang="0">
                  <a:pos x="90" y="0"/>
                </a:cxn>
                <a:cxn ang="0">
                  <a:pos x="95" y="0"/>
                </a:cxn>
                <a:cxn ang="0">
                  <a:pos x="101" y="0"/>
                </a:cxn>
                <a:cxn ang="0">
                  <a:pos x="107" y="0"/>
                </a:cxn>
                <a:cxn ang="0">
                  <a:pos x="113" y="0"/>
                </a:cxn>
                <a:cxn ang="0">
                  <a:pos x="118" y="0"/>
                </a:cxn>
                <a:cxn ang="0">
                  <a:pos x="124" y="0"/>
                </a:cxn>
                <a:cxn ang="0">
                  <a:pos x="130" y="0"/>
                </a:cxn>
                <a:cxn ang="0">
                  <a:pos x="135" y="0"/>
                </a:cxn>
                <a:cxn ang="0">
                  <a:pos x="141" y="0"/>
                </a:cxn>
                <a:cxn ang="0">
                  <a:pos x="147" y="0"/>
                </a:cxn>
                <a:cxn ang="0">
                  <a:pos x="153" y="0"/>
                </a:cxn>
                <a:cxn ang="0">
                  <a:pos x="158" y="0"/>
                </a:cxn>
                <a:cxn ang="0">
                  <a:pos x="164" y="0"/>
                </a:cxn>
                <a:cxn ang="0">
                  <a:pos x="170" y="0"/>
                </a:cxn>
                <a:cxn ang="0">
                  <a:pos x="175" y="0"/>
                </a:cxn>
                <a:cxn ang="0">
                  <a:pos x="181" y="0"/>
                </a:cxn>
                <a:cxn ang="0">
                  <a:pos x="187" y="0"/>
                </a:cxn>
                <a:cxn ang="0">
                  <a:pos x="193" y="0"/>
                </a:cxn>
                <a:cxn ang="0">
                  <a:pos x="198" y="0"/>
                </a:cxn>
                <a:cxn ang="0">
                  <a:pos x="204" y="0"/>
                </a:cxn>
                <a:cxn ang="0">
                  <a:pos x="210" y="0"/>
                </a:cxn>
                <a:cxn ang="0">
                  <a:pos x="215" y="0"/>
                </a:cxn>
                <a:cxn ang="0">
                  <a:pos x="221" y="0"/>
                </a:cxn>
                <a:cxn ang="0">
                  <a:pos x="227" y="0"/>
                </a:cxn>
                <a:cxn ang="0">
                  <a:pos x="233" y="0"/>
                </a:cxn>
                <a:cxn ang="0">
                  <a:pos x="238" y="0"/>
                </a:cxn>
              </a:cxnLst>
              <a:rect l="0" t="0" r="r" b="b"/>
              <a:pathLst>
                <a:path w="242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1" y="0"/>
                  </a:lnTo>
                  <a:lnTo>
                    <a:pt x="73" y="0"/>
                  </a:lnTo>
                  <a:lnTo>
                    <a:pt x="74" y="0"/>
                  </a:lnTo>
                  <a:lnTo>
                    <a:pt x="76" y="0"/>
                  </a:lnTo>
                  <a:lnTo>
                    <a:pt x="78" y="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4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92" y="0"/>
                  </a:lnTo>
                  <a:lnTo>
                    <a:pt x="93" y="0"/>
                  </a:lnTo>
                  <a:lnTo>
                    <a:pt x="95" y="0"/>
                  </a:lnTo>
                  <a:lnTo>
                    <a:pt x="97" y="0"/>
                  </a:lnTo>
                  <a:lnTo>
                    <a:pt x="99" y="0"/>
                  </a:lnTo>
                  <a:lnTo>
                    <a:pt x="101" y="0"/>
                  </a:lnTo>
                  <a:lnTo>
                    <a:pt x="103" y="0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109" y="0"/>
                  </a:lnTo>
                  <a:lnTo>
                    <a:pt x="111" y="0"/>
                  </a:lnTo>
                  <a:lnTo>
                    <a:pt x="113" y="0"/>
                  </a:lnTo>
                  <a:lnTo>
                    <a:pt x="114" y="0"/>
                  </a:lnTo>
                  <a:lnTo>
                    <a:pt x="116" y="0"/>
                  </a:lnTo>
                  <a:lnTo>
                    <a:pt x="118" y="0"/>
                  </a:lnTo>
                  <a:lnTo>
                    <a:pt x="120" y="0"/>
                  </a:lnTo>
                  <a:lnTo>
                    <a:pt x="122" y="0"/>
                  </a:lnTo>
                  <a:lnTo>
                    <a:pt x="124" y="0"/>
                  </a:lnTo>
                  <a:lnTo>
                    <a:pt x="126" y="0"/>
                  </a:lnTo>
                  <a:lnTo>
                    <a:pt x="128" y="0"/>
                  </a:lnTo>
                  <a:lnTo>
                    <a:pt x="130" y="0"/>
                  </a:lnTo>
                  <a:lnTo>
                    <a:pt x="132" y="0"/>
                  </a:lnTo>
                  <a:lnTo>
                    <a:pt x="133" y="0"/>
                  </a:lnTo>
                  <a:lnTo>
                    <a:pt x="135" y="0"/>
                  </a:lnTo>
                  <a:lnTo>
                    <a:pt x="137" y="0"/>
                  </a:lnTo>
                  <a:lnTo>
                    <a:pt x="139" y="0"/>
                  </a:lnTo>
                  <a:lnTo>
                    <a:pt x="141" y="0"/>
                  </a:lnTo>
                  <a:lnTo>
                    <a:pt x="143" y="0"/>
                  </a:lnTo>
                  <a:lnTo>
                    <a:pt x="145" y="0"/>
                  </a:lnTo>
                  <a:lnTo>
                    <a:pt x="147" y="0"/>
                  </a:lnTo>
                  <a:lnTo>
                    <a:pt x="149" y="0"/>
                  </a:lnTo>
                  <a:lnTo>
                    <a:pt x="151" y="0"/>
                  </a:lnTo>
                  <a:lnTo>
                    <a:pt x="153" y="0"/>
                  </a:lnTo>
                  <a:lnTo>
                    <a:pt x="154" y="0"/>
                  </a:lnTo>
                  <a:lnTo>
                    <a:pt x="156" y="0"/>
                  </a:lnTo>
                  <a:lnTo>
                    <a:pt x="158" y="0"/>
                  </a:lnTo>
                  <a:lnTo>
                    <a:pt x="160" y="0"/>
                  </a:lnTo>
                  <a:lnTo>
                    <a:pt x="162" y="0"/>
                  </a:lnTo>
                  <a:lnTo>
                    <a:pt x="164" y="0"/>
                  </a:lnTo>
                  <a:lnTo>
                    <a:pt x="166" y="0"/>
                  </a:lnTo>
                  <a:lnTo>
                    <a:pt x="168" y="0"/>
                  </a:lnTo>
                  <a:lnTo>
                    <a:pt x="170" y="0"/>
                  </a:lnTo>
                  <a:lnTo>
                    <a:pt x="172" y="0"/>
                  </a:lnTo>
                  <a:lnTo>
                    <a:pt x="174" y="0"/>
                  </a:lnTo>
                  <a:lnTo>
                    <a:pt x="175" y="0"/>
                  </a:lnTo>
                  <a:lnTo>
                    <a:pt x="177" y="0"/>
                  </a:lnTo>
                  <a:lnTo>
                    <a:pt x="179" y="0"/>
                  </a:lnTo>
                  <a:lnTo>
                    <a:pt x="181" y="0"/>
                  </a:lnTo>
                  <a:lnTo>
                    <a:pt x="183" y="0"/>
                  </a:lnTo>
                  <a:lnTo>
                    <a:pt x="185" y="0"/>
                  </a:lnTo>
                  <a:lnTo>
                    <a:pt x="187" y="0"/>
                  </a:lnTo>
                  <a:lnTo>
                    <a:pt x="189" y="0"/>
                  </a:lnTo>
                  <a:lnTo>
                    <a:pt x="191" y="0"/>
                  </a:lnTo>
                  <a:lnTo>
                    <a:pt x="193" y="0"/>
                  </a:lnTo>
                  <a:lnTo>
                    <a:pt x="194" y="0"/>
                  </a:lnTo>
                  <a:lnTo>
                    <a:pt x="196" y="0"/>
                  </a:lnTo>
                  <a:lnTo>
                    <a:pt x="198" y="0"/>
                  </a:lnTo>
                  <a:lnTo>
                    <a:pt x="200" y="0"/>
                  </a:lnTo>
                  <a:lnTo>
                    <a:pt x="202" y="0"/>
                  </a:lnTo>
                  <a:lnTo>
                    <a:pt x="204" y="0"/>
                  </a:lnTo>
                  <a:lnTo>
                    <a:pt x="206" y="0"/>
                  </a:lnTo>
                  <a:lnTo>
                    <a:pt x="208" y="0"/>
                  </a:lnTo>
                  <a:lnTo>
                    <a:pt x="210" y="0"/>
                  </a:lnTo>
                  <a:lnTo>
                    <a:pt x="212" y="0"/>
                  </a:lnTo>
                  <a:lnTo>
                    <a:pt x="214" y="0"/>
                  </a:lnTo>
                  <a:lnTo>
                    <a:pt x="215" y="0"/>
                  </a:lnTo>
                  <a:lnTo>
                    <a:pt x="217" y="0"/>
                  </a:lnTo>
                  <a:lnTo>
                    <a:pt x="219" y="0"/>
                  </a:lnTo>
                  <a:lnTo>
                    <a:pt x="221" y="0"/>
                  </a:lnTo>
                  <a:lnTo>
                    <a:pt x="223" y="0"/>
                  </a:lnTo>
                  <a:lnTo>
                    <a:pt x="225" y="0"/>
                  </a:lnTo>
                  <a:lnTo>
                    <a:pt x="227" y="0"/>
                  </a:lnTo>
                  <a:lnTo>
                    <a:pt x="229" y="0"/>
                  </a:lnTo>
                  <a:lnTo>
                    <a:pt x="231" y="0"/>
                  </a:lnTo>
                  <a:lnTo>
                    <a:pt x="233" y="0"/>
                  </a:lnTo>
                  <a:lnTo>
                    <a:pt x="234" y="0"/>
                  </a:lnTo>
                  <a:lnTo>
                    <a:pt x="236" y="0"/>
                  </a:lnTo>
                  <a:lnTo>
                    <a:pt x="238" y="0"/>
                  </a:lnTo>
                  <a:lnTo>
                    <a:pt x="240" y="0"/>
                  </a:lnTo>
                  <a:lnTo>
                    <a:pt x="242" y="0"/>
                  </a:lnTo>
                </a:path>
              </a:pathLst>
            </a:custGeom>
            <a:noFill/>
            <a:ln w="31750">
              <a:solidFill>
                <a:srgbClr val="000000">
                  <a:alpha val="32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>
                <a:latin typeface="+mn-lt"/>
              </a:endParaRPr>
            </a:p>
          </p:txBody>
        </p:sp>
        <p:sp>
          <p:nvSpPr>
            <p:cNvPr id="1328" name="Freeform 304"/>
            <p:cNvSpPr>
              <a:spLocks/>
            </p:cNvSpPr>
            <p:nvPr/>
          </p:nvSpPr>
          <p:spPr bwMode="auto">
            <a:xfrm>
              <a:off x="6851650" y="4913313"/>
              <a:ext cx="377825" cy="611188"/>
            </a:xfrm>
            <a:custGeom>
              <a:avLst/>
              <a:gdLst/>
              <a:ahLst/>
              <a:cxnLst>
                <a:cxn ang="0">
                  <a:pos x="4" y="385"/>
                </a:cxn>
                <a:cxn ang="0">
                  <a:pos x="10" y="385"/>
                </a:cxn>
                <a:cxn ang="0">
                  <a:pos x="15" y="385"/>
                </a:cxn>
                <a:cxn ang="0">
                  <a:pos x="21" y="385"/>
                </a:cxn>
                <a:cxn ang="0">
                  <a:pos x="27" y="385"/>
                </a:cxn>
                <a:cxn ang="0">
                  <a:pos x="33" y="385"/>
                </a:cxn>
                <a:cxn ang="0">
                  <a:pos x="38" y="385"/>
                </a:cxn>
                <a:cxn ang="0">
                  <a:pos x="44" y="385"/>
                </a:cxn>
                <a:cxn ang="0">
                  <a:pos x="50" y="385"/>
                </a:cxn>
                <a:cxn ang="0">
                  <a:pos x="55" y="385"/>
                </a:cxn>
                <a:cxn ang="0">
                  <a:pos x="61" y="385"/>
                </a:cxn>
                <a:cxn ang="0">
                  <a:pos x="67" y="385"/>
                </a:cxn>
                <a:cxn ang="0">
                  <a:pos x="73" y="385"/>
                </a:cxn>
                <a:cxn ang="0">
                  <a:pos x="78" y="385"/>
                </a:cxn>
                <a:cxn ang="0">
                  <a:pos x="84" y="385"/>
                </a:cxn>
                <a:cxn ang="0">
                  <a:pos x="90" y="385"/>
                </a:cxn>
                <a:cxn ang="0">
                  <a:pos x="95" y="385"/>
                </a:cxn>
                <a:cxn ang="0">
                  <a:pos x="101" y="385"/>
                </a:cxn>
                <a:cxn ang="0">
                  <a:pos x="107" y="385"/>
                </a:cxn>
                <a:cxn ang="0">
                  <a:pos x="113" y="385"/>
                </a:cxn>
                <a:cxn ang="0">
                  <a:pos x="118" y="385"/>
                </a:cxn>
                <a:cxn ang="0">
                  <a:pos x="124" y="385"/>
                </a:cxn>
                <a:cxn ang="0">
                  <a:pos x="130" y="385"/>
                </a:cxn>
                <a:cxn ang="0">
                  <a:pos x="135" y="385"/>
                </a:cxn>
                <a:cxn ang="0">
                  <a:pos x="141" y="385"/>
                </a:cxn>
                <a:cxn ang="0">
                  <a:pos x="147" y="385"/>
                </a:cxn>
                <a:cxn ang="0">
                  <a:pos x="153" y="385"/>
                </a:cxn>
                <a:cxn ang="0">
                  <a:pos x="158" y="385"/>
                </a:cxn>
                <a:cxn ang="0">
                  <a:pos x="164" y="385"/>
                </a:cxn>
                <a:cxn ang="0">
                  <a:pos x="170" y="385"/>
                </a:cxn>
                <a:cxn ang="0">
                  <a:pos x="175" y="385"/>
                </a:cxn>
                <a:cxn ang="0">
                  <a:pos x="181" y="385"/>
                </a:cxn>
                <a:cxn ang="0">
                  <a:pos x="187" y="385"/>
                </a:cxn>
                <a:cxn ang="0">
                  <a:pos x="193" y="385"/>
                </a:cxn>
                <a:cxn ang="0">
                  <a:pos x="198" y="385"/>
                </a:cxn>
                <a:cxn ang="0">
                  <a:pos x="204" y="385"/>
                </a:cxn>
                <a:cxn ang="0">
                  <a:pos x="210" y="385"/>
                </a:cxn>
                <a:cxn ang="0">
                  <a:pos x="215" y="385"/>
                </a:cxn>
                <a:cxn ang="0">
                  <a:pos x="221" y="385"/>
                </a:cxn>
                <a:cxn ang="0">
                  <a:pos x="227" y="385"/>
                </a:cxn>
                <a:cxn ang="0">
                  <a:pos x="233" y="385"/>
                </a:cxn>
                <a:cxn ang="0">
                  <a:pos x="236" y="4"/>
                </a:cxn>
              </a:cxnLst>
              <a:rect l="0" t="0" r="r" b="b"/>
              <a:pathLst>
                <a:path w="238" h="385">
                  <a:moveTo>
                    <a:pt x="0" y="385"/>
                  </a:moveTo>
                  <a:lnTo>
                    <a:pt x="2" y="385"/>
                  </a:lnTo>
                  <a:lnTo>
                    <a:pt x="4" y="385"/>
                  </a:lnTo>
                  <a:lnTo>
                    <a:pt x="6" y="385"/>
                  </a:lnTo>
                  <a:lnTo>
                    <a:pt x="8" y="385"/>
                  </a:lnTo>
                  <a:lnTo>
                    <a:pt x="10" y="385"/>
                  </a:lnTo>
                  <a:lnTo>
                    <a:pt x="12" y="385"/>
                  </a:lnTo>
                  <a:lnTo>
                    <a:pt x="13" y="385"/>
                  </a:lnTo>
                  <a:lnTo>
                    <a:pt x="15" y="385"/>
                  </a:lnTo>
                  <a:lnTo>
                    <a:pt x="17" y="385"/>
                  </a:lnTo>
                  <a:lnTo>
                    <a:pt x="19" y="385"/>
                  </a:lnTo>
                  <a:lnTo>
                    <a:pt x="21" y="385"/>
                  </a:lnTo>
                  <a:lnTo>
                    <a:pt x="23" y="385"/>
                  </a:lnTo>
                  <a:lnTo>
                    <a:pt x="25" y="385"/>
                  </a:lnTo>
                  <a:lnTo>
                    <a:pt x="27" y="385"/>
                  </a:lnTo>
                  <a:lnTo>
                    <a:pt x="29" y="385"/>
                  </a:lnTo>
                  <a:lnTo>
                    <a:pt x="31" y="385"/>
                  </a:lnTo>
                  <a:lnTo>
                    <a:pt x="33" y="385"/>
                  </a:lnTo>
                  <a:lnTo>
                    <a:pt x="34" y="385"/>
                  </a:lnTo>
                  <a:lnTo>
                    <a:pt x="36" y="385"/>
                  </a:lnTo>
                  <a:lnTo>
                    <a:pt x="38" y="385"/>
                  </a:lnTo>
                  <a:lnTo>
                    <a:pt x="40" y="385"/>
                  </a:lnTo>
                  <a:lnTo>
                    <a:pt x="42" y="385"/>
                  </a:lnTo>
                  <a:lnTo>
                    <a:pt x="44" y="385"/>
                  </a:lnTo>
                  <a:lnTo>
                    <a:pt x="46" y="385"/>
                  </a:lnTo>
                  <a:lnTo>
                    <a:pt x="48" y="385"/>
                  </a:lnTo>
                  <a:lnTo>
                    <a:pt x="50" y="385"/>
                  </a:lnTo>
                  <a:lnTo>
                    <a:pt x="52" y="385"/>
                  </a:lnTo>
                  <a:lnTo>
                    <a:pt x="53" y="385"/>
                  </a:lnTo>
                  <a:lnTo>
                    <a:pt x="55" y="385"/>
                  </a:lnTo>
                  <a:lnTo>
                    <a:pt x="57" y="385"/>
                  </a:lnTo>
                  <a:lnTo>
                    <a:pt x="59" y="385"/>
                  </a:lnTo>
                  <a:lnTo>
                    <a:pt x="61" y="385"/>
                  </a:lnTo>
                  <a:lnTo>
                    <a:pt x="63" y="385"/>
                  </a:lnTo>
                  <a:lnTo>
                    <a:pt x="65" y="385"/>
                  </a:lnTo>
                  <a:lnTo>
                    <a:pt x="67" y="385"/>
                  </a:lnTo>
                  <a:lnTo>
                    <a:pt x="69" y="385"/>
                  </a:lnTo>
                  <a:lnTo>
                    <a:pt x="71" y="385"/>
                  </a:lnTo>
                  <a:lnTo>
                    <a:pt x="73" y="385"/>
                  </a:lnTo>
                  <a:lnTo>
                    <a:pt x="74" y="385"/>
                  </a:lnTo>
                  <a:lnTo>
                    <a:pt x="76" y="385"/>
                  </a:lnTo>
                  <a:lnTo>
                    <a:pt x="78" y="385"/>
                  </a:lnTo>
                  <a:lnTo>
                    <a:pt x="80" y="385"/>
                  </a:lnTo>
                  <a:lnTo>
                    <a:pt x="82" y="385"/>
                  </a:lnTo>
                  <a:lnTo>
                    <a:pt x="84" y="385"/>
                  </a:lnTo>
                  <a:lnTo>
                    <a:pt x="86" y="385"/>
                  </a:lnTo>
                  <a:lnTo>
                    <a:pt x="88" y="385"/>
                  </a:lnTo>
                  <a:lnTo>
                    <a:pt x="90" y="385"/>
                  </a:lnTo>
                  <a:lnTo>
                    <a:pt x="92" y="385"/>
                  </a:lnTo>
                  <a:lnTo>
                    <a:pt x="94" y="385"/>
                  </a:lnTo>
                  <a:lnTo>
                    <a:pt x="95" y="385"/>
                  </a:lnTo>
                  <a:lnTo>
                    <a:pt x="97" y="385"/>
                  </a:lnTo>
                  <a:lnTo>
                    <a:pt x="99" y="385"/>
                  </a:lnTo>
                  <a:lnTo>
                    <a:pt x="101" y="385"/>
                  </a:lnTo>
                  <a:lnTo>
                    <a:pt x="103" y="385"/>
                  </a:lnTo>
                  <a:lnTo>
                    <a:pt x="105" y="385"/>
                  </a:lnTo>
                  <a:lnTo>
                    <a:pt x="107" y="385"/>
                  </a:lnTo>
                  <a:lnTo>
                    <a:pt x="109" y="385"/>
                  </a:lnTo>
                  <a:lnTo>
                    <a:pt x="111" y="385"/>
                  </a:lnTo>
                  <a:lnTo>
                    <a:pt x="113" y="385"/>
                  </a:lnTo>
                  <a:lnTo>
                    <a:pt x="114" y="385"/>
                  </a:lnTo>
                  <a:lnTo>
                    <a:pt x="116" y="385"/>
                  </a:lnTo>
                  <a:lnTo>
                    <a:pt x="118" y="385"/>
                  </a:lnTo>
                  <a:lnTo>
                    <a:pt x="120" y="385"/>
                  </a:lnTo>
                  <a:lnTo>
                    <a:pt x="122" y="385"/>
                  </a:lnTo>
                  <a:lnTo>
                    <a:pt x="124" y="385"/>
                  </a:lnTo>
                  <a:lnTo>
                    <a:pt x="126" y="385"/>
                  </a:lnTo>
                  <a:lnTo>
                    <a:pt x="128" y="385"/>
                  </a:lnTo>
                  <a:lnTo>
                    <a:pt x="130" y="385"/>
                  </a:lnTo>
                  <a:lnTo>
                    <a:pt x="132" y="385"/>
                  </a:lnTo>
                  <a:lnTo>
                    <a:pt x="134" y="385"/>
                  </a:lnTo>
                  <a:lnTo>
                    <a:pt x="135" y="385"/>
                  </a:lnTo>
                  <a:lnTo>
                    <a:pt x="137" y="385"/>
                  </a:lnTo>
                  <a:lnTo>
                    <a:pt x="139" y="385"/>
                  </a:lnTo>
                  <a:lnTo>
                    <a:pt x="141" y="385"/>
                  </a:lnTo>
                  <a:lnTo>
                    <a:pt x="143" y="385"/>
                  </a:lnTo>
                  <a:lnTo>
                    <a:pt x="145" y="385"/>
                  </a:lnTo>
                  <a:lnTo>
                    <a:pt x="147" y="385"/>
                  </a:lnTo>
                  <a:lnTo>
                    <a:pt x="149" y="385"/>
                  </a:lnTo>
                  <a:lnTo>
                    <a:pt x="151" y="385"/>
                  </a:lnTo>
                  <a:lnTo>
                    <a:pt x="153" y="385"/>
                  </a:lnTo>
                  <a:lnTo>
                    <a:pt x="154" y="385"/>
                  </a:lnTo>
                  <a:lnTo>
                    <a:pt x="156" y="385"/>
                  </a:lnTo>
                  <a:lnTo>
                    <a:pt x="158" y="385"/>
                  </a:lnTo>
                  <a:lnTo>
                    <a:pt x="160" y="385"/>
                  </a:lnTo>
                  <a:lnTo>
                    <a:pt x="162" y="385"/>
                  </a:lnTo>
                  <a:lnTo>
                    <a:pt x="164" y="385"/>
                  </a:lnTo>
                  <a:lnTo>
                    <a:pt x="166" y="385"/>
                  </a:lnTo>
                  <a:lnTo>
                    <a:pt x="168" y="385"/>
                  </a:lnTo>
                  <a:lnTo>
                    <a:pt x="170" y="385"/>
                  </a:lnTo>
                  <a:lnTo>
                    <a:pt x="172" y="385"/>
                  </a:lnTo>
                  <a:lnTo>
                    <a:pt x="174" y="385"/>
                  </a:lnTo>
                  <a:lnTo>
                    <a:pt x="175" y="385"/>
                  </a:lnTo>
                  <a:lnTo>
                    <a:pt x="177" y="385"/>
                  </a:lnTo>
                  <a:lnTo>
                    <a:pt x="179" y="385"/>
                  </a:lnTo>
                  <a:lnTo>
                    <a:pt x="181" y="385"/>
                  </a:lnTo>
                  <a:lnTo>
                    <a:pt x="183" y="385"/>
                  </a:lnTo>
                  <a:lnTo>
                    <a:pt x="185" y="385"/>
                  </a:lnTo>
                  <a:lnTo>
                    <a:pt x="187" y="385"/>
                  </a:lnTo>
                  <a:lnTo>
                    <a:pt x="189" y="385"/>
                  </a:lnTo>
                  <a:lnTo>
                    <a:pt x="191" y="385"/>
                  </a:lnTo>
                  <a:lnTo>
                    <a:pt x="193" y="385"/>
                  </a:lnTo>
                  <a:lnTo>
                    <a:pt x="195" y="385"/>
                  </a:lnTo>
                  <a:lnTo>
                    <a:pt x="196" y="385"/>
                  </a:lnTo>
                  <a:lnTo>
                    <a:pt x="198" y="385"/>
                  </a:lnTo>
                  <a:lnTo>
                    <a:pt x="200" y="385"/>
                  </a:lnTo>
                  <a:lnTo>
                    <a:pt x="202" y="385"/>
                  </a:lnTo>
                  <a:lnTo>
                    <a:pt x="204" y="385"/>
                  </a:lnTo>
                  <a:lnTo>
                    <a:pt x="206" y="385"/>
                  </a:lnTo>
                  <a:lnTo>
                    <a:pt x="208" y="385"/>
                  </a:lnTo>
                  <a:lnTo>
                    <a:pt x="210" y="385"/>
                  </a:lnTo>
                  <a:lnTo>
                    <a:pt x="212" y="385"/>
                  </a:lnTo>
                  <a:lnTo>
                    <a:pt x="214" y="385"/>
                  </a:lnTo>
                  <a:lnTo>
                    <a:pt x="215" y="385"/>
                  </a:lnTo>
                  <a:lnTo>
                    <a:pt x="217" y="385"/>
                  </a:lnTo>
                  <a:lnTo>
                    <a:pt x="219" y="385"/>
                  </a:lnTo>
                  <a:lnTo>
                    <a:pt x="221" y="385"/>
                  </a:lnTo>
                  <a:lnTo>
                    <a:pt x="223" y="385"/>
                  </a:lnTo>
                  <a:lnTo>
                    <a:pt x="225" y="385"/>
                  </a:lnTo>
                  <a:lnTo>
                    <a:pt x="227" y="385"/>
                  </a:lnTo>
                  <a:lnTo>
                    <a:pt x="229" y="385"/>
                  </a:lnTo>
                  <a:lnTo>
                    <a:pt x="231" y="385"/>
                  </a:lnTo>
                  <a:lnTo>
                    <a:pt x="233" y="385"/>
                  </a:lnTo>
                  <a:lnTo>
                    <a:pt x="235" y="385"/>
                  </a:lnTo>
                  <a:lnTo>
                    <a:pt x="236" y="385"/>
                  </a:lnTo>
                  <a:lnTo>
                    <a:pt x="236" y="4"/>
                  </a:lnTo>
                  <a:lnTo>
                    <a:pt x="238" y="2"/>
                  </a:lnTo>
                  <a:lnTo>
                    <a:pt x="238" y="0"/>
                  </a:lnTo>
                </a:path>
              </a:pathLst>
            </a:custGeom>
            <a:noFill/>
            <a:ln w="31750">
              <a:solidFill>
                <a:srgbClr val="000000">
                  <a:alpha val="32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>
                <a:latin typeface="+mn-lt"/>
              </a:endParaRPr>
            </a:p>
          </p:txBody>
        </p:sp>
        <p:sp>
          <p:nvSpPr>
            <p:cNvPr id="1329" name="Freeform 305"/>
            <p:cNvSpPr>
              <a:spLocks/>
            </p:cNvSpPr>
            <p:nvPr/>
          </p:nvSpPr>
          <p:spPr bwMode="auto">
            <a:xfrm>
              <a:off x="7229475" y="4840288"/>
              <a:ext cx="254000" cy="347663"/>
            </a:xfrm>
            <a:custGeom>
              <a:avLst/>
              <a:gdLst/>
              <a:ahLst/>
              <a:cxnLst>
                <a:cxn ang="0">
                  <a:pos x="2" y="42"/>
                </a:cxn>
                <a:cxn ang="0">
                  <a:pos x="8" y="35"/>
                </a:cxn>
                <a:cxn ang="0">
                  <a:pos x="10" y="29"/>
                </a:cxn>
                <a:cxn ang="0">
                  <a:pos x="14" y="23"/>
                </a:cxn>
                <a:cxn ang="0">
                  <a:pos x="19" y="16"/>
                </a:cxn>
                <a:cxn ang="0">
                  <a:pos x="25" y="10"/>
                </a:cxn>
                <a:cxn ang="0">
                  <a:pos x="31" y="4"/>
                </a:cxn>
                <a:cxn ang="0">
                  <a:pos x="37" y="2"/>
                </a:cxn>
                <a:cxn ang="0">
                  <a:pos x="42" y="0"/>
                </a:cxn>
                <a:cxn ang="0">
                  <a:pos x="48" y="0"/>
                </a:cxn>
                <a:cxn ang="0">
                  <a:pos x="54" y="2"/>
                </a:cxn>
                <a:cxn ang="0">
                  <a:pos x="59" y="4"/>
                </a:cxn>
                <a:cxn ang="0">
                  <a:pos x="65" y="10"/>
                </a:cxn>
                <a:cxn ang="0">
                  <a:pos x="71" y="14"/>
                </a:cxn>
                <a:cxn ang="0">
                  <a:pos x="78" y="21"/>
                </a:cxn>
                <a:cxn ang="0">
                  <a:pos x="82" y="29"/>
                </a:cxn>
                <a:cxn ang="0">
                  <a:pos x="88" y="36"/>
                </a:cxn>
                <a:cxn ang="0">
                  <a:pos x="90" y="42"/>
                </a:cxn>
                <a:cxn ang="0">
                  <a:pos x="94" y="48"/>
                </a:cxn>
                <a:cxn ang="0">
                  <a:pos x="96" y="54"/>
                </a:cxn>
                <a:cxn ang="0">
                  <a:pos x="99" y="59"/>
                </a:cxn>
                <a:cxn ang="0">
                  <a:pos x="101" y="65"/>
                </a:cxn>
                <a:cxn ang="0">
                  <a:pos x="105" y="73"/>
                </a:cxn>
                <a:cxn ang="0">
                  <a:pos x="107" y="78"/>
                </a:cxn>
                <a:cxn ang="0">
                  <a:pos x="111" y="86"/>
                </a:cxn>
                <a:cxn ang="0">
                  <a:pos x="113" y="92"/>
                </a:cxn>
                <a:cxn ang="0">
                  <a:pos x="117" y="99"/>
                </a:cxn>
                <a:cxn ang="0">
                  <a:pos x="119" y="107"/>
                </a:cxn>
                <a:cxn ang="0">
                  <a:pos x="122" y="115"/>
                </a:cxn>
                <a:cxn ang="0">
                  <a:pos x="124" y="122"/>
                </a:cxn>
                <a:cxn ang="0">
                  <a:pos x="128" y="130"/>
                </a:cxn>
                <a:cxn ang="0">
                  <a:pos x="130" y="137"/>
                </a:cxn>
                <a:cxn ang="0">
                  <a:pos x="134" y="145"/>
                </a:cxn>
                <a:cxn ang="0">
                  <a:pos x="136" y="153"/>
                </a:cxn>
                <a:cxn ang="0">
                  <a:pos x="139" y="160"/>
                </a:cxn>
                <a:cxn ang="0">
                  <a:pos x="141" y="168"/>
                </a:cxn>
                <a:cxn ang="0">
                  <a:pos x="145" y="176"/>
                </a:cxn>
                <a:cxn ang="0">
                  <a:pos x="147" y="183"/>
                </a:cxn>
                <a:cxn ang="0">
                  <a:pos x="151" y="191"/>
                </a:cxn>
                <a:cxn ang="0">
                  <a:pos x="153" y="200"/>
                </a:cxn>
                <a:cxn ang="0">
                  <a:pos x="157" y="208"/>
                </a:cxn>
                <a:cxn ang="0">
                  <a:pos x="159" y="216"/>
                </a:cxn>
              </a:cxnLst>
              <a:rect l="0" t="0" r="r" b="b"/>
              <a:pathLst>
                <a:path w="160" h="219">
                  <a:moveTo>
                    <a:pt x="0" y="46"/>
                  </a:moveTo>
                  <a:lnTo>
                    <a:pt x="2" y="44"/>
                  </a:lnTo>
                  <a:lnTo>
                    <a:pt x="2" y="42"/>
                  </a:lnTo>
                  <a:lnTo>
                    <a:pt x="4" y="40"/>
                  </a:lnTo>
                  <a:lnTo>
                    <a:pt x="4" y="38"/>
                  </a:lnTo>
                  <a:lnTo>
                    <a:pt x="8" y="35"/>
                  </a:lnTo>
                  <a:lnTo>
                    <a:pt x="8" y="33"/>
                  </a:lnTo>
                  <a:lnTo>
                    <a:pt x="10" y="31"/>
                  </a:lnTo>
                  <a:lnTo>
                    <a:pt x="10" y="29"/>
                  </a:lnTo>
                  <a:lnTo>
                    <a:pt x="12" y="27"/>
                  </a:lnTo>
                  <a:lnTo>
                    <a:pt x="14" y="25"/>
                  </a:lnTo>
                  <a:lnTo>
                    <a:pt x="14" y="23"/>
                  </a:lnTo>
                  <a:lnTo>
                    <a:pt x="16" y="21"/>
                  </a:lnTo>
                  <a:lnTo>
                    <a:pt x="19" y="17"/>
                  </a:lnTo>
                  <a:lnTo>
                    <a:pt x="19" y="16"/>
                  </a:lnTo>
                  <a:lnTo>
                    <a:pt x="21" y="14"/>
                  </a:lnTo>
                  <a:lnTo>
                    <a:pt x="23" y="12"/>
                  </a:lnTo>
                  <a:lnTo>
                    <a:pt x="25" y="10"/>
                  </a:lnTo>
                  <a:lnTo>
                    <a:pt x="27" y="8"/>
                  </a:lnTo>
                  <a:lnTo>
                    <a:pt x="29" y="6"/>
                  </a:lnTo>
                  <a:lnTo>
                    <a:pt x="31" y="4"/>
                  </a:lnTo>
                  <a:lnTo>
                    <a:pt x="33" y="4"/>
                  </a:lnTo>
                  <a:lnTo>
                    <a:pt x="35" y="2"/>
                  </a:lnTo>
                  <a:lnTo>
                    <a:pt x="37" y="2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8" y="4"/>
                  </a:lnTo>
                  <a:lnTo>
                    <a:pt x="59" y="4"/>
                  </a:lnTo>
                  <a:lnTo>
                    <a:pt x="61" y="6"/>
                  </a:lnTo>
                  <a:lnTo>
                    <a:pt x="63" y="8"/>
                  </a:lnTo>
                  <a:lnTo>
                    <a:pt x="65" y="10"/>
                  </a:lnTo>
                  <a:lnTo>
                    <a:pt x="67" y="10"/>
                  </a:lnTo>
                  <a:lnTo>
                    <a:pt x="69" y="12"/>
                  </a:lnTo>
                  <a:lnTo>
                    <a:pt x="71" y="14"/>
                  </a:lnTo>
                  <a:lnTo>
                    <a:pt x="73" y="16"/>
                  </a:lnTo>
                  <a:lnTo>
                    <a:pt x="75" y="17"/>
                  </a:lnTo>
                  <a:lnTo>
                    <a:pt x="78" y="21"/>
                  </a:lnTo>
                  <a:lnTo>
                    <a:pt x="78" y="23"/>
                  </a:lnTo>
                  <a:lnTo>
                    <a:pt x="82" y="27"/>
                  </a:lnTo>
                  <a:lnTo>
                    <a:pt x="82" y="29"/>
                  </a:lnTo>
                  <a:lnTo>
                    <a:pt x="84" y="31"/>
                  </a:lnTo>
                  <a:lnTo>
                    <a:pt x="84" y="33"/>
                  </a:lnTo>
                  <a:lnTo>
                    <a:pt x="88" y="36"/>
                  </a:lnTo>
                  <a:lnTo>
                    <a:pt x="88" y="38"/>
                  </a:lnTo>
                  <a:lnTo>
                    <a:pt x="90" y="40"/>
                  </a:lnTo>
                  <a:lnTo>
                    <a:pt x="90" y="42"/>
                  </a:lnTo>
                  <a:lnTo>
                    <a:pt x="92" y="44"/>
                  </a:lnTo>
                  <a:lnTo>
                    <a:pt x="92" y="46"/>
                  </a:lnTo>
                  <a:lnTo>
                    <a:pt x="94" y="48"/>
                  </a:lnTo>
                  <a:lnTo>
                    <a:pt x="94" y="50"/>
                  </a:lnTo>
                  <a:lnTo>
                    <a:pt x="96" y="52"/>
                  </a:lnTo>
                  <a:lnTo>
                    <a:pt x="96" y="54"/>
                  </a:lnTo>
                  <a:lnTo>
                    <a:pt x="98" y="56"/>
                  </a:lnTo>
                  <a:lnTo>
                    <a:pt x="98" y="57"/>
                  </a:lnTo>
                  <a:lnTo>
                    <a:pt x="99" y="59"/>
                  </a:lnTo>
                  <a:lnTo>
                    <a:pt x="99" y="61"/>
                  </a:lnTo>
                  <a:lnTo>
                    <a:pt x="101" y="63"/>
                  </a:lnTo>
                  <a:lnTo>
                    <a:pt x="101" y="65"/>
                  </a:lnTo>
                  <a:lnTo>
                    <a:pt x="103" y="67"/>
                  </a:lnTo>
                  <a:lnTo>
                    <a:pt x="103" y="71"/>
                  </a:lnTo>
                  <a:lnTo>
                    <a:pt x="105" y="73"/>
                  </a:lnTo>
                  <a:lnTo>
                    <a:pt x="105" y="75"/>
                  </a:lnTo>
                  <a:lnTo>
                    <a:pt x="107" y="76"/>
                  </a:lnTo>
                  <a:lnTo>
                    <a:pt x="107" y="78"/>
                  </a:lnTo>
                  <a:lnTo>
                    <a:pt x="109" y="80"/>
                  </a:lnTo>
                  <a:lnTo>
                    <a:pt x="109" y="84"/>
                  </a:lnTo>
                  <a:lnTo>
                    <a:pt x="111" y="86"/>
                  </a:lnTo>
                  <a:lnTo>
                    <a:pt x="111" y="88"/>
                  </a:lnTo>
                  <a:lnTo>
                    <a:pt x="113" y="90"/>
                  </a:lnTo>
                  <a:lnTo>
                    <a:pt x="113" y="92"/>
                  </a:lnTo>
                  <a:lnTo>
                    <a:pt x="115" y="96"/>
                  </a:lnTo>
                  <a:lnTo>
                    <a:pt x="115" y="97"/>
                  </a:lnTo>
                  <a:lnTo>
                    <a:pt x="117" y="99"/>
                  </a:lnTo>
                  <a:lnTo>
                    <a:pt x="117" y="101"/>
                  </a:lnTo>
                  <a:lnTo>
                    <a:pt x="119" y="105"/>
                  </a:lnTo>
                  <a:lnTo>
                    <a:pt x="119" y="107"/>
                  </a:lnTo>
                  <a:lnTo>
                    <a:pt x="120" y="109"/>
                  </a:lnTo>
                  <a:lnTo>
                    <a:pt x="120" y="113"/>
                  </a:lnTo>
                  <a:lnTo>
                    <a:pt x="122" y="115"/>
                  </a:lnTo>
                  <a:lnTo>
                    <a:pt x="122" y="116"/>
                  </a:lnTo>
                  <a:lnTo>
                    <a:pt x="124" y="118"/>
                  </a:lnTo>
                  <a:lnTo>
                    <a:pt x="124" y="122"/>
                  </a:lnTo>
                  <a:lnTo>
                    <a:pt x="126" y="124"/>
                  </a:lnTo>
                  <a:lnTo>
                    <a:pt x="126" y="126"/>
                  </a:lnTo>
                  <a:lnTo>
                    <a:pt x="128" y="130"/>
                  </a:lnTo>
                  <a:lnTo>
                    <a:pt x="128" y="132"/>
                  </a:lnTo>
                  <a:lnTo>
                    <a:pt x="130" y="134"/>
                  </a:lnTo>
                  <a:lnTo>
                    <a:pt x="130" y="137"/>
                  </a:lnTo>
                  <a:lnTo>
                    <a:pt x="132" y="139"/>
                  </a:lnTo>
                  <a:lnTo>
                    <a:pt x="132" y="141"/>
                  </a:lnTo>
                  <a:lnTo>
                    <a:pt x="134" y="145"/>
                  </a:lnTo>
                  <a:lnTo>
                    <a:pt x="134" y="147"/>
                  </a:lnTo>
                  <a:lnTo>
                    <a:pt x="136" y="151"/>
                  </a:lnTo>
                  <a:lnTo>
                    <a:pt x="136" y="153"/>
                  </a:lnTo>
                  <a:lnTo>
                    <a:pt x="138" y="155"/>
                  </a:lnTo>
                  <a:lnTo>
                    <a:pt x="138" y="158"/>
                  </a:lnTo>
                  <a:lnTo>
                    <a:pt x="139" y="160"/>
                  </a:lnTo>
                  <a:lnTo>
                    <a:pt x="139" y="162"/>
                  </a:lnTo>
                  <a:lnTo>
                    <a:pt x="141" y="166"/>
                  </a:lnTo>
                  <a:lnTo>
                    <a:pt x="141" y="168"/>
                  </a:lnTo>
                  <a:lnTo>
                    <a:pt x="143" y="172"/>
                  </a:lnTo>
                  <a:lnTo>
                    <a:pt x="143" y="174"/>
                  </a:lnTo>
                  <a:lnTo>
                    <a:pt x="145" y="176"/>
                  </a:lnTo>
                  <a:lnTo>
                    <a:pt x="145" y="179"/>
                  </a:lnTo>
                  <a:lnTo>
                    <a:pt x="147" y="181"/>
                  </a:lnTo>
                  <a:lnTo>
                    <a:pt x="147" y="183"/>
                  </a:lnTo>
                  <a:lnTo>
                    <a:pt x="149" y="187"/>
                  </a:lnTo>
                  <a:lnTo>
                    <a:pt x="149" y="189"/>
                  </a:lnTo>
                  <a:lnTo>
                    <a:pt x="151" y="191"/>
                  </a:lnTo>
                  <a:lnTo>
                    <a:pt x="151" y="195"/>
                  </a:lnTo>
                  <a:lnTo>
                    <a:pt x="153" y="196"/>
                  </a:lnTo>
                  <a:lnTo>
                    <a:pt x="153" y="200"/>
                  </a:lnTo>
                  <a:lnTo>
                    <a:pt x="155" y="202"/>
                  </a:lnTo>
                  <a:lnTo>
                    <a:pt x="155" y="204"/>
                  </a:lnTo>
                  <a:lnTo>
                    <a:pt x="157" y="208"/>
                  </a:lnTo>
                  <a:lnTo>
                    <a:pt x="157" y="210"/>
                  </a:lnTo>
                  <a:lnTo>
                    <a:pt x="159" y="212"/>
                  </a:lnTo>
                  <a:lnTo>
                    <a:pt x="159" y="216"/>
                  </a:lnTo>
                  <a:lnTo>
                    <a:pt x="160" y="217"/>
                  </a:lnTo>
                  <a:lnTo>
                    <a:pt x="160" y="219"/>
                  </a:lnTo>
                </a:path>
              </a:pathLst>
            </a:custGeom>
            <a:noFill/>
            <a:ln w="31750">
              <a:solidFill>
                <a:srgbClr val="000000">
                  <a:alpha val="32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>
                <a:latin typeface="+mn-lt"/>
              </a:endParaRPr>
            </a:p>
          </p:txBody>
        </p:sp>
        <p:sp>
          <p:nvSpPr>
            <p:cNvPr id="1330" name="Freeform 306"/>
            <p:cNvSpPr>
              <a:spLocks/>
            </p:cNvSpPr>
            <p:nvPr/>
          </p:nvSpPr>
          <p:spPr bwMode="auto">
            <a:xfrm>
              <a:off x="7483475" y="5187951"/>
              <a:ext cx="293688" cy="330200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6" y="14"/>
                </a:cxn>
                <a:cxn ang="0">
                  <a:pos x="8" y="21"/>
                </a:cxn>
                <a:cxn ang="0">
                  <a:pos x="12" y="27"/>
                </a:cxn>
                <a:cxn ang="0">
                  <a:pos x="14" y="35"/>
                </a:cxn>
                <a:cxn ang="0">
                  <a:pos x="18" y="42"/>
                </a:cxn>
                <a:cxn ang="0">
                  <a:pos x="19" y="48"/>
                </a:cxn>
                <a:cxn ang="0">
                  <a:pos x="23" y="56"/>
                </a:cxn>
                <a:cxn ang="0">
                  <a:pos x="25" y="61"/>
                </a:cxn>
                <a:cxn ang="0">
                  <a:pos x="29" y="69"/>
                </a:cxn>
                <a:cxn ang="0">
                  <a:pos x="31" y="75"/>
                </a:cxn>
                <a:cxn ang="0">
                  <a:pos x="35" y="80"/>
                </a:cxn>
                <a:cxn ang="0">
                  <a:pos x="37" y="86"/>
                </a:cxn>
                <a:cxn ang="0">
                  <a:pos x="40" y="92"/>
                </a:cxn>
                <a:cxn ang="0">
                  <a:pos x="42" y="97"/>
                </a:cxn>
                <a:cxn ang="0">
                  <a:pos x="46" y="103"/>
                </a:cxn>
                <a:cxn ang="0">
                  <a:pos x="50" y="109"/>
                </a:cxn>
                <a:cxn ang="0">
                  <a:pos x="52" y="115"/>
                </a:cxn>
                <a:cxn ang="0">
                  <a:pos x="56" y="120"/>
                </a:cxn>
                <a:cxn ang="0">
                  <a:pos x="60" y="126"/>
                </a:cxn>
                <a:cxn ang="0">
                  <a:pos x="65" y="134"/>
                </a:cxn>
                <a:cxn ang="0">
                  <a:pos x="69" y="139"/>
                </a:cxn>
                <a:cxn ang="0">
                  <a:pos x="75" y="147"/>
                </a:cxn>
                <a:cxn ang="0">
                  <a:pos x="79" y="153"/>
                </a:cxn>
                <a:cxn ang="0">
                  <a:pos x="84" y="160"/>
                </a:cxn>
                <a:cxn ang="0">
                  <a:pos x="90" y="166"/>
                </a:cxn>
                <a:cxn ang="0">
                  <a:pos x="96" y="172"/>
                </a:cxn>
                <a:cxn ang="0">
                  <a:pos x="101" y="176"/>
                </a:cxn>
                <a:cxn ang="0">
                  <a:pos x="107" y="181"/>
                </a:cxn>
                <a:cxn ang="0">
                  <a:pos x="113" y="185"/>
                </a:cxn>
                <a:cxn ang="0">
                  <a:pos x="119" y="189"/>
                </a:cxn>
                <a:cxn ang="0">
                  <a:pos x="124" y="191"/>
                </a:cxn>
                <a:cxn ang="0">
                  <a:pos x="130" y="195"/>
                </a:cxn>
                <a:cxn ang="0">
                  <a:pos x="136" y="197"/>
                </a:cxn>
                <a:cxn ang="0">
                  <a:pos x="141" y="198"/>
                </a:cxn>
                <a:cxn ang="0">
                  <a:pos x="147" y="200"/>
                </a:cxn>
                <a:cxn ang="0">
                  <a:pos x="153" y="202"/>
                </a:cxn>
                <a:cxn ang="0">
                  <a:pos x="159" y="204"/>
                </a:cxn>
                <a:cxn ang="0">
                  <a:pos x="164" y="204"/>
                </a:cxn>
                <a:cxn ang="0">
                  <a:pos x="170" y="206"/>
                </a:cxn>
                <a:cxn ang="0">
                  <a:pos x="176" y="206"/>
                </a:cxn>
                <a:cxn ang="0">
                  <a:pos x="181" y="208"/>
                </a:cxn>
              </a:cxnLst>
              <a:rect l="0" t="0" r="r" b="b"/>
              <a:pathLst>
                <a:path w="185" h="208">
                  <a:moveTo>
                    <a:pt x="0" y="0"/>
                  </a:moveTo>
                  <a:lnTo>
                    <a:pt x="2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8" y="17"/>
                  </a:lnTo>
                  <a:lnTo>
                    <a:pt x="8" y="21"/>
                  </a:lnTo>
                  <a:lnTo>
                    <a:pt x="10" y="23"/>
                  </a:lnTo>
                  <a:lnTo>
                    <a:pt x="10" y="25"/>
                  </a:lnTo>
                  <a:lnTo>
                    <a:pt x="12" y="27"/>
                  </a:lnTo>
                  <a:lnTo>
                    <a:pt x="12" y="31"/>
                  </a:lnTo>
                  <a:lnTo>
                    <a:pt x="14" y="33"/>
                  </a:lnTo>
                  <a:lnTo>
                    <a:pt x="14" y="35"/>
                  </a:lnTo>
                  <a:lnTo>
                    <a:pt x="16" y="37"/>
                  </a:lnTo>
                  <a:lnTo>
                    <a:pt x="16" y="40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9" y="46"/>
                  </a:lnTo>
                  <a:lnTo>
                    <a:pt x="19" y="48"/>
                  </a:lnTo>
                  <a:lnTo>
                    <a:pt x="21" y="52"/>
                  </a:lnTo>
                  <a:lnTo>
                    <a:pt x="21" y="54"/>
                  </a:lnTo>
                  <a:lnTo>
                    <a:pt x="23" y="56"/>
                  </a:lnTo>
                  <a:lnTo>
                    <a:pt x="23" y="57"/>
                  </a:lnTo>
                  <a:lnTo>
                    <a:pt x="25" y="59"/>
                  </a:lnTo>
                  <a:lnTo>
                    <a:pt x="25" y="61"/>
                  </a:lnTo>
                  <a:lnTo>
                    <a:pt x="27" y="65"/>
                  </a:lnTo>
                  <a:lnTo>
                    <a:pt x="27" y="67"/>
                  </a:lnTo>
                  <a:lnTo>
                    <a:pt x="29" y="69"/>
                  </a:lnTo>
                  <a:lnTo>
                    <a:pt x="29" y="71"/>
                  </a:lnTo>
                  <a:lnTo>
                    <a:pt x="31" y="73"/>
                  </a:lnTo>
                  <a:lnTo>
                    <a:pt x="31" y="75"/>
                  </a:lnTo>
                  <a:lnTo>
                    <a:pt x="33" y="77"/>
                  </a:lnTo>
                  <a:lnTo>
                    <a:pt x="33" y="78"/>
                  </a:lnTo>
                  <a:lnTo>
                    <a:pt x="35" y="80"/>
                  </a:lnTo>
                  <a:lnTo>
                    <a:pt x="35" y="82"/>
                  </a:lnTo>
                  <a:lnTo>
                    <a:pt x="37" y="84"/>
                  </a:lnTo>
                  <a:lnTo>
                    <a:pt x="37" y="86"/>
                  </a:lnTo>
                  <a:lnTo>
                    <a:pt x="39" y="88"/>
                  </a:lnTo>
                  <a:lnTo>
                    <a:pt x="39" y="90"/>
                  </a:lnTo>
                  <a:lnTo>
                    <a:pt x="40" y="92"/>
                  </a:lnTo>
                  <a:lnTo>
                    <a:pt x="40" y="94"/>
                  </a:lnTo>
                  <a:lnTo>
                    <a:pt x="42" y="96"/>
                  </a:lnTo>
                  <a:lnTo>
                    <a:pt x="42" y="97"/>
                  </a:lnTo>
                  <a:lnTo>
                    <a:pt x="44" y="99"/>
                  </a:lnTo>
                  <a:lnTo>
                    <a:pt x="46" y="101"/>
                  </a:lnTo>
                  <a:lnTo>
                    <a:pt x="46" y="103"/>
                  </a:lnTo>
                  <a:lnTo>
                    <a:pt x="48" y="105"/>
                  </a:lnTo>
                  <a:lnTo>
                    <a:pt x="48" y="107"/>
                  </a:lnTo>
                  <a:lnTo>
                    <a:pt x="50" y="109"/>
                  </a:lnTo>
                  <a:lnTo>
                    <a:pt x="50" y="111"/>
                  </a:lnTo>
                  <a:lnTo>
                    <a:pt x="52" y="113"/>
                  </a:lnTo>
                  <a:lnTo>
                    <a:pt x="52" y="115"/>
                  </a:lnTo>
                  <a:lnTo>
                    <a:pt x="54" y="117"/>
                  </a:lnTo>
                  <a:lnTo>
                    <a:pt x="56" y="118"/>
                  </a:lnTo>
                  <a:lnTo>
                    <a:pt x="56" y="120"/>
                  </a:lnTo>
                  <a:lnTo>
                    <a:pt x="58" y="122"/>
                  </a:lnTo>
                  <a:lnTo>
                    <a:pt x="58" y="124"/>
                  </a:lnTo>
                  <a:lnTo>
                    <a:pt x="60" y="126"/>
                  </a:lnTo>
                  <a:lnTo>
                    <a:pt x="61" y="128"/>
                  </a:lnTo>
                  <a:lnTo>
                    <a:pt x="61" y="130"/>
                  </a:lnTo>
                  <a:lnTo>
                    <a:pt x="65" y="134"/>
                  </a:lnTo>
                  <a:lnTo>
                    <a:pt x="65" y="136"/>
                  </a:lnTo>
                  <a:lnTo>
                    <a:pt x="67" y="137"/>
                  </a:lnTo>
                  <a:lnTo>
                    <a:pt x="69" y="139"/>
                  </a:lnTo>
                  <a:lnTo>
                    <a:pt x="69" y="141"/>
                  </a:lnTo>
                  <a:lnTo>
                    <a:pt x="71" y="143"/>
                  </a:lnTo>
                  <a:lnTo>
                    <a:pt x="75" y="147"/>
                  </a:lnTo>
                  <a:lnTo>
                    <a:pt x="75" y="149"/>
                  </a:lnTo>
                  <a:lnTo>
                    <a:pt x="77" y="151"/>
                  </a:lnTo>
                  <a:lnTo>
                    <a:pt x="79" y="153"/>
                  </a:lnTo>
                  <a:lnTo>
                    <a:pt x="82" y="157"/>
                  </a:lnTo>
                  <a:lnTo>
                    <a:pt x="82" y="158"/>
                  </a:lnTo>
                  <a:lnTo>
                    <a:pt x="84" y="160"/>
                  </a:lnTo>
                  <a:lnTo>
                    <a:pt x="86" y="162"/>
                  </a:lnTo>
                  <a:lnTo>
                    <a:pt x="88" y="164"/>
                  </a:lnTo>
                  <a:lnTo>
                    <a:pt x="90" y="166"/>
                  </a:lnTo>
                  <a:lnTo>
                    <a:pt x="92" y="168"/>
                  </a:lnTo>
                  <a:lnTo>
                    <a:pt x="94" y="170"/>
                  </a:lnTo>
                  <a:lnTo>
                    <a:pt x="96" y="172"/>
                  </a:lnTo>
                  <a:lnTo>
                    <a:pt x="98" y="174"/>
                  </a:lnTo>
                  <a:lnTo>
                    <a:pt x="100" y="176"/>
                  </a:lnTo>
                  <a:lnTo>
                    <a:pt x="101" y="176"/>
                  </a:lnTo>
                  <a:lnTo>
                    <a:pt x="103" y="177"/>
                  </a:lnTo>
                  <a:lnTo>
                    <a:pt x="105" y="179"/>
                  </a:lnTo>
                  <a:lnTo>
                    <a:pt x="107" y="181"/>
                  </a:lnTo>
                  <a:lnTo>
                    <a:pt x="109" y="181"/>
                  </a:lnTo>
                  <a:lnTo>
                    <a:pt x="111" y="183"/>
                  </a:lnTo>
                  <a:lnTo>
                    <a:pt x="113" y="185"/>
                  </a:lnTo>
                  <a:lnTo>
                    <a:pt x="115" y="185"/>
                  </a:lnTo>
                  <a:lnTo>
                    <a:pt x="117" y="187"/>
                  </a:lnTo>
                  <a:lnTo>
                    <a:pt x="119" y="189"/>
                  </a:lnTo>
                  <a:lnTo>
                    <a:pt x="120" y="189"/>
                  </a:lnTo>
                  <a:lnTo>
                    <a:pt x="122" y="191"/>
                  </a:lnTo>
                  <a:lnTo>
                    <a:pt x="124" y="191"/>
                  </a:lnTo>
                  <a:lnTo>
                    <a:pt x="126" y="193"/>
                  </a:lnTo>
                  <a:lnTo>
                    <a:pt x="128" y="193"/>
                  </a:lnTo>
                  <a:lnTo>
                    <a:pt x="130" y="195"/>
                  </a:lnTo>
                  <a:lnTo>
                    <a:pt x="132" y="195"/>
                  </a:lnTo>
                  <a:lnTo>
                    <a:pt x="134" y="197"/>
                  </a:lnTo>
                  <a:lnTo>
                    <a:pt x="136" y="197"/>
                  </a:lnTo>
                  <a:lnTo>
                    <a:pt x="138" y="197"/>
                  </a:lnTo>
                  <a:lnTo>
                    <a:pt x="140" y="198"/>
                  </a:lnTo>
                  <a:lnTo>
                    <a:pt x="141" y="198"/>
                  </a:lnTo>
                  <a:lnTo>
                    <a:pt x="143" y="198"/>
                  </a:lnTo>
                  <a:lnTo>
                    <a:pt x="145" y="200"/>
                  </a:lnTo>
                  <a:lnTo>
                    <a:pt x="147" y="200"/>
                  </a:lnTo>
                  <a:lnTo>
                    <a:pt x="149" y="200"/>
                  </a:lnTo>
                  <a:lnTo>
                    <a:pt x="151" y="202"/>
                  </a:lnTo>
                  <a:lnTo>
                    <a:pt x="153" y="202"/>
                  </a:lnTo>
                  <a:lnTo>
                    <a:pt x="155" y="202"/>
                  </a:lnTo>
                  <a:lnTo>
                    <a:pt x="157" y="202"/>
                  </a:lnTo>
                  <a:lnTo>
                    <a:pt x="159" y="204"/>
                  </a:lnTo>
                  <a:lnTo>
                    <a:pt x="161" y="204"/>
                  </a:lnTo>
                  <a:lnTo>
                    <a:pt x="162" y="204"/>
                  </a:lnTo>
                  <a:lnTo>
                    <a:pt x="164" y="204"/>
                  </a:lnTo>
                  <a:lnTo>
                    <a:pt x="166" y="204"/>
                  </a:lnTo>
                  <a:lnTo>
                    <a:pt x="168" y="206"/>
                  </a:lnTo>
                  <a:lnTo>
                    <a:pt x="170" y="206"/>
                  </a:lnTo>
                  <a:lnTo>
                    <a:pt x="172" y="206"/>
                  </a:lnTo>
                  <a:lnTo>
                    <a:pt x="174" y="206"/>
                  </a:lnTo>
                  <a:lnTo>
                    <a:pt x="176" y="206"/>
                  </a:lnTo>
                  <a:lnTo>
                    <a:pt x="178" y="206"/>
                  </a:lnTo>
                  <a:lnTo>
                    <a:pt x="180" y="206"/>
                  </a:lnTo>
                  <a:lnTo>
                    <a:pt x="181" y="208"/>
                  </a:lnTo>
                  <a:lnTo>
                    <a:pt x="183" y="208"/>
                  </a:lnTo>
                  <a:lnTo>
                    <a:pt x="185" y="208"/>
                  </a:lnTo>
                </a:path>
              </a:pathLst>
            </a:custGeom>
            <a:noFill/>
            <a:ln w="31750">
              <a:solidFill>
                <a:srgbClr val="000000">
                  <a:alpha val="32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>
                <a:latin typeface="+mn-lt"/>
              </a:endParaRPr>
            </a:p>
          </p:txBody>
        </p:sp>
        <p:sp>
          <p:nvSpPr>
            <p:cNvPr id="1331" name="Freeform 307"/>
            <p:cNvSpPr>
              <a:spLocks/>
            </p:cNvSpPr>
            <p:nvPr/>
          </p:nvSpPr>
          <p:spPr bwMode="auto">
            <a:xfrm>
              <a:off x="7777163" y="5518151"/>
              <a:ext cx="212725" cy="31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4" y="0"/>
                </a:cxn>
                <a:cxn ang="0">
                  <a:pos x="17" y="2"/>
                </a:cxn>
                <a:cxn ang="0">
                  <a:pos x="21" y="2"/>
                </a:cxn>
                <a:cxn ang="0">
                  <a:pos x="25" y="2"/>
                </a:cxn>
                <a:cxn ang="0">
                  <a:pos x="29" y="2"/>
                </a:cxn>
                <a:cxn ang="0">
                  <a:pos x="33" y="2"/>
                </a:cxn>
                <a:cxn ang="0">
                  <a:pos x="37" y="2"/>
                </a:cxn>
                <a:cxn ang="0">
                  <a:pos x="40" y="2"/>
                </a:cxn>
                <a:cxn ang="0">
                  <a:pos x="44" y="2"/>
                </a:cxn>
                <a:cxn ang="0">
                  <a:pos x="48" y="2"/>
                </a:cxn>
                <a:cxn ang="0">
                  <a:pos x="52" y="2"/>
                </a:cxn>
                <a:cxn ang="0">
                  <a:pos x="56" y="2"/>
                </a:cxn>
                <a:cxn ang="0">
                  <a:pos x="59" y="2"/>
                </a:cxn>
                <a:cxn ang="0">
                  <a:pos x="63" y="2"/>
                </a:cxn>
                <a:cxn ang="0">
                  <a:pos x="67" y="2"/>
                </a:cxn>
                <a:cxn ang="0">
                  <a:pos x="71" y="2"/>
                </a:cxn>
                <a:cxn ang="0">
                  <a:pos x="75" y="2"/>
                </a:cxn>
                <a:cxn ang="0">
                  <a:pos x="78" y="2"/>
                </a:cxn>
                <a:cxn ang="0">
                  <a:pos x="82" y="2"/>
                </a:cxn>
                <a:cxn ang="0">
                  <a:pos x="86" y="2"/>
                </a:cxn>
                <a:cxn ang="0">
                  <a:pos x="90" y="2"/>
                </a:cxn>
                <a:cxn ang="0">
                  <a:pos x="94" y="2"/>
                </a:cxn>
                <a:cxn ang="0">
                  <a:pos x="97" y="2"/>
                </a:cxn>
                <a:cxn ang="0">
                  <a:pos x="101" y="2"/>
                </a:cxn>
                <a:cxn ang="0">
                  <a:pos x="105" y="2"/>
                </a:cxn>
                <a:cxn ang="0">
                  <a:pos x="109" y="2"/>
                </a:cxn>
                <a:cxn ang="0">
                  <a:pos x="113" y="2"/>
                </a:cxn>
                <a:cxn ang="0">
                  <a:pos x="117" y="2"/>
                </a:cxn>
                <a:cxn ang="0">
                  <a:pos x="120" y="2"/>
                </a:cxn>
                <a:cxn ang="0">
                  <a:pos x="124" y="2"/>
                </a:cxn>
                <a:cxn ang="0">
                  <a:pos x="128" y="2"/>
                </a:cxn>
                <a:cxn ang="0">
                  <a:pos x="132" y="2"/>
                </a:cxn>
              </a:cxnLst>
              <a:rect l="0" t="0" r="r" b="b"/>
              <a:pathLst>
                <a:path w="134" h="2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9" y="2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7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7" y="2"/>
                  </a:lnTo>
                  <a:lnTo>
                    <a:pt x="59" y="2"/>
                  </a:lnTo>
                  <a:lnTo>
                    <a:pt x="61" y="2"/>
                  </a:lnTo>
                  <a:lnTo>
                    <a:pt x="63" y="2"/>
                  </a:lnTo>
                  <a:lnTo>
                    <a:pt x="65" y="2"/>
                  </a:lnTo>
                  <a:lnTo>
                    <a:pt x="67" y="2"/>
                  </a:lnTo>
                  <a:lnTo>
                    <a:pt x="69" y="2"/>
                  </a:lnTo>
                  <a:lnTo>
                    <a:pt x="71" y="2"/>
                  </a:lnTo>
                  <a:lnTo>
                    <a:pt x="73" y="2"/>
                  </a:lnTo>
                  <a:lnTo>
                    <a:pt x="75" y="2"/>
                  </a:lnTo>
                  <a:lnTo>
                    <a:pt x="77" y="2"/>
                  </a:lnTo>
                  <a:lnTo>
                    <a:pt x="78" y="2"/>
                  </a:lnTo>
                  <a:lnTo>
                    <a:pt x="80" y="2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8" y="2"/>
                  </a:lnTo>
                  <a:lnTo>
                    <a:pt x="90" y="2"/>
                  </a:lnTo>
                  <a:lnTo>
                    <a:pt x="92" y="2"/>
                  </a:lnTo>
                  <a:lnTo>
                    <a:pt x="94" y="2"/>
                  </a:lnTo>
                  <a:lnTo>
                    <a:pt x="96" y="2"/>
                  </a:lnTo>
                  <a:lnTo>
                    <a:pt x="97" y="2"/>
                  </a:lnTo>
                  <a:lnTo>
                    <a:pt x="99" y="2"/>
                  </a:lnTo>
                  <a:lnTo>
                    <a:pt x="101" y="2"/>
                  </a:lnTo>
                  <a:lnTo>
                    <a:pt x="103" y="2"/>
                  </a:lnTo>
                  <a:lnTo>
                    <a:pt x="105" y="2"/>
                  </a:lnTo>
                  <a:lnTo>
                    <a:pt x="107" y="2"/>
                  </a:lnTo>
                  <a:lnTo>
                    <a:pt x="109" y="2"/>
                  </a:lnTo>
                  <a:lnTo>
                    <a:pt x="111" y="2"/>
                  </a:lnTo>
                  <a:lnTo>
                    <a:pt x="113" y="2"/>
                  </a:lnTo>
                  <a:lnTo>
                    <a:pt x="115" y="2"/>
                  </a:lnTo>
                  <a:lnTo>
                    <a:pt x="117" y="2"/>
                  </a:lnTo>
                  <a:lnTo>
                    <a:pt x="118" y="2"/>
                  </a:lnTo>
                  <a:lnTo>
                    <a:pt x="120" y="2"/>
                  </a:lnTo>
                  <a:lnTo>
                    <a:pt x="122" y="2"/>
                  </a:lnTo>
                  <a:lnTo>
                    <a:pt x="124" y="2"/>
                  </a:lnTo>
                  <a:lnTo>
                    <a:pt x="126" y="2"/>
                  </a:lnTo>
                  <a:lnTo>
                    <a:pt x="128" y="2"/>
                  </a:lnTo>
                  <a:lnTo>
                    <a:pt x="130" y="2"/>
                  </a:lnTo>
                  <a:lnTo>
                    <a:pt x="132" y="2"/>
                  </a:lnTo>
                  <a:lnTo>
                    <a:pt x="134" y="2"/>
                  </a:lnTo>
                </a:path>
              </a:pathLst>
            </a:custGeom>
            <a:noFill/>
            <a:ln w="31750">
              <a:solidFill>
                <a:srgbClr val="000000">
                  <a:alpha val="32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>
                <a:latin typeface="+mn-lt"/>
              </a:endParaRPr>
            </a:p>
          </p:txBody>
        </p:sp>
      </p:grpSp>
      <p:grpSp>
        <p:nvGrpSpPr>
          <p:cNvPr id="11" name="Group 403"/>
          <p:cNvGrpSpPr/>
          <p:nvPr/>
        </p:nvGrpSpPr>
        <p:grpSpPr>
          <a:xfrm>
            <a:off x="3833813" y="5445132"/>
            <a:ext cx="1615248" cy="214828"/>
            <a:chOff x="3833813" y="5445132"/>
            <a:chExt cx="1615248" cy="2148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38" name="Line 314"/>
            <p:cNvSpPr>
              <a:spLocks noChangeShapeType="1"/>
            </p:cNvSpPr>
            <p:nvPr/>
          </p:nvSpPr>
          <p:spPr bwMode="auto">
            <a:xfrm>
              <a:off x="3860800" y="5464182"/>
              <a:ext cx="152241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>
                <a:latin typeface="+mn-lt"/>
              </a:endParaRPr>
            </a:p>
          </p:txBody>
        </p:sp>
        <p:sp>
          <p:nvSpPr>
            <p:cNvPr id="1345" name="Rectangle 321"/>
            <p:cNvSpPr>
              <a:spLocks noChangeArrowheads="1"/>
            </p:cNvSpPr>
            <p:nvPr/>
          </p:nvSpPr>
          <p:spPr bwMode="auto">
            <a:xfrm>
              <a:off x="3833813" y="5475294"/>
              <a:ext cx="125034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-5</a:t>
              </a: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346" name="Line 322"/>
            <p:cNvSpPr>
              <a:spLocks noChangeShapeType="1"/>
            </p:cNvSpPr>
            <p:nvPr/>
          </p:nvSpPr>
          <p:spPr bwMode="auto">
            <a:xfrm flipV="1">
              <a:off x="4619625" y="5445132"/>
              <a:ext cx="1588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>
                <a:latin typeface="+mn-lt"/>
              </a:endParaRPr>
            </a:p>
          </p:txBody>
        </p:sp>
        <p:sp>
          <p:nvSpPr>
            <p:cNvPr id="1348" name="Rectangle 324"/>
            <p:cNvSpPr>
              <a:spLocks noChangeArrowheads="1"/>
            </p:cNvSpPr>
            <p:nvPr/>
          </p:nvSpPr>
          <p:spPr bwMode="auto">
            <a:xfrm>
              <a:off x="4608513" y="5475294"/>
              <a:ext cx="7854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0</a:t>
              </a: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351" name="Rectangle 327"/>
            <p:cNvSpPr>
              <a:spLocks noChangeArrowheads="1"/>
            </p:cNvSpPr>
            <p:nvPr/>
          </p:nvSpPr>
          <p:spPr bwMode="auto">
            <a:xfrm>
              <a:off x="5370513" y="5475294"/>
              <a:ext cx="7854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5</a:t>
              </a: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12" name="Group 378"/>
          <p:cNvGrpSpPr/>
          <p:nvPr/>
        </p:nvGrpSpPr>
        <p:grpSpPr>
          <a:xfrm>
            <a:off x="3860800" y="4357694"/>
            <a:ext cx="1522413" cy="1104901"/>
            <a:chOff x="3860800" y="4418013"/>
            <a:chExt cx="1522413" cy="11049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89" name="Freeform 365"/>
            <p:cNvSpPr>
              <a:spLocks/>
            </p:cNvSpPr>
            <p:nvPr/>
          </p:nvSpPr>
          <p:spPr bwMode="auto">
            <a:xfrm>
              <a:off x="3860800" y="5521326"/>
              <a:ext cx="384175" cy="158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0" y="0"/>
                </a:cxn>
                <a:cxn ang="0">
                  <a:pos x="15" y="0"/>
                </a:cxn>
                <a:cxn ang="0">
                  <a:pos x="21" y="0"/>
                </a:cxn>
                <a:cxn ang="0">
                  <a:pos x="27" y="0"/>
                </a:cxn>
                <a:cxn ang="0">
                  <a:pos x="32" y="0"/>
                </a:cxn>
                <a:cxn ang="0">
                  <a:pos x="38" y="0"/>
                </a:cxn>
                <a:cxn ang="0">
                  <a:pos x="44" y="0"/>
                </a:cxn>
                <a:cxn ang="0">
                  <a:pos x="50" y="0"/>
                </a:cxn>
                <a:cxn ang="0">
                  <a:pos x="55" y="0"/>
                </a:cxn>
                <a:cxn ang="0">
                  <a:pos x="61" y="0"/>
                </a:cxn>
                <a:cxn ang="0">
                  <a:pos x="67" y="0"/>
                </a:cxn>
                <a:cxn ang="0">
                  <a:pos x="73" y="0"/>
                </a:cxn>
                <a:cxn ang="0">
                  <a:pos x="78" y="0"/>
                </a:cxn>
                <a:cxn ang="0">
                  <a:pos x="84" y="0"/>
                </a:cxn>
                <a:cxn ang="0">
                  <a:pos x="90" y="0"/>
                </a:cxn>
                <a:cxn ang="0">
                  <a:pos x="95" y="0"/>
                </a:cxn>
                <a:cxn ang="0">
                  <a:pos x="101" y="0"/>
                </a:cxn>
                <a:cxn ang="0">
                  <a:pos x="107" y="0"/>
                </a:cxn>
                <a:cxn ang="0">
                  <a:pos x="113" y="0"/>
                </a:cxn>
                <a:cxn ang="0">
                  <a:pos x="118" y="0"/>
                </a:cxn>
                <a:cxn ang="0">
                  <a:pos x="124" y="0"/>
                </a:cxn>
                <a:cxn ang="0">
                  <a:pos x="130" y="0"/>
                </a:cxn>
                <a:cxn ang="0">
                  <a:pos x="135" y="0"/>
                </a:cxn>
                <a:cxn ang="0">
                  <a:pos x="141" y="0"/>
                </a:cxn>
                <a:cxn ang="0">
                  <a:pos x="147" y="0"/>
                </a:cxn>
                <a:cxn ang="0">
                  <a:pos x="153" y="0"/>
                </a:cxn>
                <a:cxn ang="0">
                  <a:pos x="158" y="0"/>
                </a:cxn>
                <a:cxn ang="0">
                  <a:pos x="164" y="0"/>
                </a:cxn>
                <a:cxn ang="0">
                  <a:pos x="170" y="0"/>
                </a:cxn>
                <a:cxn ang="0">
                  <a:pos x="175" y="0"/>
                </a:cxn>
                <a:cxn ang="0">
                  <a:pos x="181" y="0"/>
                </a:cxn>
                <a:cxn ang="0">
                  <a:pos x="187" y="0"/>
                </a:cxn>
                <a:cxn ang="0">
                  <a:pos x="193" y="0"/>
                </a:cxn>
                <a:cxn ang="0">
                  <a:pos x="198" y="0"/>
                </a:cxn>
                <a:cxn ang="0">
                  <a:pos x="204" y="0"/>
                </a:cxn>
                <a:cxn ang="0">
                  <a:pos x="210" y="0"/>
                </a:cxn>
                <a:cxn ang="0">
                  <a:pos x="215" y="0"/>
                </a:cxn>
                <a:cxn ang="0">
                  <a:pos x="221" y="0"/>
                </a:cxn>
                <a:cxn ang="0">
                  <a:pos x="227" y="0"/>
                </a:cxn>
                <a:cxn ang="0">
                  <a:pos x="233" y="0"/>
                </a:cxn>
                <a:cxn ang="0">
                  <a:pos x="238" y="0"/>
                </a:cxn>
              </a:cxnLst>
              <a:rect l="0" t="0" r="r" b="b"/>
              <a:pathLst>
                <a:path w="242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1" y="0"/>
                  </a:lnTo>
                  <a:lnTo>
                    <a:pt x="73" y="0"/>
                  </a:lnTo>
                  <a:lnTo>
                    <a:pt x="74" y="0"/>
                  </a:lnTo>
                  <a:lnTo>
                    <a:pt x="76" y="0"/>
                  </a:lnTo>
                  <a:lnTo>
                    <a:pt x="78" y="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4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92" y="0"/>
                  </a:lnTo>
                  <a:lnTo>
                    <a:pt x="93" y="0"/>
                  </a:lnTo>
                  <a:lnTo>
                    <a:pt x="95" y="0"/>
                  </a:lnTo>
                  <a:lnTo>
                    <a:pt x="97" y="0"/>
                  </a:lnTo>
                  <a:lnTo>
                    <a:pt x="99" y="0"/>
                  </a:lnTo>
                  <a:lnTo>
                    <a:pt x="101" y="0"/>
                  </a:lnTo>
                  <a:lnTo>
                    <a:pt x="103" y="0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109" y="0"/>
                  </a:lnTo>
                  <a:lnTo>
                    <a:pt x="111" y="0"/>
                  </a:lnTo>
                  <a:lnTo>
                    <a:pt x="113" y="0"/>
                  </a:lnTo>
                  <a:lnTo>
                    <a:pt x="114" y="0"/>
                  </a:lnTo>
                  <a:lnTo>
                    <a:pt x="116" y="0"/>
                  </a:lnTo>
                  <a:lnTo>
                    <a:pt x="118" y="0"/>
                  </a:lnTo>
                  <a:lnTo>
                    <a:pt x="120" y="0"/>
                  </a:lnTo>
                  <a:lnTo>
                    <a:pt x="122" y="0"/>
                  </a:lnTo>
                  <a:lnTo>
                    <a:pt x="124" y="0"/>
                  </a:lnTo>
                  <a:lnTo>
                    <a:pt x="126" y="0"/>
                  </a:lnTo>
                  <a:lnTo>
                    <a:pt x="128" y="0"/>
                  </a:lnTo>
                  <a:lnTo>
                    <a:pt x="130" y="0"/>
                  </a:lnTo>
                  <a:lnTo>
                    <a:pt x="132" y="0"/>
                  </a:lnTo>
                  <a:lnTo>
                    <a:pt x="133" y="0"/>
                  </a:lnTo>
                  <a:lnTo>
                    <a:pt x="135" y="0"/>
                  </a:lnTo>
                  <a:lnTo>
                    <a:pt x="137" y="0"/>
                  </a:lnTo>
                  <a:lnTo>
                    <a:pt x="139" y="0"/>
                  </a:lnTo>
                  <a:lnTo>
                    <a:pt x="141" y="0"/>
                  </a:lnTo>
                  <a:lnTo>
                    <a:pt x="143" y="0"/>
                  </a:lnTo>
                  <a:lnTo>
                    <a:pt x="145" y="0"/>
                  </a:lnTo>
                  <a:lnTo>
                    <a:pt x="147" y="0"/>
                  </a:lnTo>
                  <a:lnTo>
                    <a:pt x="149" y="0"/>
                  </a:lnTo>
                  <a:lnTo>
                    <a:pt x="151" y="0"/>
                  </a:lnTo>
                  <a:lnTo>
                    <a:pt x="153" y="0"/>
                  </a:lnTo>
                  <a:lnTo>
                    <a:pt x="154" y="0"/>
                  </a:lnTo>
                  <a:lnTo>
                    <a:pt x="156" y="0"/>
                  </a:lnTo>
                  <a:lnTo>
                    <a:pt x="158" y="0"/>
                  </a:lnTo>
                  <a:lnTo>
                    <a:pt x="160" y="0"/>
                  </a:lnTo>
                  <a:lnTo>
                    <a:pt x="162" y="0"/>
                  </a:lnTo>
                  <a:lnTo>
                    <a:pt x="164" y="0"/>
                  </a:lnTo>
                  <a:lnTo>
                    <a:pt x="166" y="0"/>
                  </a:lnTo>
                  <a:lnTo>
                    <a:pt x="168" y="0"/>
                  </a:lnTo>
                  <a:lnTo>
                    <a:pt x="170" y="0"/>
                  </a:lnTo>
                  <a:lnTo>
                    <a:pt x="172" y="0"/>
                  </a:lnTo>
                  <a:lnTo>
                    <a:pt x="174" y="0"/>
                  </a:lnTo>
                  <a:lnTo>
                    <a:pt x="175" y="0"/>
                  </a:lnTo>
                  <a:lnTo>
                    <a:pt x="177" y="0"/>
                  </a:lnTo>
                  <a:lnTo>
                    <a:pt x="179" y="0"/>
                  </a:lnTo>
                  <a:lnTo>
                    <a:pt x="181" y="0"/>
                  </a:lnTo>
                  <a:lnTo>
                    <a:pt x="183" y="0"/>
                  </a:lnTo>
                  <a:lnTo>
                    <a:pt x="185" y="0"/>
                  </a:lnTo>
                  <a:lnTo>
                    <a:pt x="187" y="0"/>
                  </a:lnTo>
                  <a:lnTo>
                    <a:pt x="189" y="0"/>
                  </a:lnTo>
                  <a:lnTo>
                    <a:pt x="191" y="0"/>
                  </a:lnTo>
                  <a:lnTo>
                    <a:pt x="193" y="0"/>
                  </a:lnTo>
                  <a:lnTo>
                    <a:pt x="194" y="0"/>
                  </a:lnTo>
                  <a:lnTo>
                    <a:pt x="196" y="0"/>
                  </a:lnTo>
                  <a:lnTo>
                    <a:pt x="198" y="0"/>
                  </a:lnTo>
                  <a:lnTo>
                    <a:pt x="200" y="0"/>
                  </a:lnTo>
                  <a:lnTo>
                    <a:pt x="202" y="0"/>
                  </a:lnTo>
                  <a:lnTo>
                    <a:pt x="204" y="0"/>
                  </a:lnTo>
                  <a:lnTo>
                    <a:pt x="206" y="0"/>
                  </a:lnTo>
                  <a:lnTo>
                    <a:pt x="208" y="0"/>
                  </a:lnTo>
                  <a:lnTo>
                    <a:pt x="210" y="0"/>
                  </a:lnTo>
                  <a:lnTo>
                    <a:pt x="212" y="0"/>
                  </a:lnTo>
                  <a:lnTo>
                    <a:pt x="214" y="0"/>
                  </a:lnTo>
                  <a:lnTo>
                    <a:pt x="215" y="0"/>
                  </a:lnTo>
                  <a:lnTo>
                    <a:pt x="217" y="0"/>
                  </a:lnTo>
                  <a:lnTo>
                    <a:pt x="219" y="0"/>
                  </a:lnTo>
                  <a:lnTo>
                    <a:pt x="221" y="0"/>
                  </a:lnTo>
                  <a:lnTo>
                    <a:pt x="223" y="0"/>
                  </a:lnTo>
                  <a:lnTo>
                    <a:pt x="225" y="0"/>
                  </a:lnTo>
                  <a:lnTo>
                    <a:pt x="227" y="0"/>
                  </a:lnTo>
                  <a:lnTo>
                    <a:pt x="229" y="0"/>
                  </a:lnTo>
                  <a:lnTo>
                    <a:pt x="231" y="0"/>
                  </a:lnTo>
                  <a:lnTo>
                    <a:pt x="233" y="0"/>
                  </a:lnTo>
                  <a:lnTo>
                    <a:pt x="234" y="0"/>
                  </a:lnTo>
                  <a:lnTo>
                    <a:pt x="236" y="0"/>
                  </a:lnTo>
                  <a:lnTo>
                    <a:pt x="238" y="0"/>
                  </a:lnTo>
                  <a:lnTo>
                    <a:pt x="240" y="0"/>
                  </a:lnTo>
                  <a:lnTo>
                    <a:pt x="242" y="0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>
                <a:latin typeface="+mn-lt"/>
              </a:endParaRPr>
            </a:p>
          </p:txBody>
        </p:sp>
        <p:sp>
          <p:nvSpPr>
            <p:cNvPr id="1390" name="Freeform 366"/>
            <p:cNvSpPr>
              <a:spLocks/>
            </p:cNvSpPr>
            <p:nvPr/>
          </p:nvSpPr>
          <p:spPr bwMode="auto">
            <a:xfrm>
              <a:off x="4244975" y="5307013"/>
              <a:ext cx="336550" cy="214313"/>
            </a:xfrm>
            <a:custGeom>
              <a:avLst/>
              <a:gdLst/>
              <a:ahLst/>
              <a:cxnLst>
                <a:cxn ang="0">
                  <a:pos x="4" y="135"/>
                </a:cxn>
                <a:cxn ang="0">
                  <a:pos x="10" y="135"/>
                </a:cxn>
                <a:cxn ang="0">
                  <a:pos x="15" y="135"/>
                </a:cxn>
                <a:cxn ang="0">
                  <a:pos x="21" y="135"/>
                </a:cxn>
                <a:cxn ang="0">
                  <a:pos x="27" y="135"/>
                </a:cxn>
                <a:cxn ang="0">
                  <a:pos x="33" y="135"/>
                </a:cxn>
                <a:cxn ang="0">
                  <a:pos x="38" y="135"/>
                </a:cxn>
                <a:cxn ang="0">
                  <a:pos x="44" y="135"/>
                </a:cxn>
                <a:cxn ang="0">
                  <a:pos x="50" y="135"/>
                </a:cxn>
                <a:cxn ang="0">
                  <a:pos x="55" y="135"/>
                </a:cxn>
                <a:cxn ang="0">
                  <a:pos x="61" y="133"/>
                </a:cxn>
                <a:cxn ang="0">
                  <a:pos x="67" y="133"/>
                </a:cxn>
                <a:cxn ang="0">
                  <a:pos x="73" y="133"/>
                </a:cxn>
                <a:cxn ang="0">
                  <a:pos x="78" y="131"/>
                </a:cxn>
                <a:cxn ang="0">
                  <a:pos x="84" y="131"/>
                </a:cxn>
                <a:cxn ang="0">
                  <a:pos x="90" y="131"/>
                </a:cxn>
                <a:cxn ang="0">
                  <a:pos x="95" y="129"/>
                </a:cxn>
                <a:cxn ang="0">
                  <a:pos x="101" y="127"/>
                </a:cxn>
                <a:cxn ang="0">
                  <a:pos x="107" y="125"/>
                </a:cxn>
                <a:cxn ang="0">
                  <a:pos x="113" y="123"/>
                </a:cxn>
                <a:cxn ang="0">
                  <a:pos x="118" y="122"/>
                </a:cxn>
                <a:cxn ang="0">
                  <a:pos x="124" y="120"/>
                </a:cxn>
                <a:cxn ang="0">
                  <a:pos x="130" y="116"/>
                </a:cxn>
                <a:cxn ang="0">
                  <a:pos x="135" y="112"/>
                </a:cxn>
                <a:cxn ang="0">
                  <a:pos x="141" y="108"/>
                </a:cxn>
                <a:cxn ang="0">
                  <a:pos x="147" y="104"/>
                </a:cxn>
                <a:cxn ang="0">
                  <a:pos x="153" y="99"/>
                </a:cxn>
                <a:cxn ang="0">
                  <a:pos x="158" y="93"/>
                </a:cxn>
                <a:cxn ang="0">
                  <a:pos x="164" y="87"/>
                </a:cxn>
                <a:cxn ang="0">
                  <a:pos x="168" y="83"/>
                </a:cxn>
                <a:cxn ang="0">
                  <a:pos x="175" y="74"/>
                </a:cxn>
                <a:cxn ang="0">
                  <a:pos x="179" y="66"/>
                </a:cxn>
                <a:cxn ang="0">
                  <a:pos x="183" y="61"/>
                </a:cxn>
                <a:cxn ang="0">
                  <a:pos x="187" y="55"/>
                </a:cxn>
                <a:cxn ang="0">
                  <a:pos x="189" y="49"/>
                </a:cxn>
                <a:cxn ang="0">
                  <a:pos x="193" y="43"/>
                </a:cxn>
                <a:cxn ang="0">
                  <a:pos x="195" y="38"/>
                </a:cxn>
                <a:cxn ang="0">
                  <a:pos x="198" y="32"/>
                </a:cxn>
                <a:cxn ang="0">
                  <a:pos x="200" y="24"/>
                </a:cxn>
                <a:cxn ang="0">
                  <a:pos x="204" y="19"/>
                </a:cxn>
                <a:cxn ang="0">
                  <a:pos x="206" y="11"/>
                </a:cxn>
                <a:cxn ang="0">
                  <a:pos x="210" y="5"/>
                </a:cxn>
              </a:cxnLst>
              <a:rect l="0" t="0" r="r" b="b"/>
              <a:pathLst>
                <a:path w="212" h="135">
                  <a:moveTo>
                    <a:pt x="0" y="135"/>
                  </a:moveTo>
                  <a:lnTo>
                    <a:pt x="2" y="135"/>
                  </a:lnTo>
                  <a:lnTo>
                    <a:pt x="4" y="135"/>
                  </a:lnTo>
                  <a:lnTo>
                    <a:pt x="6" y="135"/>
                  </a:lnTo>
                  <a:lnTo>
                    <a:pt x="8" y="135"/>
                  </a:lnTo>
                  <a:lnTo>
                    <a:pt x="10" y="135"/>
                  </a:lnTo>
                  <a:lnTo>
                    <a:pt x="12" y="135"/>
                  </a:lnTo>
                  <a:lnTo>
                    <a:pt x="13" y="135"/>
                  </a:lnTo>
                  <a:lnTo>
                    <a:pt x="15" y="135"/>
                  </a:lnTo>
                  <a:lnTo>
                    <a:pt x="17" y="135"/>
                  </a:lnTo>
                  <a:lnTo>
                    <a:pt x="19" y="135"/>
                  </a:lnTo>
                  <a:lnTo>
                    <a:pt x="21" y="135"/>
                  </a:lnTo>
                  <a:lnTo>
                    <a:pt x="23" y="135"/>
                  </a:lnTo>
                  <a:lnTo>
                    <a:pt x="25" y="135"/>
                  </a:lnTo>
                  <a:lnTo>
                    <a:pt x="27" y="135"/>
                  </a:lnTo>
                  <a:lnTo>
                    <a:pt x="29" y="135"/>
                  </a:lnTo>
                  <a:lnTo>
                    <a:pt x="31" y="135"/>
                  </a:lnTo>
                  <a:lnTo>
                    <a:pt x="33" y="135"/>
                  </a:lnTo>
                  <a:lnTo>
                    <a:pt x="34" y="135"/>
                  </a:lnTo>
                  <a:lnTo>
                    <a:pt x="36" y="135"/>
                  </a:lnTo>
                  <a:lnTo>
                    <a:pt x="38" y="135"/>
                  </a:lnTo>
                  <a:lnTo>
                    <a:pt x="40" y="135"/>
                  </a:lnTo>
                  <a:lnTo>
                    <a:pt x="42" y="135"/>
                  </a:lnTo>
                  <a:lnTo>
                    <a:pt x="44" y="135"/>
                  </a:lnTo>
                  <a:lnTo>
                    <a:pt x="46" y="135"/>
                  </a:lnTo>
                  <a:lnTo>
                    <a:pt x="48" y="135"/>
                  </a:lnTo>
                  <a:lnTo>
                    <a:pt x="50" y="135"/>
                  </a:lnTo>
                  <a:lnTo>
                    <a:pt x="52" y="135"/>
                  </a:lnTo>
                  <a:lnTo>
                    <a:pt x="53" y="135"/>
                  </a:lnTo>
                  <a:lnTo>
                    <a:pt x="55" y="135"/>
                  </a:lnTo>
                  <a:lnTo>
                    <a:pt x="57" y="135"/>
                  </a:lnTo>
                  <a:lnTo>
                    <a:pt x="59" y="133"/>
                  </a:lnTo>
                  <a:lnTo>
                    <a:pt x="61" y="133"/>
                  </a:lnTo>
                  <a:lnTo>
                    <a:pt x="63" y="133"/>
                  </a:lnTo>
                  <a:lnTo>
                    <a:pt x="65" y="133"/>
                  </a:lnTo>
                  <a:lnTo>
                    <a:pt x="67" y="133"/>
                  </a:lnTo>
                  <a:lnTo>
                    <a:pt x="69" y="133"/>
                  </a:lnTo>
                  <a:lnTo>
                    <a:pt x="71" y="133"/>
                  </a:lnTo>
                  <a:lnTo>
                    <a:pt x="73" y="133"/>
                  </a:lnTo>
                  <a:lnTo>
                    <a:pt x="74" y="133"/>
                  </a:lnTo>
                  <a:lnTo>
                    <a:pt x="76" y="133"/>
                  </a:lnTo>
                  <a:lnTo>
                    <a:pt x="78" y="131"/>
                  </a:lnTo>
                  <a:lnTo>
                    <a:pt x="80" y="131"/>
                  </a:lnTo>
                  <a:lnTo>
                    <a:pt x="82" y="131"/>
                  </a:lnTo>
                  <a:lnTo>
                    <a:pt x="84" y="131"/>
                  </a:lnTo>
                  <a:lnTo>
                    <a:pt x="86" y="131"/>
                  </a:lnTo>
                  <a:lnTo>
                    <a:pt x="88" y="131"/>
                  </a:lnTo>
                  <a:lnTo>
                    <a:pt x="90" y="131"/>
                  </a:lnTo>
                  <a:lnTo>
                    <a:pt x="92" y="129"/>
                  </a:lnTo>
                  <a:lnTo>
                    <a:pt x="94" y="129"/>
                  </a:lnTo>
                  <a:lnTo>
                    <a:pt x="95" y="129"/>
                  </a:lnTo>
                  <a:lnTo>
                    <a:pt x="97" y="129"/>
                  </a:lnTo>
                  <a:lnTo>
                    <a:pt x="99" y="127"/>
                  </a:lnTo>
                  <a:lnTo>
                    <a:pt x="101" y="127"/>
                  </a:lnTo>
                  <a:lnTo>
                    <a:pt x="103" y="127"/>
                  </a:lnTo>
                  <a:lnTo>
                    <a:pt x="105" y="127"/>
                  </a:lnTo>
                  <a:lnTo>
                    <a:pt x="107" y="125"/>
                  </a:lnTo>
                  <a:lnTo>
                    <a:pt x="109" y="125"/>
                  </a:lnTo>
                  <a:lnTo>
                    <a:pt x="111" y="125"/>
                  </a:lnTo>
                  <a:lnTo>
                    <a:pt x="113" y="123"/>
                  </a:lnTo>
                  <a:lnTo>
                    <a:pt x="114" y="123"/>
                  </a:lnTo>
                  <a:lnTo>
                    <a:pt x="116" y="123"/>
                  </a:lnTo>
                  <a:lnTo>
                    <a:pt x="118" y="122"/>
                  </a:lnTo>
                  <a:lnTo>
                    <a:pt x="120" y="122"/>
                  </a:lnTo>
                  <a:lnTo>
                    <a:pt x="122" y="120"/>
                  </a:lnTo>
                  <a:lnTo>
                    <a:pt x="124" y="120"/>
                  </a:lnTo>
                  <a:lnTo>
                    <a:pt x="126" y="118"/>
                  </a:lnTo>
                  <a:lnTo>
                    <a:pt x="128" y="118"/>
                  </a:lnTo>
                  <a:lnTo>
                    <a:pt x="130" y="116"/>
                  </a:lnTo>
                  <a:lnTo>
                    <a:pt x="132" y="116"/>
                  </a:lnTo>
                  <a:lnTo>
                    <a:pt x="134" y="114"/>
                  </a:lnTo>
                  <a:lnTo>
                    <a:pt x="135" y="112"/>
                  </a:lnTo>
                  <a:lnTo>
                    <a:pt x="137" y="112"/>
                  </a:lnTo>
                  <a:lnTo>
                    <a:pt x="139" y="110"/>
                  </a:lnTo>
                  <a:lnTo>
                    <a:pt x="141" y="108"/>
                  </a:lnTo>
                  <a:lnTo>
                    <a:pt x="143" y="106"/>
                  </a:lnTo>
                  <a:lnTo>
                    <a:pt x="145" y="106"/>
                  </a:lnTo>
                  <a:lnTo>
                    <a:pt x="147" y="104"/>
                  </a:lnTo>
                  <a:lnTo>
                    <a:pt x="149" y="102"/>
                  </a:lnTo>
                  <a:lnTo>
                    <a:pt x="151" y="101"/>
                  </a:lnTo>
                  <a:lnTo>
                    <a:pt x="153" y="99"/>
                  </a:lnTo>
                  <a:lnTo>
                    <a:pt x="154" y="97"/>
                  </a:lnTo>
                  <a:lnTo>
                    <a:pt x="156" y="95"/>
                  </a:lnTo>
                  <a:lnTo>
                    <a:pt x="158" y="93"/>
                  </a:lnTo>
                  <a:lnTo>
                    <a:pt x="160" y="91"/>
                  </a:lnTo>
                  <a:lnTo>
                    <a:pt x="162" y="89"/>
                  </a:lnTo>
                  <a:lnTo>
                    <a:pt x="164" y="87"/>
                  </a:lnTo>
                  <a:lnTo>
                    <a:pt x="168" y="83"/>
                  </a:lnTo>
                  <a:lnTo>
                    <a:pt x="166" y="83"/>
                  </a:lnTo>
                  <a:lnTo>
                    <a:pt x="168" y="83"/>
                  </a:lnTo>
                  <a:lnTo>
                    <a:pt x="172" y="80"/>
                  </a:lnTo>
                  <a:lnTo>
                    <a:pt x="172" y="78"/>
                  </a:lnTo>
                  <a:lnTo>
                    <a:pt x="175" y="74"/>
                  </a:lnTo>
                  <a:lnTo>
                    <a:pt x="175" y="72"/>
                  </a:lnTo>
                  <a:lnTo>
                    <a:pt x="179" y="68"/>
                  </a:lnTo>
                  <a:lnTo>
                    <a:pt x="179" y="66"/>
                  </a:lnTo>
                  <a:lnTo>
                    <a:pt x="181" y="64"/>
                  </a:lnTo>
                  <a:lnTo>
                    <a:pt x="181" y="62"/>
                  </a:lnTo>
                  <a:lnTo>
                    <a:pt x="183" y="61"/>
                  </a:lnTo>
                  <a:lnTo>
                    <a:pt x="185" y="59"/>
                  </a:lnTo>
                  <a:lnTo>
                    <a:pt x="185" y="57"/>
                  </a:lnTo>
                  <a:lnTo>
                    <a:pt x="187" y="55"/>
                  </a:lnTo>
                  <a:lnTo>
                    <a:pt x="187" y="53"/>
                  </a:lnTo>
                  <a:lnTo>
                    <a:pt x="189" y="51"/>
                  </a:lnTo>
                  <a:lnTo>
                    <a:pt x="189" y="49"/>
                  </a:lnTo>
                  <a:lnTo>
                    <a:pt x="191" y="47"/>
                  </a:lnTo>
                  <a:lnTo>
                    <a:pt x="191" y="45"/>
                  </a:lnTo>
                  <a:lnTo>
                    <a:pt x="193" y="43"/>
                  </a:lnTo>
                  <a:lnTo>
                    <a:pt x="193" y="42"/>
                  </a:lnTo>
                  <a:lnTo>
                    <a:pt x="195" y="40"/>
                  </a:lnTo>
                  <a:lnTo>
                    <a:pt x="195" y="38"/>
                  </a:lnTo>
                  <a:lnTo>
                    <a:pt x="196" y="36"/>
                  </a:lnTo>
                  <a:lnTo>
                    <a:pt x="196" y="34"/>
                  </a:lnTo>
                  <a:lnTo>
                    <a:pt x="198" y="32"/>
                  </a:lnTo>
                  <a:lnTo>
                    <a:pt x="198" y="30"/>
                  </a:lnTo>
                  <a:lnTo>
                    <a:pt x="200" y="28"/>
                  </a:lnTo>
                  <a:lnTo>
                    <a:pt x="200" y="24"/>
                  </a:lnTo>
                  <a:lnTo>
                    <a:pt x="202" y="22"/>
                  </a:lnTo>
                  <a:lnTo>
                    <a:pt x="202" y="21"/>
                  </a:lnTo>
                  <a:lnTo>
                    <a:pt x="204" y="19"/>
                  </a:lnTo>
                  <a:lnTo>
                    <a:pt x="204" y="17"/>
                  </a:lnTo>
                  <a:lnTo>
                    <a:pt x="206" y="15"/>
                  </a:lnTo>
                  <a:lnTo>
                    <a:pt x="206" y="11"/>
                  </a:lnTo>
                  <a:lnTo>
                    <a:pt x="208" y="9"/>
                  </a:lnTo>
                  <a:lnTo>
                    <a:pt x="208" y="7"/>
                  </a:lnTo>
                  <a:lnTo>
                    <a:pt x="210" y="5"/>
                  </a:lnTo>
                  <a:lnTo>
                    <a:pt x="210" y="2"/>
                  </a:lnTo>
                  <a:lnTo>
                    <a:pt x="212" y="0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>
                <a:latin typeface="+mn-lt"/>
              </a:endParaRPr>
            </a:p>
          </p:txBody>
        </p:sp>
        <p:sp>
          <p:nvSpPr>
            <p:cNvPr id="1391" name="Freeform 367"/>
            <p:cNvSpPr>
              <a:spLocks/>
            </p:cNvSpPr>
            <p:nvPr/>
          </p:nvSpPr>
          <p:spPr bwMode="auto">
            <a:xfrm>
              <a:off x="4581525" y="4548188"/>
              <a:ext cx="193675" cy="758825"/>
            </a:xfrm>
            <a:custGeom>
              <a:avLst/>
              <a:gdLst/>
              <a:ahLst/>
              <a:cxnLst>
                <a:cxn ang="0">
                  <a:pos x="2" y="472"/>
                </a:cxn>
                <a:cxn ang="0">
                  <a:pos x="3" y="464"/>
                </a:cxn>
                <a:cxn ang="0">
                  <a:pos x="7" y="457"/>
                </a:cxn>
                <a:cxn ang="0">
                  <a:pos x="9" y="447"/>
                </a:cxn>
                <a:cxn ang="0">
                  <a:pos x="13" y="440"/>
                </a:cxn>
                <a:cxn ang="0">
                  <a:pos x="15" y="430"/>
                </a:cxn>
                <a:cxn ang="0">
                  <a:pos x="19" y="420"/>
                </a:cxn>
                <a:cxn ang="0">
                  <a:pos x="21" y="411"/>
                </a:cxn>
                <a:cxn ang="0">
                  <a:pos x="24" y="400"/>
                </a:cxn>
                <a:cxn ang="0">
                  <a:pos x="26" y="390"/>
                </a:cxn>
                <a:cxn ang="0">
                  <a:pos x="30" y="380"/>
                </a:cxn>
                <a:cxn ang="0">
                  <a:pos x="32" y="369"/>
                </a:cxn>
                <a:cxn ang="0">
                  <a:pos x="36" y="358"/>
                </a:cxn>
                <a:cxn ang="0">
                  <a:pos x="38" y="346"/>
                </a:cxn>
                <a:cxn ang="0">
                  <a:pos x="42" y="335"/>
                </a:cxn>
                <a:cxn ang="0">
                  <a:pos x="43" y="323"/>
                </a:cxn>
                <a:cxn ang="0">
                  <a:pos x="47" y="312"/>
                </a:cxn>
                <a:cxn ang="0">
                  <a:pos x="49" y="299"/>
                </a:cxn>
                <a:cxn ang="0">
                  <a:pos x="53" y="287"/>
                </a:cxn>
                <a:cxn ang="0">
                  <a:pos x="55" y="274"/>
                </a:cxn>
                <a:cxn ang="0">
                  <a:pos x="59" y="262"/>
                </a:cxn>
                <a:cxn ang="0">
                  <a:pos x="61" y="249"/>
                </a:cxn>
                <a:cxn ang="0">
                  <a:pos x="64" y="236"/>
                </a:cxn>
                <a:cxn ang="0">
                  <a:pos x="66" y="222"/>
                </a:cxn>
                <a:cxn ang="0">
                  <a:pos x="70" y="211"/>
                </a:cxn>
                <a:cxn ang="0">
                  <a:pos x="72" y="198"/>
                </a:cxn>
                <a:cxn ang="0">
                  <a:pos x="76" y="184"/>
                </a:cxn>
                <a:cxn ang="0">
                  <a:pos x="78" y="171"/>
                </a:cxn>
                <a:cxn ang="0">
                  <a:pos x="82" y="158"/>
                </a:cxn>
                <a:cxn ang="0">
                  <a:pos x="84" y="144"/>
                </a:cxn>
                <a:cxn ang="0">
                  <a:pos x="87" y="133"/>
                </a:cxn>
                <a:cxn ang="0">
                  <a:pos x="89" y="120"/>
                </a:cxn>
                <a:cxn ang="0">
                  <a:pos x="93" y="106"/>
                </a:cxn>
                <a:cxn ang="0">
                  <a:pos x="97" y="95"/>
                </a:cxn>
                <a:cxn ang="0">
                  <a:pos x="99" y="83"/>
                </a:cxn>
                <a:cxn ang="0">
                  <a:pos x="103" y="70"/>
                </a:cxn>
                <a:cxn ang="0">
                  <a:pos x="104" y="59"/>
                </a:cxn>
                <a:cxn ang="0">
                  <a:pos x="108" y="47"/>
                </a:cxn>
                <a:cxn ang="0">
                  <a:pos x="110" y="36"/>
                </a:cxn>
                <a:cxn ang="0">
                  <a:pos x="114" y="26"/>
                </a:cxn>
                <a:cxn ang="0">
                  <a:pos x="116" y="15"/>
                </a:cxn>
                <a:cxn ang="0">
                  <a:pos x="120" y="5"/>
                </a:cxn>
              </a:cxnLst>
              <a:rect l="0" t="0" r="r" b="b"/>
              <a:pathLst>
                <a:path w="122" h="478">
                  <a:moveTo>
                    <a:pt x="0" y="478"/>
                  </a:moveTo>
                  <a:lnTo>
                    <a:pt x="0" y="476"/>
                  </a:lnTo>
                  <a:lnTo>
                    <a:pt x="2" y="472"/>
                  </a:lnTo>
                  <a:lnTo>
                    <a:pt x="2" y="470"/>
                  </a:lnTo>
                  <a:lnTo>
                    <a:pt x="3" y="466"/>
                  </a:lnTo>
                  <a:lnTo>
                    <a:pt x="3" y="464"/>
                  </a:lnTo>
                  <a:lnTo>
                    <a:pt x="5" y="462"/>
                  </a:lnTo>
                  <a:lnTo>
                    <a:pt x="5" y="459"/>
                  </a:lnTo>
                  <a:lnTo>
                    <a:pt x="7" y="457"/>
                  </a:lnTo>
                  <a:lnTo>
                    <a:pt x="7" y="453"/>
                  </a:lnTo>
                  <a:lnTo>
                    <a:pt x="9" y="451"/>
                  </a:lnTo>
                  <a:lnTo>
                    <a:pt x="9" y="447"/>
                  </a:lnTo>
                  <a:lnTo>
                    <a:pt x="11" y="445"/>
                  </a:lnTo>
                  <a:lnTo>
                    <a:pt x="11" y="441"/>
                  </a:lnTo>
                  <a:lnTo>
                    <a:pt x="13" y="440"/>
                  </a:lnTo>
                  <a:lnTo>
                    <a:pt x="13" y="436"/>
                  </a:lnTo>
                  <a:lnTo>
                    <a:pt x="15" y="432"/>
                  </a:lnTo>
                  <a:lnTo>
                    <a:pt x="15" y="430"/>
                  </a:lnTo>
                  <a:lnTo>
                    <a:pt x="17" y="426"/>
                  </a:lnTo>
                  <a:lnTo>
                    <a:pt x="17" y="422"/>
                  </a:lnTo>
                  <a:lnTo>
                    <a:pt x="19" y="420"/>
                  </a:lnTo>
                  <a:lnTo>
                    <a:pt x="19" y="417"/>
                  </a:lnTo>
                  <a:lnTo>
                    <a:pt x="21" y="413"/>
                  </a:lnTo>
                  <a:lnTo>
                    <a:pt x="21" y="411"/>
                  </a:lnTo>
                  <a:lnTo>
                    <a:pt x="23" y="407"/>
                  </a:lnTo>
                  <a:lnTo>
                    <a:pt x="23" y="403"/>
                  </a:lnTo>
                  <a:lnTo>
                    <a:pt x="24" y="400"/>
                  </a:lnTo>
                  <a:lnTo>
                    <a:pt x="24" y="398"/>
                  </a:lnTo>
                  <a:lnTo>
                    <a:pt x="26" y="394"/>
                  </a:lnTo>
                  <a:lnTo>
                    <a:pt x="26" y="390"/>
                  </a:lnTo>
                  <a:lnTo>
                    <a:pt x="28" y="386"/>
                  </a:lnTo>
                  <a:lnTo>
                    <a:pt x="28" y="382"/>
                  </a:lnTo>
                  <a:lnTo>
                    <a:pt x="30" y="380"/>
                  </a:lnTo>
                  <a:lnTo>
                    <a:pt x="30" y="377"/>
                  </a:lnTo>
                  <a:lnTo>
                    <a:pt x="32" y="373"/>
                  </a:lnTo>
                  <a:lnTo>
                    <a:pt x="32" y="369"/>
                  </a:lnTo>
                  <a:lnTo>
                    <a:pt x="34" y="365"/>
                  </a:lnTo>
                  <a:lnTo>
                    <a:pt x="34" y="361"/>
                  </a:lnTo>
                  <a:lnTo>
                    <a:pt x="36" y="358"/>
                  </a:lnTo>
                  <a:lnTo>
                    <a:pt x="36" y="354"/>
                  </a:lnTo>
                  <a:lnTo>
                    <a:pt x="38" y="350"/>
                  </a:lnTo>
                  <a:lnTo>
                    <a:pt x="38" y="346"/>
                  </a:lnTo>
                  <a:lnTo>
                    <a:pt x="40" y="342"/>
                  </a:lnTo>
                  <a:lnTo>
                    <a:pt x="40" y="339"/>
                  </a:lnTo>
                  <a:lnTo>
                    <a:pt x="42" y="335"/>
                  </a:lnTo>
                  <a:lnTo>
                    <a:pt x="42" y="331"/>
                  </a:lnTo>
                  <a:lnTo>
                    <a:pt x="43" y="327"/>
                  </a:lnTo>
                  <a:lnTo>
                    <a:pt x="43" y="323"/>
                  </a:lnTo>
                  <a:lnTo>
                    <a:pt x="45" y="320"/>
                  </a:lnTo>
                  <a:lnTo>
                    <a:pt x="45" y="316"/>
                  </a:lnTo>
                  <a:lnTo>
                    <a:pt x="47" y="312"/>
                  </a:lnTo>
                  <a:lnTo>
                    <a:pt x="47" y="308"/>
                  </a:lnTo>
                  <a:lnTo>
                    <a:pt x="49" y="302"/>
                  </a:lnTo>
                  <a:lnTo>
                    <a:pt x="49" y="299"/>
                  </a:lnTo>
                  <a:lnTo>
                    <a:pt x="51" y="295"/>
                  </a:lnTo>
                  <a:lnTo>
                    <a:pt x="51" y="291"/>
                  </a:lnTo>
                  <a:lnTo>
                    <a:pt x="53" y="287"/>
                  </a:lnTo>
                  <a:lnTo>
                    <a:pt x="53" y="283"/>
                  </a:lnTo>
                  <a:lnTo>
                    <a:pt x="55" y="278"/>
                  </a:lnTo>
                  <a:lnTo>
                    <a:pt x="55" y="274"/>
                  </a:lnTo>
                  <a:lnTo>
                    <a:pt x="57" y="270"/>
                  </a:lnTo>
                  <a:lnTo>
                    <a:pt x="57" y="266"/>
                  </a:lnTo>
                  <a:lnTo>
                    <a:pt x="59" y="262"/>
                  </a:lnTo>
                  <a:lnTo>
                    <a:pt x="59" y="257"/>
                  </a:lnTo>
                  <a:lnTo>
                    <a:pt x="61" y="253"/>
                  </a:lnTo>
                  <a:lnTo>
                    <a:pt x="61" y="249"/>
                  </a:lnTo>
                  <a:lnTo>
                    <a:pt x="63" y="245"/>
                  </a:lnTo>
                  <a:lnTo>
                    <a:pt x="63" y="240"/>
                  </a:lnTo>
                  <a:lnTo>
                    <a:pt x="64" y="236"/>
                  </a:lnTo>
                  <a:lnTo>
                    <a:pt x="64" y="232"/>
                  </a:lnTo>
                  <a:lnTo>
                    <a:pt x="66" y="228"/>
                  </a:lnTo>
                  <a:lnTo>
                    <a:pt x="66" y="222"/>
                  </a:lnTo>
                  <a:lnTo>
                    <a:pt x="68" y="219"/>
                  </a:lnTo>
                  <a:lnTo>
                    <a:pt x="68" y="215"/>
                  </a:lnTo>
                  <a:lnTo>
                    <a:pt x="70" y="211"/>
                  </a:lnTo>
                  <a:lnTo>
                    <a:pt x="70" y="205"/>
                  </a:lnTo>
                  <a:lnTo>
                    <a:pt x="72" y="201"/>
                  </a:lnTo>
                  <a:lnTo>
                    <a:pt x="72" y="198"/>
                  </a:lnTo>
                  <a:lnTo>
                    <a:pt x="74" y="192"/>
                  </a:lnTo>
                  <a:lnTo>
                    <a:pt x="74" y="188"/>
                  </a:lnTo>
                  <a:lnTo>
                    <a:pt x="76" y="184"/>
                  </a:lnTo>
                  <a:lnTo>
                    <a:pt x="76" y="180"/>
                  </a:lnTo>
                  <a:lnTo>
                    <a:pt x="78" y="175"/>
                  </a:lnTo>
                  <a:lnTo>
                    <a:pt x="78" y="171"/>
                  </a:lnTo>
                  <a:lnTo>
                    <a:pt x="80" y="167"/>
                  </a:lnTo>
                  <a:lnTo>
                    <a:pt x="80" y="163"/>
                  </a:lnTo>
                  <a:lnTo>
                    <a:pt x="82" y="158"/>
                  </a:lnTo>
                  <a:lnTo>
                    <a:pt x="82" y="154"/>
                  </a:lnTo>
                  <a:lnTo>
                    <a:pt x="84" y="150"/>
                  </a:lnTo>
                  <a:lnTo>
                    <a:pt x="84" y="144"/>
                  </a:lnTo>
                  <a:lnTo>
                    <a:pt x="85" y="140"/>
                  </a:lnTo>
                  <a:lnTo>
                    <a:pt x="85" y="137"/>
                  </a:lnTo>
                  <a:lnTo>
                    <a:pt x="87" y="133"/>
                  </a:lnTo>
                  <a:lnTo>
                    <a:pt x="87" y="129"/>
                  </a:lnTo>
                  <a:lnTo>
                    <a:pt x="89" y="123"/>
                  </a:lnTo>
                  <a:lnTo>
                    <a:pt x="89" y="120"/>
                  </a:lnTo>
                  <a:lnTo>
                    <a:pt x="91" y="116"/>
                  </a:lnTo>
                  <a:lnTo>
                    <a:pt x="91" y="112"/>
                  </a:lnTo>
                  <a:lnTo>
                    <a:pt x="93" y="106"/>
                  </a:lnTo>
                  <a:lnTo>
                    <a:pt x="95" y="102"/>
                  </a:lnTo>
                  <a:lnTo>
                    <a:pt x="95" y="99"/>
                  </a:lnTo>
                  <a:lnTo>
                    <a:pt x="97" y="95"/>
                  </a:lnTo>
                  <a:lnTo>
                    <a:pt x="97" y="91"/>
                  </a:lnTo>
                  <a:lnTo>
                    <a:pt x="99" y="87"/>
                  </a:lnTo>
                  <a:lnTo>
                    <a:pt x="99" y="83"/>
                  </a:lnTo>
                  <a:lnTo>
                    <a:pt x="101" y="78"/>
                  </a:lnTo>
                  <a:lnTo>
                    <a:pt x="101" y="74"/>
                  </a:lnTo>
                  <a:lnTo>
                    <a:pt x="103" y="70"/>
                  </a:lnTo>
                  <a:lnTo>
                    <a:pt x="103" y="66"/>
                  </a:lnTo>
                  <a:lnTo>
                    <a:pt x="104" y="62"/>
                  </a:lnTo>
                  <a:lnTo>
                    <a:pt x="104" y="59"/>
                  </a:lnTo>
                  <a:lnTo>
                    <a:pt x="106" y="55"/>
                  </a:lnTo>
                  <a:lnTo>
                    <a:pt x="106" y="51"/>
                  </a:lnTo>
                  <a:lnTo>
                    <a:pt x="108" y="47"/>
                  </a:lnTo>
                  <a:lnTo>
                    <a:pt x="108" y="43"/>
                  </a:lnTo>
                  <a:lnTo>
                    <a:pt x="110" y="40"/>
                  </a:lnTo>
                  <a:lnTo>
                    <a:pt x="110" y="36"/>
                  </a:lnTo>
                  <a:lnTo>
                    <a:pt x="112" y="34"/>
                  </a:lnTo>
                  <a:lnTo>
                    <a:pt x="112" y="30"/>
                  </a:lnTo>
                  <a:lnTo>
                    <a:pt x="114" y="26"/>
                  </a:lnTo>
                  <a:lnTo>
                    <a:pt x="114" y="22"/>
                  </a:lnTo>
                  <a:lnTo>
                    <a:pt x="116" y="19"/>
                  </a:lnTo>
                  <a:lnTo>
                    <a:pt x="116" y="15"/>
                  </a:lnTo>
                  <a:lnTo>
                    <a:pt x="118" y="13"/>
                  </a:lnTo>
                  <a:lnTo>
                    <a:pt x="118" y="9"/>
                  </a:lnTo>
                  <a:lnTo>
                    <a:pt x="120" y="5"/>
                  </a:lnTo>
                  <a:lnTo>
                    <a:pt x="120" y="1"/>
                  </a:lnTo>
                  <a:lnTo>
                    <a:pt x="122" y="0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>
                <a:latin typeface="+mn-lt"/>
              </a:endParaRPr>
            </a:p>
          </p:txBody>
        </p:sp>
        <p:sp>
          <p:nvSpPr>
            <p:cNvPr id="1392" name="Freeform 368"/>
            <p:cNvSpPr>
              <a:spLocks/>
            </p:cNvSpPr>
            <p:nvPr/>
          </p:nvSpPr>
          <p:spPr bwMode="auto">
            <a:xfrm>
              <a:off x="4775200" y="4418013"/>
              <a:ext cx="228600" cy="471488"/>
            </a:xfrm>
            <a:custGeom>
              <a:avLst/>
              <a:gdLst/>
              <a:ahLst/>
              <a:cxnLst>
                <a:cxn ang="0">
                  <a:pos x="2" y="74"/>
                </a:cxn>
                <a:cxn ang="0">
                  <a:pos x="3" y="66"/>
                </a:cxn>
                <a:cxn ang="0">
                  <a:pos x="7" y="57"/>
                </a:cxn>
                <a:cxn ang="0">
                  <a:pos x="9" y="49"/>
                </a:cxn>
                <a:cxn ang="0">
                  <a:pos x="13" y="42"/>
                </a:cxn>
                <a:cxn ang="0">
                  <a:pos x="15" y="36"/>
                </a:cxn>
                <a:cxn ang="0">
                  <a:pos x="19" y="28"/>
                </a:cxn>
                <a:cxn ang="0">
                  <a:pos x="21" y="22"/>
                </a:cxn>
                <a:cxn ang="0">
                  <a:pos x="24" y="17"/>
                </a:cxn>
                <a:cxn ang="0">
                  <a:pos x="30" y="9"/>
                </a:cxn>
                <a:cxn ang="0">
                  <a:pos x="36" y="3"/>
                </a:cxn>
                <a:cxn ang="0">
                  <a:pos x="42" y="0"/>
                </a:cxn>
                <a:cxn ang="0">
                  <a:pos x="47" y="0"/>
                </a:cxn>
                <a:cxn ang="0">
                  <a:pos x="53" y="2"/>
                </a:cxn>
                <a:cxn ang="0">
                  <a:pos x="59" y="7"/>
                </a:cxn>
                <a:cxn ang="0">
                  <a:pos x="64" y="15"/>
                </a:cxn>
                <a:cxn ang="0">
                  <a:pos x="70" y="22"/>
                </a:cxn>
                <a:cxn ang="0">
                  <a:pos x="72" y="28"/>
                </a:cxn>
                <a:cxn ang="0">
                  <a:pos x="76" y="36"/>
                </a:cxn>
                <a:cxn ang="0">
                  <a:pos x="78" y="42"/>
                </a:cxn>
                <a:cxn ang="0">
                  <a:pos x="82" y="49"/>
                </a:cxn>
                <a:cxn ang="0">
                  <a:pos x="83" y="59"/>
                </a:cxn>
                <a:cxn ang="0">
                  <a:pos x="87" y="66"/>
                </a:cxn>
                <a:cxn ang="0">
                  <a:pos x="89" y="76"/>
                </a:cxn>
                <a:cxn ang="0">
                  <a:pos x="93" y="85"/>
                </a:cxn>
                <a:cxn ang="0">
                  <a:pos x="95" y="95"/>
                </a:cxn>
                <a:cxn ang="0">
                  <a:pos x="99" y="104"/>
                </a:cxn>
                <a:cxn ang="0">
                  <a:pos x="101" y="116"/>
                </a:cxn>
                <a:cxn ang="0">
                  <a:pos x="104" y="125"/>
                </a:cxn>
                <a:cxn ang="0">
                  <a:pos x="106" y="137"/>
                </a:cxn>
                <a:cxn ang="0">
                  <a:pos x="110" y="150"/>
                </a:cxn>
                <a:cxn ang="0">
                  <a:pos x="114" y="162"/>
                </a:cxn>
                <a:cxn ang="0">
                  <a:pos x="116" y="173"/>
                </a:cxn>
                <a:cxn ang="0">
                  <a:pos x="120" y="186"/>
                </a:cxn>
                <a:cxn ang="0">
                  <a:pos x="122" y="198"/>
                </a:cxn>
                <a:cxn ang="0">
                  <a:pos x="125" y="211"/>
                </a:cxn>
                <a:cxn ang="0">
                  <a:pos x="127" y="222"/>
                </a:cxn>
                <a:cxn ang="0">
                  <a:pos x="131" y="236"/>
                </a:cxn>
                <a:cxn ang="0">
                  <a:pos x="133" y="249"/>
                </a:cxn>
                <a:cxn ang="0">
                  <a:pos x="137" y="262"/>
                </a:cxn>
                <a:cxn ang="0">
                  <a:pos x="139" y="276"/>
                </a:cxn>
                <a:cxn ang="0">
                  <a:pos x="143" y="289"/>
                </a:cxn>
              </a:cxnLst>
              <a:rect l="0" t="0" r="r" b="b"/>
              <a:pathLst>
                <a:path w="144" h="297">
                  <a:moveTo>
                    <a:pt x="0" y="82"/>
                  </a:moveTo>
                  <a:lnTo>
                    <a:pt x="0" y="78"/>
                  </a:lnTo>
                  <a:lnTo>
                    <a:pt x="2" y="74"/>
                  </a:lnTo>
                  <a:lnTo>
                    <a:pt x="2" y="72"/>
                  </a:lnTo>
                  <a:lnTo>
                    <a:pt x="3" y="68"/>
                  </a:lnTo>
                  <a:lnTo>
                    <a:pt x="3" y="66"/>
                  </a:lnTo>
                  <a:lnTo>
                    <a:pt x="5" y="62"/>
                  </a:lnTo>
                  <a:lnTo>
                    <a:pt x="5" y="61"/>
                  </a:lnTo>
                  <a:lnTo>
                    <a:pt x="7" y="57"/>
                  </a:lnTo>
                  <a:lnTo>
                    <a:pt x="7" y="55"/>
                  </a:lnTo>
                  <a:lnTo>
                    <a:pt x="9" y="53"/>
                  </a:lnTo>
                  <a:lnTo>
                    <a:pt x="9" y="49"/>
                  </a:lnTo>
                  <a:lnTo>
                    <a:pt x="11" y="47"/>
                  </a:lnTo>
                  <a:lnTo>
                    <a:pt x="11" y="45"/>
                  </a:lnTo>
                  <a:lnTo>
                    <a:pt x="13" y="42"/>
                  </a:lnTo>
                  <a:lnTo>
                    <a:pt x="13" y="40"/>
                  </a:lnTo>
                  <a:lnTo>
                    <a:pt x="15" y="38"/>
                  </a:lnTo>
                  <a:lnTo>
                    <a:pt x="15" y="36"/>
                  </a:lnTo>
                  <a:lnTo>
                    <a:pt x="17" y="34"/>
                  </a:lnTo>
                  <a:lnTo>
                    <a:pt x="17" y="30"/>
                  </a:lnTo>
                  <a:lnTo>
                    <a:pt x="19" y="28"/>
                  </a:lnTo>
                  <a:lnTo>
                    <a:pt x="19" y="26"/>
                  </a:lnTo>
                  <a:lnTo>
                    <a:pt x="21" y="24"/>
                  </a:lnTo>
                  <a:lnTo>
                    <a:pt x="21" y="22"/>
                  </a:lnTo>
                  <a:lnTo>
                    <a:pt x="23" y="21"/>
                  </a:lnTo>
                  <a:lnTo>
                    <a:pt x="24" y="19"/>
                  </a:lnTo>
                  <a:lnTo>
                    <a:pt x="24" y="17"/>
                  </a:lnTo>
                  <a:lnTo>
                    <a:pt x="28" y="13"/>
                  </a:lnTo>
                  <a:lnTo>
                    <a:pt x="28" y="11"/>
                  </a:lnTo>
                  <a:lnTo>
                    <a:pt x="30" y="9"/>
                  </a:lnTo>
                  <a:lnTo>
                    <a:pt x="32" y="7"/>
                  </a:lnTo>
                  <a:lnTo>
                    <a:pt x="34" y="5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3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9" y="0"/>
                  </a:lnTo>
                  <a:lnTo>
                    <a:pt x="51" y="2"/>
                  </a:lnTo>
                  <a:lnTo>
                    <a:pt x="53" y="2"/>
                  </a:lnTo>
                  <a:lnTo>
                    <a:pt x="55" y="3"/>
                  </a:lnTo>
                  <a:lnTo>
                    <a:pt x="57" y="5"/>
                  </a:lnTo>
                  <a:lnTo>
                    <a:pt x="59" y="7"/>
                  </a:lnTo>
                  <a:lnTo>
                    <a:pt x="61" y="9"/>
                  </a:lnTo>
                  <a:lnTo>
                    <a:pt x="64" y="13"/>
                  </a:lnTo>
                  <a:lnTo>
                    <a:pt x="64" y="15"/>
                  </a:lnTo>
                  <a:lnTo>
                    <a:pt x="66" y="17"/>
                  </a:lnTo>
                  <a:lnTo>
                    <a:pt x="66" y="19"/>
                  </a:lnTo>
                  <a:lnTo>
                    <a:pt x="70" y="22"/>
                  </a:lnTo>
                  <a:lnTo>
                    <a:pt x="70" y="24"/>
                  </a:lnTo>
                  <a:lnTo>
                    <a:pt x="72" y="26"/>
                  </a:lnTo>
                  <a:lnTo>
                    <a:pt x="72" y="28"/>
                  </a:lnTo>
                  <a:lnTo>
                    <a:pt x="74" y="32"/>
                  </a:lnTo>
                  <a:lnTo>
                    <a:pt x="74" y="34"/>
                  </a:lnTo>
                  <a:lnTo>
                    <a:pt x="76" y="36"/>
                  </a:lnTo>
                  <a:lnTo>
                    <a:pt x="76" y="38"/>
                  </a:lnTo>
                  <a:lnTo>
                    <a:pt x="78" y="40"/>
                  </a:lnTo>
                  <a:lnTo>
                    <a:pt x="78" y="42"/>
                  </a:lnTo>
                  <a:lnTo>
                    <a:pt x="80" y="45"/>
                  </a:lnTo>
                  <a:lnTo>
                    <a:pt x="80" y="47"/>
                  </a:lnTo>
                  <a:lnTo>
                    <a:pt x="82" y="49"/>
                  </a:lnTo>
                  <a:lnTo>
                    <a:pt x="82" y="53"/>
                  </a:lnTo>
                  <a:lnTo>
                    <a:pt x="83" y="55"/>
                  </a:lnTo>
                  <a:lnTo>
                    <a:pt x="83" y="59"/>
                  </a:lnTo>
                  <a:lnTo>
                    <a:pt x="85" y="61"/>
                  </a:lnTo>
                  <a:lnTo>
                    <a:pt x="85" y="62"/>
                  </a:lnTo>
                  <a:lnTo>
                    <a:pt x="87" y="66"/>
                  </a:lnTo>
                  <a:lnTo>
                    <a:pt x="87" y="70"/>
                  </a:lnTo>
                  <a:lnTo>
                    <a:pt x="89" y="72"/>
                  </a:lnTo>
                  <a:lnTo>
                    <a:pt x="89" y="76"/>
                  </a:lnTo>
                  <a:lnTo>
                    <a:pt x="91" y="78"/>
                  </a:lnTo>
                  <a:lnTo>
                    <a:pt x="91" y="82"/>
                  </a:lnTo>
                  <a:lnTo>
                    <a:pt x="93" y="85"/>
                  </a:lnTo>
                  <a:lnTo>
                    <a:pt x="93" y="87"/>
                  </a:lnTo>
                  <a:lnTo>
                    <a:pt x="95" y="91"/>
                  </a:lnTo>
                  <a:lnTo>
                    <a:pt x="95" y="95"/>
                  </a:lnTo>
                  <a:lnTo>
                    <a:pt x="97" y="99"/>
                  </a:lnTo>
                  <a:lnTo>
                    <a:pt x="97" y="101"/>
                  </a:lnTo>
                  <a:lnTo>
                    <a:pt x="99" y="104"/>
                  </a:lnTo>
                  <a:lnTo>
                    <a:pt x="99" y="108"/>
                  </a:lnTo>
                  <a:lnTo>
                    <a:pt x="101" y="112"/>
                  </a:lnTo>
                  <a:lnTo>
                    <a:pt x="101" y="116"/>
                  </a:lnTo>
                  <a:lnTo>
                    <a:pt x="103" y="120"/>
                  </a:lnTo>
                  <a:lnTo>
                    <a:pt x="103" y="123"/>
                  </a:lnTo>
                  <a:lnTo>
                    <a:pt x="104" y="125"/>
                  </a:lnTo>
                  <a:lnTo>
                    <a:pt x="104" y="129"/>
                  </a:lnTo>
                  <a:lnTo>
                    <a:pt x="106" y="133"/>
                  </a:lnTo>
                  <a:lnTo>
                    <a:pt x="106" y="137"/>
                  </a:lnTo>
                  <a:lnTo>
                    <a:pt x="108" y="141"/>
                  </a:lnTo>
                  <a:lnTo>
                    <a:pt x="110" y="144"/>
                  </a:lnTo>
                  <a:lnTo>
                    <a:pt x="110" y="150"/>
                  </a:lnTo>
                  <a:lnTo>
                    <a:pt x="112" y="154"/>
                  </a:lnTo>
                  <a:lnTo>
                    <a:pt x="112" y="158"/>
                  </a:lnTo>
                  <a:lnTo>
                    <a:pt x="114" y="162"/>
                  </a:lnTo>
                  <a:lnTo>
                    <a:pt x="114" y="165"/>
                  </a:lnTo>
                  <a:lnTo>
                    <a:pt x="116" y="169"/>
                  </a:lnTo>
                  <a:lnTo>
                    <a:pt x="116" y="173"/>
                  </a:lnTo>
                  <a:lnTo>
                    <a:pt x="118" y="177"/>
                  </a:lnTo>
                  <a:lnTo>
                    <a:pt x="118" y="181"/>
                  </a:lnTo>
                  <a:lnTo>
                    <a:pt x="120" y="186"/>
                  </a:lnTo>
                  <a:lnTo>
                    <a:pt x="120" y="190"/>
                  </a:lnTo>
                  <a:lnTo>
                    <a:pt x="122" y="194"/>
                  </a:lnTo>
                  <a:lnTo>
                    <a:pt x="122" y="198"/>
                  </a:lnTo>
                  <a:lnTo>
                    <a:pt x="124" y="202"/>
                  </a:lnTo>
                  <a:lnTo>
                    <a:pt x="124" y="207"/>
                  </a:lnTo>
                  <a:lnTo>
                    <a:pt x="125" y="211"/>
                  </a:lnTo>
                  <a:lnTo>
                    <a:pt x="125" y="215"/>
                  </a:lnTo>
                  <a:lnTo>
                    <a:pt x="127" y="219"/>
                  </a:lnTo>
                  <a:lnTo>
                    <a:pt x="127" y="222"/>
                  </a:lnTo>
                  <a:lnTo>
                    <a:pt x="129" y="228"/>
                  </a:lnTo>
                  <a:lnTo>
                    <a:pt x="129" y="232"/>
                  </a:lnTo>
                  <a:lnTo>
                    <a:pt x="131" y="236"/>
                  </a:lnTo>
                  <a:lnTo>
                    <a:pt x="131" y="242"/>
                  </a:lnTo>
                  <a:lnTo>
                    <a:pt x="133" y="245"/>
                  </a:lnTo>
                  <a:lnTo>
                    <a:pt x="133" y="249"/>
                  </a:lnTo>
                  <a:lnTo>
                    <a:pt x="135" y="253"/>
                  </a:lnTo>
                  <a:lnTo>
                    <a:pt x="135" y="259"/>
                  </a:lnTo>
                  <a:lnTo>
                    <a:pt x="137" y="262"/>
                  </a:lnTo>
                  <a:lnTo>
                    <a:pt x="137" y="266"/>
                  </a:lnTo>
                  <a:lnTo>
                    <a:pt x="139" y="270"/>
                  </a:lnTo>
                  <a:lnTo>
                    <a:pt x="139" y="276"/>
                  </a:lnTo>
                  <a:lnTo>
                    <a:pt x="141" y="280"/>
                  </a:lnTo>
                  <a:lnTo>
                    <a:pt x="141" y="283"/>
                  </a:lnTo>
                  <a:lnTo>
                    <a:pt x="143" y="289"/>
                  </a:lnTo>
                  <a:lnTo>
                    <a:pt x="143" y="293"/>
                  </a:lnTo>
                  <a:lnTo>
                    <a:pt x="144" y="297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>
                <a:latin typeface="+mn-lt"/>
              </a:endParaRPr>
            </a:p>
          </p:txBody>
        </p:sp>
        <p:sp>
          <p:nvSpPr>
            <p:cNvPr id="1393" name="Freeform 369"/>
            <p:cNvSpPr>
              <a:spLocks/>
            </p:cNvSpPr>
            <p:nvPr/>
          </p:nvSpPr>
          <p:spPr bwMode="auto">
            <a:xfrm>
              <a:off x="5003800" y="4889501"/>
              <a:ext cx="227013" cy="595313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4" y="21"/>
                </a:cxn>
                <a:cxn ang="0">
                  <a:pos x="8" y="34"/>
                </a:cxn>
                <a:cxn ang="0">
                  <a:pos x="10" y="47"/>
                </a:cxn>
                <a:cxn ang="0">
                  <a:pos x="14" y="59"/>
                </a:cxn>
                <a:cxn ang="0">
                  <a:pos x="16" y="72"/>
                </a:cxn>
                <a:cxn ang="0">
                  <a:pos x="20" y="85"/>
                </a:cxn>
                <a:cxn ang="0">
                  <a:pos x="21" y="97"/>
                </a:cxn>
                <a:cxn ang="0">
                  <a:pos x="25" y="108"/>
                </a:cxn>
                <a:cxn ang="0">
                  <a:pos x="27" y="120"/>
                </a:cxn>
                <a:cxn ang="0">
                  <a:pos x="31" y="131"/>
                </a:cxn>
                <a:cxn ang="0">
                  <a:pos x="33" y="143"/>
                </a:cxn>
                <a:cxn ang="0">
                  <a:pos x="37" y="154"/>
                </a:cxn>
                <a:cxn ang="0">
                  <a:pos x="39" y="165"/>
                </a:cxn>
                <a:cxn ang="0">
                  <a:pos x="42" y="175"/>
                </a:cxn>
                <a:cxn ang="0">
                  <a:pos x="44" y="186"/>
                </a:cxn>
                <a:cxn ang="0">
                  <a:pos x="48" y="196"/>
                </a:cxn>
                <a:cxn ang="0">
                  <a:pos x="50" y="205"/>
                </a:cxn>
                <a:cxn ang="0">
                  <a:pos x="54" y="215"/>
                </a:cxn>
                <a:cxn ang="0">
                  <a:pos x="56" y="225"/>
                </a:cxn>
                <a:cxn ang="0">
                  <a:pos x="60" y="232"/>
                </a:cxn>
                <a:cxn ang="0">
                  <a:pos x="61" y="242"/>
                </a:cxn>
                <a:cxn ang="0">
                  <a:pos x="65" y="249"/>
                </a:cxn>
                <a:cxn ang="0">
                  <a:pos x="67" y="257"/>
                </a:cxn>
                <a:cxn ang="0">
                  <a:pos x="71" y="265"/>
                </a:cxn>
                <a:cxn ang="0">
                  <a:pos x="73" y="272"/>
                </a:cxn>
                <a:cxn ang="0">
                  <a:pos x="77" y="280"/>
                </a:cxn>
                <a:cxn ang="0">
                  <a:pos x="79" y="285"/>
                </a:cxn>
                <a:cxn ang="0">
                  <a:pos x="82" y="293"/>
                </a:cxn>
                <a:cxn ang="0">
                  <a:pos x="84" y="299"/>
                </a:cxn>
                <a:cxn ang="0">
                  <a:pos x="88" y="305"/>
                </a:cxn>
                <a:cxn ang="0">
                  <a:pos x="90" y="310"/>
                </a:cxn>
                <a:cxn ang="0">
                  <a:pos x="94" y="316"/>
                </a:cxn>
                <a:cxn ang="0">
                  <a:pos x="96" y="322"/>
                </a:cxn>
                <a:cxn ang="0">
                  <a:pos x="100" y="327"/>
                </a:cxn>
                <a:cxn ang="0">
                  <a:pos x="105" y="335"/>
                </a:cxn>
                <a:cxn ang="0">
                  <a:pos x="111" y="343"/>
                </a:cxn>
                <a:cxn ang="0">
                  <a:pos x="117" y="350"/>
                </a:cxn>
                <a:cxn ang="0">
                  <a:pos x="122" y="358"/>
                </a:cxn>
                <a:cxn ang="0">
                  <a:pos x="128" y="364"/>
                </a:cxn>
                <a:cxn ang="0">
                  <a:pos x="134" y="367"/>
                </a:cxn>
                <a:cxn ang="0">
                  <a:pos x="140" y="373"/>
                </a:cxn>
              </a:cxnLst>
              <a:rect l="0" t="0" r="r" b="b"/>
              <a:pathLst>
                <a:path w="143" h="375">
                  <a:moveTo>
                    <a:pt x="0" y="0"/>
                  </a:moveTo>
                  <a:lnTo>
                    <a:pt x="0" y="4"/>
                  </a:lnTo>
                  <a:lnTo>
                    <a:pt x="2" y="9"/>
                  </a:lnTo>
                  <a:lnTo>
                    <a:pt x="2" y="13"/>
                  </a:lnTo>
                  <a:lnTo>
                    <a:pt x="4" y="17"/>
                  </a:lnTo>
                  <a:lnTo>
                    <a:pt x="4" y="21"/>
                  </a:lnTo>
                  <a:lnTo>
                    <a:pt x="6" y="26"/>
                  </a:lnTo>
                  <a:lnTo>
                    <a:pt x="6" y="30"/>
                  </a:lnTo>
                  <a:lnTo>
                    <a:pt x="8" y="34"/>
                  </a:lnTo>
                  <a:lnTo>
                    <a:pt x="8" y="38"/>
                  </a:lnTo>
                  <a:lnTo>
                    <a:pt x="10" y="44"/>
                  </a:lnTo>
                  <a:lnTo>
                    <a:pt x="10" y="47"/>
                  </a:lnTo>
                  <a:lnTo>
                    <a:pt x="12" y="51"/>
                  </a:lnTo>
                  <a:lnTo>
                    <a:pt x="12" y="55"/>
                  </a:lnTo>
                  <a:lnTo>
                    <a:pt x="14" y="59"/>
                  </a:lnTo>
                  <a:lnTo>
                    <a:pt x="14" y="65"/>
                  </a:lnTo>
                  <a:lnTo>
                    <a:pt x="16" y="68"/>
                  </a:lnTo>
                  <a:lnTo>
                    <a:pt x="16" y="72"/>
                  </a:lnTo>
                  <a:lnTo>
                    <a:pt x="18" y="76"/>
                  </a:lnTo>
                  <a:lnTo>
                    <a:pt x="18" y="80"/>
                  </a:lnTo>
                  <a:lnTo>
                    <a:pt x="20" y="85"/>
                  </a:lnTo>
                  <a:lnTo>
                    <a:pt x="20" y="89"/>
                  </a:lnTo>
                  <a:lnTo>
                    <a:pt x="21" y="93"/>
                  </a:lnTo>
                  <a:lnTo>
                    <a:pt x="21" y="97"/>
                  </a:lnTo>
                  <a:lnTo>
                    <a:pt x="23" y="101"/>
                  </a:lnTo>
                  <a:lnTo>
                    <a:pt x="23" y="105"/>
                  </a:lnTo>
                  <a:lnTo>
                    <a:pt x="25" y="108"/>
                  </a:lnTo>
                  <a:lnTo>
                    <a:pt x="25" y="112"/>
                  </a:lnTo>
                  <a:lnTo>
                    <a:pt x="27" y="116"/>
                  </a:lnTo>
                  <a:lnTo>
                    <a:pt x="27" y="120"/>
                  </a:lnTo>
                  <a:lnTo>
                    <a:pt x="29" y="124"/>
                  </a:lnTo>
                  <a:lnTo>
                    <a:pt x="29" y="127"/>
                  </a:lnTo>
                  <a:lnTo>
                    <a:pt x="31" y="131"/>
                  </a:lnTo>
                  <a:lnTo>
                    <a:pt x="31" y="135"/>
                  </a:lnTo>
                  <a:lnTo>
                    <a:pt x="33" y="139"/>
                  </a:lnTo>
                  <a:lnTo>
                    <a:pt x="33" y="143"/>
                  </a:lnTo>
                  <a:lnTo>
                    <a:pt x="35" y="146"/>
                  </a:lnTo>
                  <a:lnTo>
                    <a:pt x="35" y="150"/>
                  </a:lnTo>
                  <a:lnTo>
                    <a:pt x="37" y="154"/>
                  </a:lnTo>
                  <a:lnTo>
                    <a:pt x="37" y="158"/>
                  </a:lnTo>
                  <a:lnTo>
                    <a:pt x="39" y="162"/>
                  </a:lnTo>
                  <a:lnTo>
                    <a:pt x="39" y="165"/>
                  </a:lnTo>
                  <a:lnTo>
                    <a:pt x="40" y="169"/>
                  </a:lnTo>
                  <a:lnTo>
                    <a:pt x="40" y="171"/>
                  </a:lnTo>
                  <a:lnTo>
                    <a:pt x="42" y="175"/>
                  </a:lnTo>
                  <a:lnTo>
                    <a:pt x="42" y="179"/>
                  </a:lnTo>
                  <a:lnTo>
                    <a:pt x="44" y="183"/>
                  </a:lnTo>
                  <a:lnTo>
                    <a:pt x="44" y="186"/>
                  </a:lnTo>
                  <a:lnTo>
                    <a:pt x="46" y="188"/>
                  </a:lnTo>
                  <a:lnTo>
                    <a:pt x="46" y="192"/>
                  </a:lnTo>
                  <a:lnTo>
                    <a:pt x="48" y="196"/>
                  </a:lnTo>
                  <a:lnTo>
                    <a:pt x="48" y="200"/>
                  </a:lnTo>
                  <a:lnTo>
                    <a:pt x="50" y="202"/>
                  </a:lnTo>
                  <a:lnTo>
                    <a:pt x="50" y="205"/>
                  </a:lnTo>
                  <a:lnTo>
                    <a:pt x="52" y="209"/>
                  </a:lnTo>
                  <a:lnTo>
                    <a:pt x="52" y="211"/>
                  </a:lnTo>
                  <a:lnTo>
                    <a:pt x="54" y="215"/>
                  </a:lnTo>
                  <a:lnTo>
                    <a:pt x="54" y="219"/>
                  </a:lnTo>
                  <a:lnTo>
                    <a:pt x="56" y="221"/>
                  </a:lnTo>
                  <a:lnTo>
                    <a:pt x="56" y="225"/>
                  </a:lnTo>
                  <a:lnTo>
                    <a:pt x="58" y="226"/>
                  </a:lnTo>
                  <a:lnTo>
                    <a:pt x="58" y="230"/>
                  </a:lnTo>
                  <a:lnTo>
                    <a:pt x="60" y="232"/>
                  </a:lnTo>
                  <a:lnTo>
                    <a:pt x="60" y="236"/>
                  </a:lnTo>
                  <a:lnTo>
                    <a:pt x="61" y="238"/>
                  </a:lnTo>
                  <a:lnTo>
                    <a:pt x="61" y="242"/>
                  </a:lnTo>
                  <a:lnTo>
                    <a:pt x="63" y="244"/>
                  </a:lnTo>
                  <a:lnTo>
                    <a:pt x="63" y="247"/>
                  </a:lnTo>
                  <a:lnTo>
                    <a:pt x="65" y="249"/>
                  </a:lnTo>
                  <a:lnTo>
                    <a:pt x="65" y="253"/>
                  </a:lnTo>
                  <a:lnTo>
                    <a:pt x="67" y="255"/>
                  </a:lnTo>
                  <a:lnTo>
                    <a:pt x="67" y="257"/>
                  </a:lnTo>
                  <a:lnTo>
                    <a:pt x="69" y="261"/>
                  </a:lnTo>
                  <a:lnTo>
                    <a:pt x="69" y="263"/>
                  </a:lnTo>
                  <a:lnTo>
                    <a:pt x="71" y="265"/>
                  </a:lnTo>
                  <a:lnTo>
                    <a:pt x="71" y="268"/>
                  </a:lnTo>
                  <a:lnTo>
                    <a:pt x="73" y="270"/>
                  </a:lnTo>
                  <a:lnTo>
                    <a:pt x="73" y="272"/>
                  </a:lnTo>
                  <a:lnTo>
                    <a:pt x="75" y="274"/>
                  </a:lnTo>
                  <a:lnTo>
                    <a:pt x="75" y="278"/>
                  </a:lnTo>
                  <a:lnTo>
                    <a:pt x="77" y="280"/>
                  </a:lnTo>
                  <a:lnTo>
                    <a:pt x="77" y="282"/>
                  </a:lnTo>
                  <a:lnTo>
                    <a:pt x="79" y="284"/>
                  </a:lnTo>
                  <a:lnTo>
                    <a:pt x="79" y="285"/>
                  </a:lnTo>
                  <a:lnTo>
                    <a:pt x="81" y="289"/>
                  </a:lnTo>
                  <a:lnTo>
                    <a:pt x="81" y="291"/>
                  </a:lnTo>
                  <a:lnTo>
                    <a:pt x="82" y="293"/>
                  </a:lnTo>
                  <a:lnTo>
                    <a:pt x="82" y="295"/>
                  </a:lnTo>
                  <a:lnTo>
                    <a:pt x="84" y="297"/>
                  </a:lnTo>
                  <a:lnTo>
                    <a:pt x="84" y="299"/>
                  </a:lnTo>
                  <a:lnTo>
                    <a:pt x="86" y="301"/>
                  </a:lnTo>
                  <a:lnTo>
                    <a:pt x="86" y="303"/>
                  </a:lnTo>
                  <a:lnTo>
                    <a:pt x="88" y="305"/>
                  </a:lnTo>
                  <a:lnTo>
                    <a:pt x="88" y="306"/>
                  </a:lnTo>
                  <a:lnTo>
                    <a:pt x="90" y="308"/>
                  </a:lnTo>
                  <a:lnTo>
                    <a:pt x="90" y="310"/>
                  </a:lnTo>
                  <a:lnTo>
                    <a:pt x="92" y="312"/>
                  </a:lnTo>
                  <a:lnTo>
                    <a:pt x="92" y="314"/>
                  </a:lnTo>
                  <a:lnTo>
                    <a:pt x="94" y="316"/>
                  </a:lnTo>
                  <a:lnTo>
                    <a:pt x="94" y="318"/>
                  </a:lnTo>
                  <a:lnTo>
                    <a:pt x="96" y="320"/>
                  </a:lnTo>
                  <a:lnTo>
                    <a:pt x="96" y="322"/>
                  </a:lnTo>
                  <a:lnTo>
                    <a:pt x="98" y="324"/>
                  </a:lnTo>
                  <a:lnTo>
                    <a:pt x="100" y="325"/>
                  </a:lnTo>
                  <a:lnTo>
                    <a:pt x="100" y="327"/>
                  </a:lnTo>
                  <a:lnTo>
                    <a:pt x="101" y="329"/>
                  </a:lnTo>
                  <a:lnTo>
                    <a:pt x="105" y="333"/>
                  </a:lnTo>
                  <a:lnTo>
                    <a:pt x="105" y="335"/>
                  </a:lnTo>
                  <a:lnTo>
                    <a:pt x="109" y="339"/>
                  </a:lnTo>
                  <a:lnTo>
                    <a:pt x="109" y="341"/>
                  </a:lnTo>
                  <a:lnTo>
                    <a:pt x="111" y="343"/>
                  </a:lnTo>
                  <a:lnTo>
                    <a:pt x="115" y="346"/>
                  </a:lnTo>
                  <a:lnTo>
                    <a:pt x="115" y="348"/>
                  </a:lnTo>
                  <a:lnTo>
                    <a:pt x="117" y="350"/>
                  </a:lnTo>
                  <a:lnTo>
                    <a:pt x="119" y="352"/>
                  </a:lnTo>
                  <a:lnTo>
                    <a:pt x="122" y="356"/>
                  </a:lnTo>
                  <a:lnTo>
                    <a:pt x="122" y="358"/>
                  </a:lnTo>
                  <a:lnTo>
                    <a:pt x="124" y="360"/>
                  </a:lnTo>
                  <a:lnTo>
                    <a:pt x="126" y="362"/>
                  </a:lnTo>
                  <a:lnTo>
                    <a:pt x="128" y="364"/>
                  </a:lnTo>
                  <a:lnTo>
                    <a:pt x="130" y="365"/>
                  </a:lnTo>
                  <a:lnTo>
                    <a:pt x="132" y="365"/>
                  </a:lnTo>
                  <a:lnTo>
                    <a:pt x="134" y="367"/>
                  </a:lnTo>
                  <a:lnTo>
                    <a:pt x="136" y="369"/>
                  </a:lnTo>
                  <a:lnTo>
                    <a:pt x="138" y="371"/>
                  </a:lnTo>
                  <a:lnTo>
                    <a:pt x="140" y="373"/>
                  </a:lnTo>
                  <a:lnTo>
                    <a:pt x="142" y="373"/>
                  </a:lnTo>
                  <a:lnTo>
                    <a:pt x="143" y="375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>
                <a:latin typeface="+mn-lt"/>
              </a:endParaRPr>
            </a:p>
          </p:txBody>
        </p:sp>
        <p:sp>
          <p:nvSpPr>
            <p:cNvPr id="1394" name="Freeform 370"/>
            <p:cNvSpPr>
              <a:spLocks/>
            </p:cNvSpPr>
            <p:nvPr/>
          </p:nvSpPr>
          <p:spPr bwMode="auto">
            <a:xfrm>
              <a:off x="5230813" y="5484813"/>
              <a:ext cx="152400" cy="365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6" y="4"/>
                </a:cxn>
                <a:cxn ang="0">
                  <a:pos x="8" y="4"/>
                </a:cxn>
                <a:cxn ang="0">
                  <a:pos x="10" y="6"/>
                </a:cxn>
                <a:cxn ang="0">
                  <a:pos x="12" y="8"/>
                </a:cxn>
                <a:cxn ang="0">
                  <a:pos x="14" y="8"/>
                </a:cxn>
                <a:cxn ang="0">
                  <a:pos x="16" y="8"/>
                </a:cxn>
                <a:cxn ang="0">
                  <a:pos x="18" y="10"/>
                </a:cxn>
                <a:cxn ang="0">
                  <a:pos x="19" y="10"/>
                </a:cxn>
                <a:cxn ang="0">
                  <a:pos x="21" y="11"/>
                </a:cxn>
                <a:cxn ang="0">
                  <a:pos x="23" y="11"/>
                </a:cxn>
                <a:cxn ang="0">
                  <a:pos x="25" y="11"/>
                </a:cxn>
                <a:cxn ang="0">
                  <a:pos x="27" y="13"/>
                </a:cxn>
                <a:cxn ang="0">
                  <a:pos x="29" y="13"/>
                </a:cxn>
                <a:cxn ang="0">
                  <a:pos x="31" y="13"/>
                </a:cxn>
                <a:cxn ang="0">
                  <a:pos x="33" y="15"/>
                </a:cxn>
                <a:cxn ang="0">
                  <a:pos x="35" y="15"/>
                </a:cxn>
                <a:cxn ang="0">
                  <a:pos x="37" y="15"/>
                </a:cxn>
                <a:cxn ang="0">
                  <a:pos x="39" y="17"/>
                </a:cxn>
                <a:cxn ang="0">
                  <a:pos x="40" y="17"/>
                </a:cxn>
                <a:cxn ang="0">
                  <a:pos x="42" y="17"/>
                </a:cxn>
                <a:cxn ang="0">
                  <a:pos x="44" y="17"/>
                </a:cxn>
                <a:cxn ang="0">
                  <a:pos x="46" y="17"/>
                </a:cxn>
                <a:cxn ang="0">
                  <a:pos x="48" y="19"/>
                </a:cxn>
                <a:cxn ang="0">
                  <a:pos x="50" y="19"/>
                </a:cxn>
                <a:cxn ang="0">
                  <a:pos x="52" y="19"/>
                </a:cxn>
                <a:cxn ang="0">
                  <a:pos x="54" y="19"/>
                </a:cxn>
                <a:cxn ang="0">
                  <a:pos x="56" y="19"/>
                </a:cxn>
                <a:cxn ang="0">
                  <a:pos x="58" y="19"/>
                </a:cxn>
                <a:cxn ang="0">
                  <a:pos x="59" y="21"/>
                </a:cxn>
                <a:cxn ang="0">
                  <a:pos x="61" y="21"/>
                </a:cxn>
                <a:cxn ang="0">
                  <a:pos x="63" y="21"/>
                </a:cxn>
                <a:cxn ang="0">
                  <a:pos x="65" y="21"/>
                </a:cxn>
                <a:cxn ang="0">
                  <a:pos x="67" y="21"/>
                </a:cxn>
                <a:cxn ang="0">
                  <a:pos x="69" y="21"/>
                </a:cxn>
                <a:cxn ang="0">
                  <a:pos x="71" y="21"/>
                </a:cxn>
                <a:cxn ang="0">
                  <a:pos x="73" y="21"/>
                </a:cxn>
                <a:cxn ang="0">
                  <a:pos x="75" y="21"/>
                </a:cxn>
                <a:cxn ang="0">
                  <a:pos x="77" y="21"/>
                </a:cxn>
                <a:cxn ang="0">
                  <a:pos x="79" y="23"/>
                </a:cxn>
                <a:cxn ang="0">
                  <a:pos x="80" y="23"/>
                </a:cxn>
                <a:cxn ang="0">
                  <a:pos x="82" y="23"/>
                </a:cxn>
                <a:cxn ang="0">
                  <a:pos x="84" y="23"/>
                </a:cxn>
                <a:cxn ang="0">
                  <a:pos x="86" y="23"/>
                </a:cxn>
                <a:cxn ang="0">
                  <a:pos x="88" y="23"/>
                </a:cxn>
                <a:cxn ang="0">
                  <a:pos x="90" y="23"/>
                </a:cxn>
                <a:cxn ang="0">
                  <a:pos x="92" y="23"/>
                </a:cxn>
                <a:cxn ang="0">
                  <a:pos x="94" y="23"/>
                </a:cxn>
                <a:cxn ang="0">
                  <a:pos x="96" y="23"/>
                </a:cxn>
              </a:cxnLst>
              <a:rect l="0" t="0" r="r" b="b"/>
              <a:pathLst>
                <a:path w="96" h="23">
                  <a:moveTo>
                    <a:pt x="0" y="0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6" y="4"/>
                  </a:lnTo>
                  <a:lnTo>
                    <a:pt x="8" y="4"/>
                  </a:lnTo>
                  <a:lnTo>
                    <a:pt x="10" y="6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10"/>
                  </a:lnTo>
                  <a:lnTo>
                    <a:pt x="19" y="10"/>
                  </a:lnTo>
                  <a:lnTo>
                    <a:pt x="21" y="11"/>
                  </a:lnTo>
                  <a:lnTo>
                    <a:pt x="23" y="11"/>
                  </a:lnTo>
                  <a:lnTo>
                    <a:pt x="25" y="11"/>
                  </a:lnTo>
                  <a:lnTo>
                    <a:pt x="27" y="13"/>
                  </a:lnTo>
                  <a:lnTo>
                    <a:pt x="29" y="13"/>
                  </a:lnTo>
                  <a:lnTo>
                    <a:pt x="31" y="13"/>
                  </a:lnTo>
                  <a:lnTo>
                    <a:pt x="33" y="15"/>
                  </a:lnTo>
                  <a:lnTo>
                    <a:pt x="35" y="15"/>
                  </a:lnTo>
                  <a:lnTo>
                    <a:pt x="37" y="15"/>
                  </a:lnTo>
                  <a:lnTo>
                    <a:pt x="39" y="17"/>
                  </a:lnTo>
                  <a:lnTo>
                    <a:pt x="40" y="17"/>
                  </a:lnTo>
                  <a:lnTo>
                    <a:pt x="42" y="17"/>
                  </a:lnTo>
                  <a:lnTo>
                    <a:pt x="44" y="17"/>
                  </a:lnTo>
                  <a:lnTo>
                    <a:pt x="46" y="17"/>
                  </a:lnTo>
                  <a:lnTo>
                    <a:pt x="48" y="19"/>
                  </a:lnTo>
                  <a:lnTo>
                    <a:pt x="50" y="19"/>
                  </a:lnTo>
                  <a:lnTo>
                    <a:pt x="52" y="19"/>
                  </a:lnTo>
                  <a:lnTo>
                    <a:pt x="54" y="19"/>
                  </a:lnTo>
                  <a:lnTo>
                    <a:pt x="56" y="19"/>
                  </a:lnTo>
                  <a:lnTo>
                    <a:pt x="58" y="19"/>
                  </a:lnTo>
                  <a:lnTo>
                    <a:pt x="59" y="21"/>
                  </a:lnTo>
                  <a:lnTo>
                    <a:pt x="61" y="21"/>
                  </a:lnTo>
                  <a:lnTo>
                    <a:pt x="63" y="21"/>
                  </a:lnTo>
                  <a:lnTo>
                    <a:pt x="65" y="21"/>
                  </a:lnTo>
                  <a:lnTo>
                    <a:pt x="67" y="21"/>
                  </a:lnTo>
                  <a:lnTo>
                    <a:pt x="69" y="21"/>
                  </a:lnTo>
                  <a:lnTo>
                    <a:pt x="71" y="21"/>
                  </a:lnTo>
                  <a:lnTo>
                    <a:pt x="73" y="21"/>
                  </a:lnTo>
                  <a:lnTo>
                    <a:pt x="75" y="21"/>
                  </a:lnTo>
                  <a:lnTo>
                    <a:pt x="77" y="21"/>
                  </a:lnTo>
                  <a:lnTo>
                    <a:pt x="79" y="23"/>
                  </a:lnTo>
                  <a:lnTo>
                    <a:pt x="80" y="23"/>
                  </a:lnTo>
                  <a:lnTo>
                    <a:pt x="82" y="23"/>
                  </a:lnTo>
                  <a:lnTo>
                    <a:pt x="84" y="23"/>
                  </a:lnTo>
                  <a:lnTo>
                    <a:pt x="86" y="23"/>
                  </a:lnTo>
                  <a:lnTo>
                    <a:pt x="88" y="23"/>
                  </a:lnTo>
                  <a:lnTo>
                    <a:pt x="90" y="23"/>
                  </a:lnTo>
                  <a:lnTo>
                    <a:pt x="92" y="23"/>
                  </a:lnTo>
                  <a:lnTo>
                    <a:pt x="94" y="23"/>
                  </a:lnTo>
                  <a:lnTo>
                    <a:pt x="96" y="23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>
                <a:latin typeface="+mn-lt"/>
              </a:endParaRPr>
            </a:p>
          </p:txBody>
        </p:sp>
      </p:grpSp>
      <p:grpSp>
        <p:nvGrpSpPr>
          <p:cNvPr id="13" name="Group 379"/>
          <p:cNvGrpSpPr/>
          <p:nvPr/>
        </p:nvGrpSpPr>
        <p:grpSpPr>
          <a:xfrm>
            <a:off x="3860800" y="4429132"/>
            <a:ext cx="1522413" cy="1036638"/>
            <a:chOff x="3860800" y="4926013"/>
            <a:chExt cx="1522413" cy="60007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95" name="Freeform 371"/>
            <p:cNvSpPr>
              <a:spLocks/>
            </p:cNvSpPr>
            <p:nvPr/>
          </p:nvSpPr>
          <p:spPr bwMode="auto">
            <a:xfrm>
              <a:off x="3860800" y="5524501"/>
              <a:ext cx="384175" cy="158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0" y="0"/>
                </a:cxn>
                <a:cxn ang="0">
                  <a:pos x="15" y="0"/>
                </a:cxn>
                <a:cxn ang="0">
                  <a:pos x="21" y="0"/>
                </a:cxn>
                <a:cxn ang="0">
                  <a:pos x="27" y="0"/>
                </a:cxn>
                <a:cxn ang="0">
                  <a:pos x="32" y="0"/>
                </a:cxn>
                <a:cxn ang="0">
                  <a:pos x="38" y="0"/>
                </a:cxn>
                <a:cxn ang="0">
                  <a:pos x="44" y="0"/>
                </a:cxn>
                <a:cxn ang="0">
                  <a:pos x="50" y="0"/>
                </a:cxn>
                <a:cxn ang="0">
                  <a:pos x="55" y="0"/>
                </a:cxn>
                <a:cxn ang="0">
                  <a:pos x="61" y="0"/>
                </a:cxn>
                <a:cxn ang="0">
                  <a:pos x="67" y="0"/>
                </a:cxn>
                <a:cxn ang="0">
                  <a:pos x="73" y="0"/>
                </a:cxn>
                <a:cxn ang="0">
                  <a:pos x="78" y="0"/>
                </a:cxn>
                <a:cxn ang="0">
                  <a:pos x="84" y="0"/>
                </a:cxn>
                <a:cxn ang="0">
                  <a:pos x="90" y="0"/>
                </a:cxn>
                <a:cxn ang="0">
                  <a:pos x="95" y="0"/>
                </a:cxn>
                <a:cxn ang="0">
                  <a:pos x="101" y="0"/>
                </a:cxn>
                <a:cxn ang="0">
                  <a:pos x="107" y="0"/>
                </a:cxn>
                <a:cxn ang="0">
                  <a:pos x="113" y="0"/>
                </a:cxn>
                <a:cxn ang="0">
                  <a:pos x="118" y="0"/>
                </a:cxn>
                <a:cxn ang="0">
                  <a:pos x="124" y="0"/>
                </a:cxn>
                <a:cxn ang="0">
                  <a:pos x="130" y="0"/>
                </a:cxn>
                <a:cxn ang="0">
                  <a:pos x="135" y="0"/>
                </a:cxn>
                <a:cxn ang="0">
                  <a:pos x="141" y="0"/>
                </a:cxn>
                <a:cxn ang="0">
                  <a:pos x="147" y="0"/>
                </a:cxn>
                <a:cxn ang="0">
                  <a:pos x="153" y="0"/>
                </a:cxn>
                <a:cxn ang="0">
                  <a:pos x="158" y="0"/>
                </a:cxn>
                <a:cxn ang="0">
                  <a:pos x="164" y="0"/>
                </a:cxn>
                <a:cxn ang="0">
                  <a:pos x="170" y="0"/>
                </a:cxn>
                <a:cxn ang="0">
                  <a:pos x="175" y="0"/>
                </a:cxn>
                <a:cxn ang="0">
                  <a:pos x="181" y="0"/>
                </a:cxn>
                <a:cxn ang="0">
                  <a:pos x="187" y="0"/>
                </a:cxn>
                <a:cxn ang="0">
                  <a:pos x="193" y="0"/>
                </a:cxn>
                <a:cxn ang="0">
                  <a:pos x="198" y="0"/>
                </a:cxn>
                <a:cxn ang="0">
                  <a:pos x="204" y="0"/>
                </a:cxn>
                <a:cxn ang="0">
                  <a:pos x="210" y="0"/>
                </a:cxn>
                <a:cxn ang="0">
                  <a:pos x="215" y="0"/>
                </a:cxn>
                <a:cxn ang="0">
                  <a:pos x="221" y="0"/>
                </a:cxn>
                <a:cxn ang="0">
                  <a:pos x="227" y="0"/>
                </a:cxn>
                <a:cxn ang="0">
                  <a:pos x="233" y="0"/>
                </a:cxn>
                <a:cxn ang="0">
                  <a:pos x="238" y="0"/>
                </a:cxn>
              </a:cxnLst>
              <a:rect l="0" t="0" r="r" b="b"/>
              <a:pathLst>
                <a:path w="242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1" y="0"/>
                  </a:lnTo>
                  <a:lnTo>
                    <a:pt x="73" y="0"/>
                  </a:lnTo>
                  <a:lnTo>
                    <a:pt x="74" y="0"/>
                  </a:lnTo>
                  <a:lnTo>
                    <a:pt x="76" y="0"/>
                  </a:lnTo>
                  <a:lnTo>
                    <a:pt x="78" y="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4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92" y="0"/>
                  </a:lnTo>
                  <a:lnTo>
                    <a:pt x="93" y="0"/>
                  </a:lnTo>
                  <a:lnTo>
                    <a:pt x="95" y="0"/>
                  </a:lnTo>
                  <a:lnTo>
                    <a:pt x="97" y="0"/>
                  </a:lnTo>
                  <a:lnTo>
                    <a:pt x="99" y="0"/>
                  </a:lnTo>
                  <a:lnTo>
                    <a:pt x="101" y="0"/>
                  </a:lnTo>
                  <a:lnTo>
                    <a:pt x="103" y="0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109" y="0"/>
                  </a:lnTo>
                  <a:lnTo>
                    <a:pt x="111" y="0"/>
                  </a:lnTo>
                  <a:lnTo>
                    <a:pt x="113" y="0"/>
                  </a:lnTo>
                  <a:lnTo>
                    <a:pt x="114" y="0"/>
                  </a:lnTo>
                  <a:lnTo>
                    <a:pt x="116" y="0"/>
                  </a:lnTo>
                  <a:lnTo>
                    <a:pt x="118" y="0"/>
                  </a:lnTo>
                  <a:lnTo>
                    <a:pt x="120" y="0"/>
                  </a:lnTo>
                  <a:lnTo>
                    <a:pt x="122" y="0"/>
                  </a:lnTo>
                  <a:lnTo>
                    <a:pt x="124" y="0"/>
                  </a:lnTo>
                  <a:lnTo>
                    <a:pt x="126" y="0"/>
                  </a:lnTo>
                  <a:lnTo>
                    <a:pt x="128" y="0"/>
                  </a:lnTo>
                  <a:lnTo>
                    <a:pt x="130" y="0"/>
                  </a:lnTo>
                  <a:lnTo>
                    <a:pt x="132" y="0"/>
                  </a:lnTo>
                  <a:lnTo>
                    <a:pt x="133" y="0"/>
                  </a:lnTo>
                  <a:lnTo>
                    <a:pt x="135" y="0"/>
                  </a:lnTo>
                  <a:lnTo>
                    <a:pt x="137" y="0"/>
                  </a:lnTo>
                  <a:lnTo>
                    <a:pt x="139" y="0"/>
                  </a:lnTo>
                  <a:lnTo>
                    <a:pt x="141" y="0"/>
                  </a:lnTo>
                  <a:lnTo>
                    <a:pt x="143" y="0"/>
                  </a:lnTo>
                  <a:lnTo>
                    <a:pt x="145" y="0"/>
                  </a:lnTo>
                  <a:lnTo>
                    <a:pt x="147" y="0"/>
                  </a:lnTo>
                  <a:lnTo>
                    <a:pt x="149" y="0"/>
                  </a:lnTo>
                  <a:lnTo>
                    <a:pt x="151" y="0"/>
                  </a:lnTo>
                  <a:lnTo>
                    <a:pt x="153" y="0"/>
                  </a:lnTo>
                  <a:lnTo>
                    <a:pt x="154" y="0"/>
                  </a:lnTo>
                  <a:lnTo>
                    <a:pt x="156" y="0"/>
                  </a:lnTo>
                  <a:lnTo>
                    <a:pt x="158" y="0"/>
                  </a:lnTo>
                  <a:lnTo>
                    <a:pt x="160" y="0"/>
                  </a:lnTo>
                  <a:lnTo>
                    <a:pt x="162" y="0"/>
                  </a:lnTo>
                  <a:lnTo>
                    <a:pt x="164" y="0"/>
                  </a:lnTo>
                  <a:lnTo>
                    <a:pt x="166" y="0"/>
                  </a:lnTo>
                  <a:lnTo>
                    <a:pt x="168" y="0"/>
                  </a:lnTo>
                  <a:lnTo>
                    <a:pt x="170" y="0"/>
                  </a:lnTo>
                  <a:lnTo>
                    <a:pt x="172" y="0"/>
                  </a:lnTo>
                  <a:lnTo>
                    <a:pt x="174" y="0"/>
                  </a:lnTo>
                  <a:lnTo>
                    <a:pt x="175" y="0"/>
                  </a:lnTo>
                  <a:lnTo>
                    <a:pt x="177" y="0"/>
                  </a:lnTo>
                  <a:lnTo>
                    <a:pt x="179" y="0"/>
                  </a:lnTo>
                  <a:lnTo>
                    <a:pt x="181" y="0"/>
                  </a:lnTo>
                  <a:lnTo>
                    <a:pt x="183" y="0"/>
                  </a:lnTo>
                  <a:lnTo>
                    <a:pt x="185" y="0"/>
                  </a:lnTo>
                  <a:lnTo>
                    <a:pt x="187" y="0"/>
                  </a:lnTo>
                  <a:lnTo>
                    <a:pt x="189" y="0"/>
                  </a:lnTo>
                  <a:lnTo>
                    <a:pt x="191" y="0"/>
                  </a:lnTo>
                  <a:lnTo>
                    <a:pt x="193" y="0"/>
                  </a:lnTo>
                  <a:lnTo>
                    <a:pt x="194" y="0"/>
                  </a:lnTo>
                  <a:lnTo>
                    <a:pt x="196" y="0"/>
                  </a:lnTo>
                  <a:lnTo>
                    <a:pt x="198" y="0"/>
                  </a:lnTo>
                  <a:lnTo>
                    <a:pt x="200" y="0"/>
                  </a:lnTo>
                  <a:lnTo>
                    <a:pt x="202" y="0"/>
                  </a:lnTo>
                  <a:lnTo>
                    <a:pt x="204" y="0"/>
                  </a:lnTo>
                  <a:lnTo>
                    <a:pt x="206" y="0"/>
                  </a:lnTo>
                  <a:lnTo>
                    <a:pt x="208" y="0"/>
                  </a:lnTo>
                  <a:lnTo>
                    <a:pt x="210" y="0"/>
                  </a:lnTo>
                  <a:lnTo>
                    <a:pt x="212" y="0"/>
                  </a:lnTo>
                  <a:lnTo>
                    <a:pt x="214" y="0"/>
                  </a:lnTo>
                  <a:lnTo>
                    <a:pt x="215" y="0"/>
                  </a:lnTo>
                  <a:lnTo>
                    <a:pt x="217" y="0"/>
                  </a:lnTo>
                  <a:lnTo>
                    <a:pt x="219" y="0"/>
                  </a:lnTo>
                  <a:lnTo>
                    <a:pt x="221" y="0"/>
                  </a:lnTo>
                  <a:lnTo>
                    <a:pt x="223" y="0"/>
                  </a:lnTo>
                  <a:lnTo>
                    <a:pt x="225" y="0"/>
                  </a:lnTo>
                  <a:lnTo>
                    <a:pt x="227" y="0"/>
                  </a:lnTo>
                  <a:lnTo>
                    <a:pt x="229" y="0"/>
                  </a:lnTo>
                  <a:lnTo>
                    <a:pt x="231" y="0"/>
                  </a:lnTo>
                  <a:lnTo>
                    <a:pt x="233" y="0"/>
                  </a:lnTo>
                  <a:lnTo>
                    <a:pt x="234" y="0"/>
                  </a:lnTo>
                  <a:lnTo>
                    <a:pt x="236" y="0"/>
                  </a:lnTo>
                  <a:lnTo>
                    <a:pt x="238" y="0"/>
                  </a:lnTo>
                  <a:lnTo>
                    <a:pt x="240" y="0"/>
                  </a:lnTo>
                  <a:lnTo>
                    <a:pt x="242" y="0"/>
                  </a:lnTo>
                </a:path>
              </a:pathLst>
            </a:custGeom>
            <a:noFill/>
            <a:ln w="31750">
              <a:solidFill>
                <a:srgbClr val="FF0000">
                  <a:alpha val="42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>
                <a:latin typeface="+mn-lt"/>
              </a:endParaRPr>
            </a:p>
          </p:txBody>
        </p:sp>
        <p:sp>
          <p:nvSpPr>
            <p:cNvPr id="1396" name="Freeform 372"/>
            <p:cNvSpPr>
              <a:spLocks/>
            </p:cNvSpPr>
            <p:nvPr/>
          </p:nvSpPr>
          <p:spPr bwMode="auto">
            <a:xfrm>
              <a:off x="4244975" y="4926013"/>
              <a:ext cx="381000" cy="598488"/>
            </a:xfrm>
            <a:custGeom>
              <a:avLst/>
              <a:gdLst/>
              <a:ahLst/>
              <a:cxnLst>
                <a:cxn ang="0">
                  <a:pos x="4" y="377"/>
                </a:cxn>
                <a:cxn ang="0">
                  <a:pos x="10" y="377"/>
                </a:cxn>
                <a:cxn ang="0">
                  <a:pos x="15" y="377"/>
                </a:cxn>
                <a:cxn ang="0">
                  <a:pos x="21" y="377"/>
                </a:cxn>
                <a:cxn ang="0">
                  <a:pos x="27" y="377"/>
                </a:cxn>
                <a:cxn ang="0">
                  <a:pos x="33" y="377"/>
                </a:cxn>
                <a:cxn ang="0">
                  <a:pos x="38" y="377"/>
                </a:cxn>
                <a:cxn ang="0">
                  <a:pos x="44" y="377"/>
                </a:cxn>
                <a:cxn ang="0">
                  <a:pos x="50" y="377"/>
                </a:cxn>
                <a:cxn ang="0">
                  <a:pos x="55" y="377"/>
                </a:cxn>
                <a:cxn ang="0">
                  <a:pos x="61" y="377"/>
                </a:cxn>
                <a:cxn ang="0">
                  <a:pos x="67" y="377"/>
                </a:cxn>
                <a:cxn ang="0">
                  <a:pos x="73" y="377"/>
                </a:cxn>
                <a:cxn ang="0">
                  <a:pos x="78" y="377"/>
                </a:cxn>
                <a:cxn ang="0">
                  <a:pos x="84" y="377"/>
                </a:cxn>
                <a:cxn ang="0">
                  <a:pos x="90" y="377"/>
                </a:cxn>
                <a:cxn ang="0">
                  <a:pos x="95" y="377"/>
                </a:cxn>
                <a:cxn ang="0">
                  <a:pos x="101" y="377"/>
                </a:cxn>
                <a:cxn ang="0">
                  <a:pos x="107" y="377"/>
                </a:cxn>
                <a:cxn ang="0">
                  <a:pos x="113" y="377"/>
                </a:cxn>
                <a:cxn ang="0">
                  <a:pos x="118" y="377"/>
                </a:cxn>
                <a:cxn ang="0">
                  <a:pos x="124" y="377"/>
                </a:cxn>
                <a:cxn ang="0">
                  <a:pos x="130" y="377"/>
                </a:cxn>
                <a:cxn ang="0">
                  <a:pos x="135" y="377"/>
                </a:cxn>
                <a:cxn ang="0">
                  <a:pos x="141" y="377"/>
                </a:cxn>
                <a:cxn ang="0">
                  <a:pos x="147" y="377"/>
                </a:cxn>
                <a:cxn ang="0">
                  <a:pos x="153" y="377"/>
                </a:cxn>
                <a:cxn ang="0">
                  <a:pos x="158" y="377"/>
                </a:cxn>
                <a:cxn ang="0">
                  <a:pos x="164" y="377"/>
                </a:cxn>
                <a:cxn ang="0">
                  <a:pos x="170" y="377"/>
                </a:cxn>
                <a:cxn ang="0">
                  <a:pos x="175" y="377"/>
                </a:cxn>
                <a:cxn ang="0">
                  <a:pos x="181" y="377"/>
                </a:cxn>
                <a:cxn ang="0">
                  <a:pos x="187" y="377"/>
                </a:cxn>
                <a:cxn ang="0">
                  <a:pos x="193" y="377"/>
                </a:cxn>
                <a:cxn ang="0">
                  <a:pos x="198" y="377"/>
                </a:cxn>
                <a:cxn ang="0">
                  <a:pos x="204" y="377"/>
                </a:cxn>
                <a:cxn ang="0">
                  <a:pos x="210" y="377"/>
                </a:cxn>
                <a:cxn ang="0">
                  <a:pos x="215" y="377"/>
                </a:cxn>
                <a:cxn ang="0">
                  <a:pos x="221" y="377"/>
                </a:cxn>
                <a:cxn ang="0">
                  <a:pos x="227" y="377"/>
                </a:cxn>
                <a:cxn ang="0">
                  <a:pos x="233" y="377"/>
                </a:cxn>
                <a:cxn ang="0">
                  <a:pos x="236" y="0"/>
                </a:cxn>
              </a:cxnLst>
              <a:rect l="0" t="0" r="r" b="b"/>
              <a:pathLst>
                <a:path w="240" h="377">
                  <a:moveTo>
                    <a:pt x="0" y="377"/>
                  </a:moveTo>
                  <a:lnTo>
                    <a:pt x="2" y="377"/>
                  </a:lnTo>
                  <a:lnTo>
                    <a:pt x="4" y="377"/>
                  </a:lnTo>
                  <a:lnTo>
                    <a:pt x="6" y="377"/>
                  </a:lnTo>
                  <a:lnTo>
                    <a:pt x="8" y="377"/>
                  </a:lnTo>
                  <a:lnTo>
                    <a:pt x="10" y="377"/>
                  </a:lnTo>
                  <a:lnTo>
                    <a:pt x="12" y="377"/>
                  </a:lnTo>
                  <a:lnTo>
                    <a:pt x="13" y="377"/>
                  </a:lnTo>
                  <a:lnTo>
                    <a:pt x="15" y="377"/>
                  </a:lnTo>
                  <a:lnTo>
                    <a:pt x="17" y="377"/>
                  </a:lnTo>
                  <a:lnTo>
                    <a:pt x="19" y="377"/>
                  </a:lnTo>
                  <a:lnTo>
                    <a:pt x="21" y="377"/>
                  </a:lnTo>
                  <a:lnTo>
                    <a:pt x="23" y="377"/>
                  </a:lnTo>
                  <a:lnTo>
                    <a:pt x="25" y="377"/>
                  </a:lnTo>
                  <a:lnTo>
                    <a:pt x="27" y="377"/>
                  </a:lnTo>
                  <a:lnTo>
                    <a:pt x="29" y="377"/>
                  </a:lnTo>
                  <a:lnTo>
                    <a:pt x="31" y="377"/>
                  </a:lnTo>
                  <a:lnTo>
                    <a:pt x="33" y="377"/>
                  </a:lnTo>
                  <a:lnTo>
                    <a:pt x="34" y="377"/>
                  </a:lnTo>
                  <a:lnTo>
                    <a:pt x="36" y="377"/>
                  </a:lnTo>
                  <a:lnTo>
                    <a:pt x="38" y="377"/>
                  </a:lnTo>
                  <a:lnTo>
                    <a:pt x="40" y="377"/>
                  </a:lnTo>
                  <a:lnTo>
                    <a:pt x="42" y="377"/>
                  </a:lnTo>
                  <a:lnTo>
                    <a:pt x="44" y="377"/>
                  </a:lnTo>
                  <a:lnTo>
                    <a:pt x="46" y="377"/>
                  </a:lnTo>
                  <a:lnTo>
                    <a:pt x="48" y="377"/>
                  </a:lnTo>
                  <a:lnTo>
                    <a:pt x="50" y="377"/>
                  </a:lnTo>
                  <a:lnTo>
                    <a:pt x="52" y="377"/>
                  </a:lnTo>
                  <a:lnTo>
                    <a:pt x="53" y="377"/>
                  </a:lnTo>
                  <a:lnTo>
                    <a:pt x="55" y="377"/>
                  </a:lnTo>
                  <a:lnTo>
                    <a:pt x="57" y="377"/>
                  </a:lnTo>
                  <a:lnTo>
                    <a:pt x="59" y="377"/>
                  </a:lnTo>
                  <a:lnTo>
                    <a:pt x="61" y="377"/>
                  </a:lnTo>
                  <a:lnTo>
                    <a:pt x="63" y="377"/>
                  </a:lnTo>
                  <a:lnTo>
                    <a:pt x="65" y="377"/>
                  </a:lnTo>
                  <a:lnTo>
                    <a:pt x="67" y="377"/>
                  </a:lnTo>
                  <a:lnTo>
                    <a:pt x="69" y="377"/>
                  </a:lnTo>
                  <a:lnTo>
                    <a:pt x="71" y="377"/>
                  </a:lnTo>
                  <a:lnTo>
                    <a:pt x="73" y="377"/>
                  </a:lnTo>
                  <a:lnTo>
                    <a:pt x="74" y="377"/>
                  </a:lnTo>
                  <a:lnTo>
                    <a:pt x="76" y="377"/>
                  </a:lnTo>
                  <a:lnTo>
                    <a:pt x="78" y="377"/>
                  </a:lnTo>
                  <a:lnTo>
                    <a:pt x="80" y="377"/>
                  </a:lnTo>
                  <a:lnTo>
                    <a:pt x="82" y="377"/>
                  </a:lnTo>
                  <a:lnTo>
                    <a:pt x="84" y="377"/>
                  </a:lnTo>
                  <a:lnTo>
                    <a:pt x="86" y="377"/>
                  </a:lnTo>
                  <a:lnTo>
                    <a:pt x="88" y="377"/>
                  </a:lnTo>
                  <a:lnTo>
                    <a:pt x="90" y="377"/>
                  </a:lnTo>
                  <a:lnTo>
                    <a:pt x="92" y="377"/>
                  </a:lnTo>
                  <a:lnTo>
                    <a:pt x="94" y="377"/>
                  </a:lnTo>
                  <a:lnTo>
                    <a:pt x="95" y="377"/>
                  </a:lnTo>
                  <a:lnTo>
                    <a:pt x="97" y="377"/>
                  </a:lnTo>
                  <a:lnTo>
                    <a:pt x="99" y="377"/>
                  </a:lnTo>
                  <a:lnTo>
                    <a:pt x="101" y="377"/>
                  </a:lnTo>
                  <a:lnTo>
                    <a:pt x="103" y="377"/>
                  </a:lnTo>
                  <a:lnTo>
                    <a:pt x="105" y="377"/>
                  </a:lnTo>
                  <a:lnTo>
                    <a:pt x="107" y="377"/>
                  </a:lnTo>
                  <a:lnTo>
                    <a:pt x="109" y="377"/>
                  </a:lnTo>
                  <a:lnTo>
                    <a:pt x="111" y="377"/>
                  </a:lnTo>
                  <a:lnTo>
                    <a:pt x="113" y="377"/>
                  </a:lnTo>
                  <a:lnTo>
                    <a:pt x="114" y="377"/>
                  </a:lnTo>
                  <a:lnTo>
                    <a:pt x="116" y="377"/>
                  </a:lnTo>
                  <a:lnTo>
                    <a:pt x="118" y="377"/>
                  </a:lnTo>
                  <a:lnTo>
                    <a:pt x="120" y="377"/>
                  </a:lnTo>
                  <a:lnTo>
                    <a:pt x="122" y="377"/>
                  </a:lnTo>
                  <a:lnTo>
                    <a:pt x="124" y="377"/>
                  </a:lnTo>
                  <a:lnTo>
                    <a:pt x="126" y="377"/>
                  </a:lnTo>
                  <a:lnTo>
                    <a:pt x="128" y="377"/>
                  </a:lnTo>
                  <a:lnTo>
                    <a:pt x="130" y="377"/>
                  </a:lnTo>
                  <a:lnTo>
                    <a:pt x="132" y="377"/>
                  </a:lnTo>
                  <a:lnTo>
                    <a:pt x="134" y="377"/>
                  </a:lnTo>
                  <a:lnTo>
                    <a:pt x="135" y="377"/>
                  </a:lnTo>
                  <a:lnTo>
                    <a:pt x="137" y="377"/>
                  </a:lnTo>
                  <a:lnTo>
                    <a:pt x="139" y="377"/>
                  </a:lnTo>
                  <a:lnTo>
                    <a:pt x="141" y="377"/>
                  </a:lnTo>
                  <a:lnTo>
                    <a:pt x="143" y="377"/>
                  </a:lnTo>
                  <a:lnTo>
                    <a:pt x="145" y="377"/>
                  </a:lnTo>
                  <a:lnTo>
                    <a:pt x="147" y="377"/>
                  </a:lnTo>
                  <a:lnTo>
                    <a:pt x="149" y="377"/>
                  </a:lnTo>
                  <a:lnTo>
                    <a:pt x="151" y="377"/>
                  </a:lnTo>
                  <a:lnTo>
                    <a:pt x="153" y="377"/>
                  </a:lnTo>
                  <a:lnTo>
                    <a:pt x="154" y="377"/>
                  </a:lnTo>
                  <a:lnTo>
                    <a:pt x="156" y="377"/>
                  </a:lnTo>
                  <a:lnTo>
                    <a:pt x="158" y="377"/>
                  </a:lnTo>
                  <a:lnTo>
                    <a:pt x="160" y="377"/>
                  </a:lnTo>
                  <a:lnTo>
                    <a:pt x="162" y="377"/>
                  </a:lnTo>
                  <a:lnTo>
                    <a:pt x="164" y="377"/>
                  </a:lnTo>
                  <a:lnTo>
                    <a:pt x="166" y="377"/>
                  </a:lnTo>
                  <a:lnTo>
                    <a:pt x="168" y="377"/>
                  </a:lnTo>
                  <a:lnTo>
                    <a:pt x="170" y="377"/>
                  </a:lnTo>
                  <a:lnTo>
                    <a:pt x="172" y="377"/>
                  </a:lnTo>
                  <a:lnTo>
                    <a:pt x="174" y="377"/>
                  </a:lnTo>
                  <a:lnTo>
                    <a:pt x="175" y="377"/>
                  </a:lnTo>
                  <a:lnTo>
                    <a:pt x="177" y="377"/>
                  </a:lnTo>
                  <a:lnTo>
                    <a:pt x="179" y="377"/>
                  </a:lnTo>
                  <a:lnTo>
                    <a:pt x="181" y="377"/>
                  </a:lnTo>
                  <a:lnTo>
                    <a:pt x="183" y="377"/>
                  </a:lnTo>
                  <a:lnTo>
                    <a:pt x="185" y="377"/>
                  </a:lnTo>
                  <a:lnTo>
                    <a:pt x="187" y="377"/>
                  </a:lnTo>
                  <a:lnTo>
                    <a:pt x="189" y="377"/>
                  </a:lnTo>
                  <a:lnTo>
                    <a:pt x="191" y="377"/>
                  </a:lnTo>
                  <a:lnTo>
                    <a:pt x="193" y="377"/>
                  </a:lnTo>
                  <a:lnTo>
                    <a:pt x="195" y="377"/>
                  </a:lnTo>
                  <a:lnTo>
                    <a:pt x="196" y="377"/>
                  </a:lnTo>
                  <a:lnTo>
                    <a:pt x="198" y="377"/>
                  </a:lnTo>
                  <a:lnTo>
                    <a:pt x="200" y="377"/>
                  </a:lnTo>
                  <a:lnTo>
                    <a:pt x="202" y="377"/>
                  </a:lnTo>
                  <a:lnTo>
                    <a:pt x="204" y="377"/>
                  </a:lnTo>
                  <a:lnTo>
                    <a:pt x="206" y="377"/>
                  </a:lnTo>
                  <a:lnTo>
                    <a:pt x="208" y="377"/>
                  </a:lnTo>
                  <a:lnTo>
                    <a:pt x="210" y="377"/>
                  </a:lnTo>
                  <a:lnTo>
                    <a:pt x="212" y="377"/>
                  </a:lnTo>
                  <a:lnTo>
                    <a:pt x="214" y="377"/>
                  </a:lnTo>
                  <a:lnTo>
                    <a:pt x="215" y="377"/>
                  </a:lnTo>
                  <a:lnTo>
                    <a:pt x="217" y="377"/>
                  </a:lnTo>
                  <a:lnTo>
                    <a:pt x="219" y="377"/>
                  </a:lnTo>
                  <a:lnTo>
                    <a:pt x="221" y="377"/>
                  </a:lnTo>
                  <a:lnTo>
                    <a:pt x="223" y="377"/>
                  </a:lnTo>
                  <a:lnTo>
                    <a:pt x="225" y="377"/>
                  </a:lnTo>
                  <a:lnTo>
                    <a:pt x="227" y="377"/>
                  </a:lnTo>
                  <a:lnTo>
                    <a:pt x="229" y="377"/>
                  </a:lnTo>
                  <a:lnTo>
                    <a:pt x="231" y="377"/>
                  </a:lnTo>
                  <a:lnTo>
                    <a:pt x="233" y="377"/>
                  </a:lnTo>
                  <a:lnTo>
                    <a:pt x="235" y="377"/>
                  </a:lnTo>
                  <a:lnTo>
                    <a:pt x="236" y="377"/>
                  </a:lnTo>
                  <a:lnTo>
                    <a:pt x="236" y="0"/>
                  </a:lnTo>
                  <a:lnTo>
                    <a:pt x="238" y="0"/>
                  </a:lnTo>
                  <a:lnTo>
                    <a:pt x="240" y="0"/>
                  </a:lnTo>
                </a:path>
              </a:pathLst>
            </a:custGeom>
            <a:noFill/>
            <a:ln w="31750">
              <a:solidFill>
                <a:srgbClr val="FF0000">
                  <a:alpha val="42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>
                <a:latin typeface="+mn-lt"/>
              </a:endParaRPr>
            </a:p>
          </p:txBody>
        </p:sp>
        <p:sp>
          <p:nvSpPr>
            <p:cNvPr id="1397" name="Freeform 373"/>
            <p:cNvSpPr>
              <a:spLocks/>
            </p:cNvSpPr>
            <p:nvPr/>
          </p:nvSpPr>
          <p:spPr bwMode="auto">
            <a:xfrm>
              <a:off x="4625975" y="4926013"/>
              <a:ext cx="384175" cy="158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0" y="0"/>
                </a:cxn>
                <a:cxn ang="0">
                  <a:pos x="15" y="0"/>
                </a:cxn>
                <a:cxn ang="0">
                  <a:pos x="21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0"/>
                </a:cxn>
                <a:cxn ang="0">
                  <a:pos x="44" y="0"/>
                </a:cxn>
                <a:cxn ang="0">
                  <a:pos x="50" y="0"/>
                </a:cxn>
                <a:cxn ang="0">
                  <a:pos x="56" y="0"/>
                </a:cxn>
                <a:cxn ang="0">
                  <a:pos x="61" y="0"/>
                </a:cxn>
                <a:cxn ang="0">
                  <a:pos x="67" y="0"/>
                </a:cxn>
                <a:cxn ang="0">
                  <a:pos x="73" y="0"/>
                </a:cxn>
                <a:cxn ang="0">
                  <a:pos x="78" y="0"/>
                </a:cxn>
                <a:cxn ang="0">
                  <a:pos x="84" y="0"/>
                </a:cxn>
                <a:cxn ang="0">
                  <a:pos x="90" y="0"/>
                </a:cxn>
                <a:cxn ang="0">
                  <a:pos x="96" y="0"/>
                </a:cxn>
                <a:cxn ang="0">
                  <a:pos x="101" y="0"/>
                </a:cxn>
                <a:cxn ang="0">
                  <a:pos x="107" y="0"/>
                </a:cxn>
                <a:cxn ang="0">
                  <a:pos x="113" y="0"/>
                </a:cxn>
                <a:cxn ang="0">
                  <a:pos x="118" y="0"/>
                </a:cxn>
                <a:cxn ang="0">
                  <a:pos x="124" y="0"/>
                </a:cxn>
                <a:cxn ang="0">
                  <a:pos x="130" y="0"/>
                </a:cxn>
                <a:cxn ang="0">
                  <a:pos x="136" y="0"/>
                </a:cxn>
                <a:cxn ang="0">
                  <a:pos x="141" y="0"/>
                </a:cxn>
                <a:cxn ang="0">
                  <a:pos x="147" y="0"/>
                </a:cxn>
                <a:cxn ang="0">
                  <a:pos x="153" y="0"/>
                </a:cxn>
                <a:cxn ang="0">
                  <a:pos x="158" y="0"/>
                </a:cxn>
                <a:cxn ang="0">
                  <a:pos x="164" y="0"/>
                </a:cxn>
                <a:cxn ang="0">
                  <a:pos x="170" y="0"/>
                </a:cxn>
                <a:cxn ang="0">
                  <a:pos x="176" y="0"/>
                </a:cxn>
                <a:cxn ang="0">
                  <a:pos x="181" y="0"/>
                </a:cxn>
                <a:cxn ang="0">
                  <a:pos x="187" y="0"/>
                </a:cxn>
                <a:cxn ang="0">
                  <a:pos x="193" y="0"/>
                </a:cxn>
                <a:cxn ang="0">
                  <a:pos x="198" y="0"/>
                </a:cxn>
                <a:cxn ang="0">
                  <a:pos x="204" y="0"/>
                </a:cxn>
                <a:cxn ang="0">
                  <a:pos x="210" y="0"/>
                </a:cxn>
                <a:cxn ang="0">
                  <a:pos x="216" y="0"/>
                </a:cxn>
                <a:cxn ang="0">
                  <a:pos x="221" y="0"/>
                </a:cxn>
                <a:cxn ang="0">
                  <a:pos x="227" y="0"/>
                </a:cxn>
                <a:cxn ang="0">
                  <a:pos x="233" y="0"/>
                </a:cxn>
                <a:cxn ang="0">
                  <a:pos x="238" y="0"/>
                </a:cxn>
              </a:cxnLst>
              <a:rect l="0" t="0" r="r" b="b"/>
              <a:pathLst>
                <a:path w="242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1" y="0"/>
                  </a:lnTo>
                  <a:lnTo>
                    <a:pt x="73" y="0"/>
                  </a:lnTo>
                  <a:lnTo>
                    <a:pt x="75" y="0"/>
                  </a:lnTo>
                  <a:lnTo>
                    <a:pt x="76" y="0"/>
                  </a:lnTo>
                  <a:lnTo>
                    <a:pt x="78" y="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4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92" y="0"/>
                  </a:lnTo>
                  <a:lnTo>
                    <a:pt x="94" y="0"/>
                  </a:lnTo>
                  <a:lnTo>
                    <a:pt x="96" y="0"/>
                  </a:lnTo>
                  <a:lnTo>
                    <a:pt x="97" y="0"/>
                  </a:lnTo>
                  <a:lnTo>
                    <a:pt x="99" y="0"/>
                  </a:lnTo>
                  <a:lnTo>
                    <a:pt x="101" y="0"/>
                  </a:lnTo>
                  <a:lnTo>
                    <a:pt x="103" y="0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109" y="0"/>
                  </a:lnTo>
                  <a:lnTo>
                    <a:pt x="111" y="0"/>
                  </a:lnTo>
                  <a:lnTo>
                    <a:pt x="113" y="0"/>
                  </a:lnTo>
                  <a:lnTo>
                    <a:pt x="115" y="0"/>
                  </a:lnTo>
                  <a:lnTo>
                    <a:pt x="117" y="0"/>
                  </a:lnTo>
                  <a:lnTo>
                    <a:pt x="118" y="0"/>
                  </a:lnTo>
                  <a:lnTo>
                    <a:pt x="120" y="0"/>
                  </a:lnTo>
                  <a:lnTo>
                    <a:pt x="122" y="0"/>
                  </a:lnTo>
                  <a:lnTo>
                    <a:pt x="124" y="0"/>
                  </a:lnTo>
                  <a:lnTo>
                    <a:pt x="126" y="0"/>
                  </a:lnTo>
                  <a:lnTo>
                    <a:pt x="128" y="0"/>
                  </a:lnTo>
                  <a:lnTo>
                    <a:pt x="130" y="0"/>
                  </a:lnTo>
                  <a:lnTo>
                    <a:pt x="132" y="0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7" y="0"/>
                  </a:lnTo>
                  <a:lnTo>
                    <a:pt x="139" y="0"/>
                  </a:lnTo>
                  <a:lnTo>
                    <a:pt x="141" y="0"/>
                  </a:lnTo>
                  <a:lnTo>
                    <a:pt x="143" y="0"/>
                  </a:lnTo>
                  <a:lnTo>
                    <a:pt x="145" y="0"/>
                  </a:lnTo>
                  <a:lnTo>
                    <a:pt x="147" y="0"/>
                  </a:lnTo>
                  <a:lnTo>
                    <a:pt x="149" y="0"/>
                  </a:lnTo>
                  <a:lnTo>
                    <a:pt x="151" y="0"/>
                  </a:lnTo>
                  <a:lnTo>
                    <a:pt x="153" y="0"/>
                  </a:lnTo>
                  <a:lnTo>
                    <a:pt x="155" y="0"/>
                  </a:lnTo>
                  <a:lnTo>
                    <a:pt x="157" y="0"/>
                  </a:lnTo>
                  <a:lnTo>
                    <a:pt x="158" y="0"/>
                  </a:lnTo>
                  <a:lnTo>
                    <a:pt x="160" y="0"/>
                  </a:lnTo>
                  <a:lnTo>
                    <a:pt x="162" y="0"/>
                  </a:lnTo>
                  <a:lnTo>
                    <a:pt x="164" y="0"/>
                  </a:lnTo>
                  <a:lnTo>
                    <a:pt x="166" y="0"/>
                  </a:lnTo>
                  <a:lnTo>
                    <a:pt x="168" y="0"/>
                  </a:lnTo>
                  <a:lnTo>
                    <a:pt x="170" y="0"/>
                  </a:lnTo>
                  <a:lnTo>
                    <a:pt x="172" y="0"/>
                  </a:lnTo>
                  <a:lnTo>
                    <a:pt x="174" y="0"/>
                  </a:lnTo>
                  <a:lnTo>
                    <a:pt x="176" y="0"/>
                  </a:lnTo>
                  <a:lnTo>
                    <a:pt x="177" y="0"/>
                  </a:lnTo>
                  <a:lnTo>
                    <a:pt x="179" y="0"/>
                  </a:lnTo>
                  <a:lnTo>
                    <a:pt x="181" y="0"/>
                  </a:lnTo>
                  <a:lnTo>
                    <a:pt x="183" y="0"/>
                  </a:lnTo>
                  <a:lnTo>
                    <a:pt x="185" y="0"/>
                  </a:lnTo>
                  <a:lnTo>
                    <a:pt x="187" y="0"/>
                  </a:lnTo>
                  <a:lnTo>
                    <a:pt x="189" y="0"/>
                  </a:lnTo>
                  <a:lnTo>
                    <a:pt x="191" y="0"/>
                  </a:lnTo>
                  <a:lnTo>
                    <a:pt x="193" y="0"/>
                  </a:lnTo>
                  <a:lnTo>
                    <a:pt x="195" y="0"/>
                  </a:lnTo>
                  <a:lnTo>
                    <a:pt x="197" y="0"/>
                  </a:lnTo>
                  <a:lnTo>
                    <a:pt x="198" y="0"/>
                  </a:lnTo>
                  <a:lnTo>
                    <a:pt x="200" y="0"/>
                  </a:lnTo>
                  <a:lnTo>
                    <a:pt x="202" y="0"/>
                  </a:lnTo>
                  <a:lnTo>
                    <a:pt x="204" y="0"/>
                  </a:lnTo>
                  <a:lnTo>
                    <a:pt x="206" y="0"/>
                  </a:lnTo>
                  <a:lnTo>
                    <a:pt x="208" y="0"/>
                  </a:lnTo>
                  <a:lnTo>
                    <a:pt x="210" y="0"/>
                  </a:lnTo>
                  <a:lnTo>
                    <a:pt x="212" y="0"/>
                  </a:lnTo>
                  <a:lnTo>
                    <a:pt x="214" y="0"/>
                  </a:lnTo>
                  <a:lnTo>
                    <a:pt x="216" y="0"/>
                  </a:lnTo>
                  <a:lnTo>
                    <a:pt x="218" y="0"/>
                  </a:lnTo>
                  <a:lnTo>
                    <a:pt x="219" y="0"/>
                  </a:lnTo>
                  <a:lnTo>
                    <a:pt x="221" y="0"/>
                  </a:lnTo>
                  <a:lnTo>
                    <a:pt x="223" y="0"/>
                  </a:lnTo>
                  <a:lnTo>
                    <a:pt x="225" y="0"/>
                  </a:lnTo>
                  <a:lnTo>
                    <a:pt x="227" y="0"/>
                  </a:lnTo>
                  <a:lnTo>
                    <a:pt x="229" y="0"/>
                  </a:lnTo>
                  <a:lnTo>
                    <a:pt x="231" y="0"/>
                  </a:lnTo>
                  <a:lnTo>
                    <a:pt x="233" y="0"/>
                  </a:lnTo>
                  <a:lnTo>
                    <a:pt x="235" y="0"/>
                  </a:lnTo>
                  <a:lnTo>
                    <a:pt x="237" y="0"/>
                  </a:lnTo>
                  <a:lnTo>
                    <a:pt x="238" y="0"/>
                  </a:lnTo>
                  <a:lnTo>
                    <a:pt x="240" y="0"/>
                  </a:lnTo>
                  <a:lnTo>
                    <a:pt x="242" y="0"/>
                  </a:lnTo>
                </a:path>
              </a:pathLst>
            </a:custGeom>
            <a:noFill/>
            <a:ln w="31750">
              <a:solidFill>
                <a:srgbClr val="FF0000">
                  <a:alpha val="42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>
                <a:latin typeface="+mn-lt"/>
              </a:endParaRPr>
            </a:p>
          </p:txBody>
        </p:sp>
        <p:sp>
          <p:nvSpPr>
            <p:cNvPr id="1398" name="Freeform 374"/>
            <p:cNvSpPr>
              <a:spLocks/>
            </p:cNvSpPr>
            <p:nvPr/>
          </p:nvSpPr>
          <p:spPr bwMode="auto">
            <a:xfrm>
              <a:off x="5010150" y="4926013"/>
              <a:ext cx="373063" cy="158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21" y="0"/>
                </a:cxn>
                <a:cxn ang="0">
                  <a:pos x="25" y="0"/>
                </a:cxn>
                <a:cxn ang="0">
                  <a:pos x="29" y="0"/>
                </a:cxn>
                <a:cxn ang="0">
                  <a:pos x="33" y="0"/>
                </a:cxn>
                <a:cxn ang="0">
                  <a:pos x="36" y="0"/>
                </a:cxn>
                <a:cxn ang="0">
                  <a:pos x="40" y="0"/>
                </a:cxn>
                <a:cxn ang="0">
                  <a:pos x="44" y="0"/>
                </a:cxn>
                <a:cxn ang="0">
                  <a:pos x="48" y="0"/>
                </a:cxn>
                <a:cxn ang="0">
                  <a:pos x="52" y="0"/>
                </a:cxn>
                <a:cxn ang="0">
                  <a:pos x="56" y="0"/>
                </a:cxn>
                <a:cxn ang="0">
                  <a:pos x="59" y="0"/>
                </a:cxn>
                <a:cxn ang="0">
                  <a:pos x="63" y="0"/>
                </a:cxn>
                <a:cxn ang="0">
                  <a:pos x="67" y="0"/>
                </a:cxn>
                <a:cxn ang="0">
                  <a:pos x="71" y="0"/>
                </a:cxn>
                <a:cxn ang="0">
                  <a:pos x="75" y="0"/>
                </a:cxn>
                <a:cxn ang="0">
                  <a:pos x="78" y="0"/>
                </a:cxn>
                <a:cxn ang="0">
                  <a:pos x="82" y="0"/>
                </a:cxn>
                <a:cxn ang="0">
                  <a:pos x="86" y="0"/>
                </a:cxn>
                <a:cxn ang="0">
                  <a:pos x="90" y="0"/>
                </a:cxn>
                <a:cxn ang="0">
                  <a:pos x="94" y="0"/>
                </a:cxn>
                <a:cxn ang="0">
                  <a:pos x="97" y="0"/>
                </a:cxn>
                <a:cxn ang="0">
                  <a:pos x="101" y="0"/>
                </a:cxn>
                <a:cxn ang="0">
                  <a:pos x="105" y="0"/>
                </a:cxn>
                <a:cxn ang="0">
                  <a:pos x="109" y="0"/>
                </a:cxn>
                <a:cxn ang="0">
                  <a:pos x="113" y="0"/>
                </a:cxn>
                <a:cxn ang="0">
                  <a:pos x="117" y="0"/>
                </a:cxn>
                <a:cxn ang="0">
                  <a:pos x="120" y="0"/>
                </a:cxn>
                <a:cxn ang="0">
                  <a:pos x="124" y="0"/>
                </a:cxn>
                <a:cxn ang="0">
                  <a:pos x="128" y="0"/>
                </a:cxn>
                <a:cxn ang="0">
                  <a:pos x="132" y="0"/>
                </a:cxn>
                <a:cxn ang="0">
                  <a:pos x="136" y="0"/>
                </a:cxn>
                <a:cxn ang="0">
                  <a:pos x="139" y="0"/>
                </a:cxn>
                <a:cxn ang="0">
                  <a:pos x="143" y="0"/>
                </a:cxn>
                <a:cxn ang="0">
                  <a:pos x="147" y="0"/>
                </a:cxn>
                <a:cxn ang="0">
                  <a:pos x="151" y="0"/>
                </a:cxn>
                <a:cxn ang="0">
                  <a:pos x="155" y="0"/>
                </a:cxn>
                <a:cxn ang="0">
                  <a:pos x="158" y="0"/>
                </a:cxn>
                <a:cxn ang="0">
                  <a:pos x="162" y="0"/>
                </a:cxn>
                <a:cxn ang="0">
                  <a:pos x="166" y="0"/>
                </a:cxn>
                <a:cxn ang="0">
                  <a:pos x="170" y="0"/>
                </a:cxn>
                <a:cxn ang="0">
                  <a:pos x="174" y="0"/>
                </a:cxn>
                <a:cxn ang="0">
                  <a:pos x="178" y="0"/>
                </a:cxn>
                <a:cxn ang="0">
                  <a:pos x="181" y="0"/>
                </a:cxn>
                <a:cxn ang="0">
                  <a:pos x="185" y="0"/>
                </a:cxn>
                <a:cxn ang="0">
                  <a:pos x="189" y="0"/>
                </a:cxn>
                <a:cxn ang="0">
                  <a:pos x="193" y="0"/>
                </a:cxn>
                <a:cxn ang="0">
                  <a:pos x="197" y="0"/>
                </a:cxn>
                <a:cxn ang="0">
                  <a:pos x="200" y="0"/>
                </a:cxn>
                <a:cxn ang="0">
                  <a:pos x="204" y="0"/>
                </a:cxn>
                <a:cxn ang="0">
                  <a:pos x="208" y="0"/>
                </a:cxn>
                <a:cxn ang="0">
                  <a:pos x="212" y="0"/>
                </a:cxn>
                <a:cxn ang="0">
                  <a:pos x="216" y="0"/>
                </a:cxn>
                <a:cxn ang="0">
                  <a:pos x="219" y="0"/>
                </a:cxn>
                <a:cxn ang="0">
                  <a:pos x="223" y="0"/>
                </a:cxn>
                <a:cxn ang="0">
                  <a:pos x="227" y="0"/>
                </a:cxn>
                <a:cxn ang="0">
                  <a:pos x="231" y="0"/>
                </a:cxn>
                <a:cxn ang="0">
                  <a:pos x="235" y="0"/>
                </a:cxn>
              </a:cxnLst>
              <a:rect l="0" t="0" r="r" b="b"/>
              <a:pathLst>
                <a:path w="235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1" y="0"/>
                  </a:lnTo>
                  <a:lnTo>
                    <a:pt x="73" y="0"/>
                  </a:lnTo>
                  <a:lnTo>
                    <a:pt x="75" y="0"/>
                  </a:lnTo>
                  <a:lnTo>
                    <a:pt x="77" y="0"/>
                  </a:lnTo>
                  <a:lnTo>
                    <a:pt x="78" y="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4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92" y="0"/>
                  </a:lnTo>
                  <a:lnTo>
                    <a:pt x="94" y="0"/>
                  </a:lnTo>
                  <a:lnTo>
                    <a:pt x="96" y="0"/>
                  </a:lnTo>
                  <a:lnTo>
                    <a:pt x="97" y="0"/>
                  </a:lnTo>
                  <a:lnTo>
                    <a:pt x="99" y="0"/>
                  </a:lnTo>
                  <a:lnTo>
                    <a:pt x="101" y="0"/>
                  </a:lnTo>
                  <a:lnTo>
                    <a:pt x="103" y="0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109" y="0"/>
                  </a:lnTo>
                  <a:lnTo>
                    <a:pt x="111" y="0"/>
                  </a:lnTo>
                  <a:lnTo>
                    <a:pt x="113" y="0"/>
                  </a:lnTo>
                  <a:lnTo>
                    <a:pt x="115" y="0"/>
                  </a:lnTo>
                  <a:lnTo>
                    <a:pt x="117" y="0"/>
                  </a:lnTo>
                  <a:lnTo>
                    <a:pt x="118" y="0"/>
                  </a:lnTo>
                  <a:lnTo>
                    <a:pt x="120" y="0"/>
                  </a:lnTo>
                  <a:lnTo>
                    <a:pt x="122" y="0"/>
                  </a:lnTo>
                  <a:lnTo>
                    <a:pt x="124" y="0"/>
                  </a:lnTo>
                  <a:lnTo>
                    <a:pt x="126" y="0"/>
                  </a:lnTo>
                  <a:lnTo>
                    <a:pt x="128" y="0"/>
                  </a:lnTo>
                  <a:lnTo>
                    <a:pt x="130" y="0"/>
                  </a:lnTo>
                  <a:lnTo>
                    <a:pt x="132" y="0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39" y="0"/>
                  </a:lnTo>
                  <a:lnTo>
                    <a:pt x="141" y="0"/>
                  </a:lnTo>
                  <a:lnTo>
                    <a:pt x="143" y="0"/>
                  </a:lnTo>
                  <a:lnTo>
                    <a:pt x="145" y="0"/>
                  </a:lnTo>
                  <a:lnTo>
                    <a:pt x="147" y="0"/>
                  </a:lnTo>
                  <a:lnTo>
                    <a:pt x="149" y="0"/>
                  </a:lnTo>
                  <a:lnTo>
                    <a:pt x="151" y="0"/>
                  </a:lnTo>
                  <a:lnTo>
                    <a:pt x="153" y="0"/>
                  </a:lnTo>
                  <a:lnTo>
                    <a:pt x="155" y="0"/>
                  </a:lnTo>
                  <a:lnTo>
                    <a:pt x="157" y="0"/>
                  </a:lnTo>
                  <a:lnTo>
                    <a:pt x="158" y="0"/>
                  </a:lnTo>
                  <a:lnTo>
                    <a:pt x="160" y="0"/>
                  </a:lnTo>
                  <a:lnTo>
                    <a:pt x="162" y="0"/>
                  </a:lnTo>
                  <a:lnTo>
                    <a:pt x="164" y="0"/>
                  </a:lnTo>
                  <a:lnTo>
                    <a:pt x="166" y="0"/>
                  </a:lnTo>
                  <a:lnTo>
                    <a:pt x="168" y="0"/>
                  </a:lnTo>
                  <a:lnTo>
                    <a:pt x="170" y="0"/>
                  </a:lnTo>
                  <a:lnTo>
                    <a:pt x="172" y="0"/>
                  </a:lnTo>
                  <a:lnTo>
                    <a:pt x="174" y="0"/>
                  </a:lnTo>
                  <a:lnTo>
                    <a:pt x="176" y="0"/>
                  </a:lnTo>
                  <a:lnTo>
                    <a:pt x="178" y="0"/>
                  </a:lnTo>
                  <a:lnTo>
                    <a:pt x="179" y="0"/>
                  </a:lnTo>
                  <a:lnTo>
                    <a:pt x="181" y="0"/>
                  </a:lnTo>
                  <a:lnTo>
                    <a:pt x="183" y="0"/>
                  </a:lnTo>
                  <a:lnTo>
                    <a:pt x="185" y="0"/>
                  </a:lnTo>
                  <a:lnTo>
                    <a:pt x="187" y="0"/>
                  </a:lnTo>
                  <a:lnTo>
                    <a:pt x="189" y="0"/>
                  </a:lnTo>
                  <a:lnTo>
                    <a:pt x="191" y="0"/>
                  </a:lnTo>
                  <a:lnTo>
                    <a:pt x="193" y="0"/>
                  </a:lnTo>
                  <a:lnTo>
                    <a:pt x="195" y="0"/>
                  </a:lnTo>
                  <a:lnTo>
                    <a:pt x="197" y="0"/>
                  </a:lnTo>
                  <a:lnTo>
                    <a:pt x="198" y="0"/>
                  </a:lnTo>
                  <a:lnTo>
                    <a:pt x="200" y="0"/>
                  </a:lnTo>
                  <a:lnTo>
                    <a:pt x="202" y="0"/>
                  </a:lnTo>
                  <a:lnTo>
                    <a:pt x="204" y="0"/>
                  </a:lnTo>
                  <a:lnTo>
                    <a:pt x="206" y="0"/>
                  </a:lnTo>
                  <a:lnTo>
                    <a:pt x="208" y="0"/>
                  </a:lnTo>
                  <a:lnTo>
                    <a:pt x="210" y="0"/>
                  </a:lnTo>
                  <a:lnTo>
                    <a:pt x="212" y="0"/>
                  </a:lnTo>
                  <a:lnTo>
                    <a:pt x="214" y="0"/>
                  </a:lnTo>
                  <a:lnTo>
                    <a:pt x="216" y="0"/>
                  </a:lnTo>
                  <a:lnTo>
                    <a:pt x="218" y="0"/>
                  </a:lnTo>
                  <a:lnTo>
                    <a:pt x="219" y="0"/>
                  </a:lnTo>
                  <a:lnTo>
                    <a:pt x="221" y="0"/>
                  </a:lnTo>
                  <a:lnTo>
                    <a:pt x="223" y="0"/>
                  </a:lnTo>
                  <a:lnTo>
                    <a:pt x="225" y="0"/>
                  </a:lnTo>
                  <a:lnTo>
                    <a:pt x="227" y="0"/>
                  </a:lnTo>
                  <a:lnTo>
                    <a:pt x="229" y="0"/>
                  </a:lnTo>
                  <a:lnTo>
                    <a:pt x="231" y="0"/>
                  </a:lnTo>
                  <a:lnTo>
                    <a:pt x="233" y="0"/>
                  </a:lnTo>
                  <a:lnTo>
                    <a:pt x="235" y="0"/>
                  </a:lnTo>
                </a:path>
              </a:pathLst>
            </a:custGeom>
            <a:noFill/>
            <a:ln w="31750">
              <a:solidFill>
                <a:srgbClr val="FF0000">
                  <a:alpha val="42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>
                <a:latin typeface="+mn-lt"/>
              </a:endParaRPr>
            </a:p>
          </p:txBody>
        </p:sp>
      </p:grpSp>
      <p:grpSp>
        <p:nvGrpSpPr>
          <p:cNvPr id="14" name="Group 404"/>
          <p:cNvGrpSpPr/>
          <p:nvPr/>
        </p:nvGrpSpPr>
        <p:grpSpPr>
          <a:xfrm>
            <a:off x="1142976" y="5428750"/>
            <a:ext cx="1615248" cy="214828"/>
            <a:chOff x="1142976" y="5534032"/>
            <a:chExt cx="1615248" cy="2148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81" name="Line 81"/>
            <p:cNvSpPr>
              <a:spLocks noChangeShapeType="1"/>
            </p:cNvSpPr>
            <p:nvPr/>
          </p:nvSpPr>
          <p:spPr bwMode="auto">
            <a:xfrm>
              <a:off x="1169963" y="5553082"/>
              <a:ext cx="152241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>
                <a:latin typeface="+mn-lt"/>
              </a:endParaRPr>
            </a:p>
          </p:txBody>
        </p:sp>
        <p:sp>
          <p:nvSpPr>
            <p:cNvPr id="382" name="Line 86"/>
            <p:cNvSpPr>
              <a:spLocks noChangeShapeType="1"/>
            </p:cNvSpPr>
            <p:nvPr/>
          </p:nvSpPr>
          <p:spPr bwMode="auto">
            <a:xfrm flipV="1">
              <a:off x="1169963" y="5534032"/>
              <a:ext cx="1588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>
                <a:latin typeface="+mn-lt"/>
              </a:endParaRPr>
            </a:p>
          </p:txBody>
        </p:sp>
        <p:sp>
          <p:nvSpPr>
            <p:cNvPr id="383" name="Rectangle 88"/>
            <p:cNvSpPr>
              <a:spLocks noChangeArrowheads="1"/>
            </p:cNvSpPr>
            <p:nvPr/>
          </p:nvSpPr>
          <p:spPr bwMode="auto">
            <a:xfrm>
              <a:off x="1142976" y="5564194"/>
              <a:ext cx="125034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-5</a:t>
              </a: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384" name="Line 89"/>
            <p:cNvSpPr>
              <a:spLocks noChangeShapeType="1"/>
            </p:cNvSpPr>
            <p:nvPr/>
          </p:nvSpPr>
          <p:spPr bwMode="auto">
            <a:xfrm flipV="1">
              <a:off x="1928788" y="5534032"/>
              <a:ext cx="1588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>
                <a:latin typeface="+mn-lt"/>
              </a:endParaRPr>
            </a:p>
          </p:txBody>
        </p:sp>
        <p:sp>
          <p:nvSpPr>
            <p:cNvPr id="385" name="Rectangle 91"/>
            <p:cNvSpPr>
              <a:spLocks noChangeArrowheads="1"/>
            </p:cNvSpPr>
            <p:nvPr/>
          </p:nvSpPr>
          <p:spPr bwMode="auto">
            <a:xfrm>
              <a:off x="1917676" y="5564194"/>
              <a:ext cx="7854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0</a:t>
              </a: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386" name="Line 92"/>
            <p:cNvSpPr>
              <a:spLocks noChangeShapeType="1"/>
            </p:cNvSpPr>
            <p:nvPr/>
          </p:nvSpPr>
          <p:spPr bwMode="auto">
            <a:xfrm flipV="1">
              <a:off x="2692376" y="5534032"/>
              <a:ext cx="1588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>
                <a:latin typeface="+mn-lt"/>
              </a:endParaRPr>
            </a:p>
          </p:txBody>
        </p:sp>
        <p:sp>
          <p:nvSpPr>
            <p:cNvPr id="387" name="Rectangle 94"/>
            <p:cNvSpPr>
              <a:spLocks noChangeArrowheads="1"/>
            </p:cNvSpPr>
            <p:nvPr/>
          </p:nvSpPr>
          <p:spPr bwMode="auto">
            <a:xfrm>
              <a:off x="2679676" y="5564194"/>
              <a:ext cx="7854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5</a:t>
              </a: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388" name="Line 95"/>
            <p:cNvSpPr>
              <a:spLocks noChangeShapeType="1"/>
            </p:cNvSpPr>
            <p:nvPr/>
          </p:nvSpPr>
          <p:spPr bwMode="auto">
            <a:xfrm>
              <a:off x="1169963" y="5553082"/>
              <a:ext cx="158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>
                <a:latin typeface="+mn-lt"/>
              </a:endParaRPr>
            </a:p>
          </p:txBody>
        </p:sp>
        <p:sp>
          <p:nvSpPr>
            <p:cNvPr id="389" name="Line 96"/>
            <p:cNvSpPr>
              <a:spLocks noChangeShapeType="1"/>
            </p:cNvSpPr>
            <p:nvPr/>
          </p:nvSpPr>
          <p:spPr bwMode="auto">
            <a:xfrm flipH="1">
              <a:off x="2673326" y="5553082"/>
              <a:ext cx="190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>
                <a:latin typeface="+mn-lt"/>
              </a:endParaRPr>
            </a:p>
          </p:txBody>
        </p:sp>
      </p:grpSp>
      <p:grpSp>
        <p:nvGrpSpPr>
          <p:cNvPr id="15" name="Group 389"/>
          <p:cNvGrpSpPr/>
          <p:nvPr/>
        </p:nvGrpSpPr>
        <p:grpSpPr>
          <a:xfrm>
            <a:off x="1169963" y="4252412"/>
            <a:ext cx="1522413" cy="1192213"/>
            <a:chOff x="1182688" y="2043113"/>
            <a:chExt cx="1522413" cy="11922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1" name="Freeform 126"/>
            <p:cNvSpPr>
              <a:spLocks/>
            </p:cNvSpPr>
            <p:nvPr/>
          </p:nvSpPr>
          <p:spPr bwMode="auto">
            <a:xfrm>
              <a:off x="1182688" y="3222626"/>
              <a:ext cx="384175" cy="12700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10" y="8"/>
                </a:cxn>
                <a:cxn ang="0">
                  <a:pos x="15" y="8"/>
                </a:cxn>
                <a:cxn ang="0">
                  <a:pos x="21" y="8"/>
                </a:cxn>
                <a:cxn ang="0">
                  <a:pos x="27" y="8"/>
                </a:cxn>
                <a:cxn ang="0">
                  <a:pos x="32" y="8"/>
                </a:cxn>
                <a:cxn ang="0">
                  <a:pos x="38" y="8"/>
                </a:cxn>
                <a:cxn ang="0">
                  <a:pos x="44" y="8"/>
                </a:cxn>
                <a:cxn ang="0">
                  <a:pos x="50" y="8"/>
                </a:cxn>
                <a:cxn ang="0">
                  <a:pos x="55" y="8"/>
                </a:cxn>
                <a:cxn ang="0">
                  <a:pos x="61" y="8"/>
                </a:cxn>
                <a:cxn ang="0">
                  <a:pos x="67" y="8"/>
                </a:cxn>
                <a:cxn ang="0">
                  <a:pos x="73" y="8"/>
                </a:cxn>
                <a:cxn ang="0">
                  <a:pos x="78" y="8"/>
                </a:cxn>
                <a:cxn ang="0">
                  <a:pos x="84" y="8"/>
                </a:cxn>
                <a:cxn ang="0">
                  <a:pos x="90" y="8"/>
                </a:cxn>
                <a:cxn ang="0">
                  <a:pos x="95" y="8"/>
                </a:cxn>
                <a:cxn ang="0">
                  <a:pos x="101" y="8"/>
                </a:cxn>
                <a:cxn ang="0">
                  <a:pos x="107" y="8"/>
                </a:cxn>
                <a:cxn ang="0">
                  <a:pos x="113" y="8"/>
                </a:cxn>
                <a:cxn ang="0">
                  <a:pos x="118" y="8"/>
                </a:cxn>
                <a:cxn ang="0">
                  <a:pos x="124" y="8"/>
                </a:cxn>
                <a:cxn ang="0">
                  <a:pos x="130" y="8"/>
                </a:cxn>
                <a:cxn ang="0">
                  <a:pos x="135" y="8"/>
                </a:cxn>
                <a:cxn ang="0">
                  <a:pos x="141" y="8"/>
                </a:cxn>
                <a:cxn ang="0">
                  <a:pos x="147" y="8"/>
                </a:cxn>
                <a:cxn ang="0">
                  <a:pos x="153" y="8"/>
                </a:cxn>
                <a:cxn ang="0">
                  <a:pos x="158" y="8"/>
                </a:cxn>
                <a:cxn ang="0">
                  <a:pos x="164" y="8"/>
                </a:cxn>
                <a:cxn ang="0">
                  <a:pos x="170" y="8"/>
                </a:cxn>
                <a:cxn ang="0">
                  <a:pos x="175" y="8"/>
                </a:cxn>
                <a:cxn ang="0">
                  <a:pos x="181" y="8"/>
                </a:cxn>
                <a:cxn ang="0">
                  <a:pos x="187" y="8"/>
                </a:cxn>
                <a:cxn ang="0">
                  <a:pos x="193" y="8"/>
                </a:cxn>
                <a:cxn ang="0">
                  <a:pos x="198" y="6"/>
                </a:cxn>
                <a:cxn ang="0">
                  <a:pos x="204" y="6"/>
                </a:cxn>
                <a:cxn ang="0">
                  <a:pos x="210" y="6"/>
                </a:cxn>
                <a:cxn ang="0">
                  <a:pos x="215" y="4"/>
                </a:cxn>
                <a:cxn ang="0">
                  <a:pos x="221" y="4"/>
                </a:cxn>
                <a:cxn ang="0">
                  <a:pos x="227" y="2"/>
                </a:cxn>
                <a:cxn ang="0">
                  <a:pos x="233" y="2"/>
                </a:cxn>
                <a:cxn ang="0">
                  <a:pos x="238" y="0"/>
                </a:cxn>
              </a:cxnLst>
              <a:rect l="0" t="0" r="r" b="b"/>
              <a:pathLst>
                <a:path w="242" h="8">
                  <a:moveTo>
                    <a:pt x="0" y="8"/>
                  </a:moveTo>
                  <a:lnTo>
                    <a:pt x="2" y="8"/>
                  </a:lnTo>
                  <a:lnTo>
                    <a:pt x="4" y="8"/>
                  </a:lnTo>
                  <a:lnTo>
                    <a:pt x="6" y="8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3" y="8"/>
                  </a:lnTo>
                  <a:lnTo>
                    <a:pt x="15" y="8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21" y="8"/>
                  </a:lnTo>
                  <a:lnTo>
                    <a:pt x="23" y="8"/>
                  </a:lnTo>
                  <a:lnTo>
                    <a:pt x="25" y="8"/>
                  </a:lnTo>
                  <a:lnTo>
                    <a:pt x="27" y="8"/>
                  </a:lnTo>
                  <a:lnTo>
                    <a:pt x="29" y="8"/>
                  </a:lnTo>
                  <a:lnTo>
                    <a:pt x="31" y="8"/>
                  </a:lnTo>
                  <a:lnTo>
                    <a:pt x="32" y="8"/>
                  </a:lnTo>
                  <a:lnTo>
                    <a:pt x="34" y="8"/>
                  </a:lnTo>
                  <a:lnTo>
                    <a:pt x="36" y="8"/>
                  </a:lnTo>
                  <a:lnTo>
                    <a:pt x="38" y="8"/>
                  </a:lnTo>
                  <a:lnTo>
                    <a:pt x="40" y="8"/>
                  </a:lnTo>
                  <a:lnTo>
                    <a:pt x="42" y="8"/>
                  </a:lnTo>
                  <a:lnTo>
                    <a:pt x="44" y="8"/>
                  </a:lnTo>
                  <a:lnTo>
                    <a:pt x="46" y="8"/>
                  </a:lnTo>
                  <a:lnTo>
                    <a:pt x="48" y="8"/>
                  </a:lnTo>
                  <a:lnTo>
                    <a:pt x="50" y="8"/>
                  </a:lnTo>
                  <a:lnTo>
                    <a:pt x="52" y="8"/>
                  </a:lnTo>
                  <a:lnTo>
                    <a:pt x="53" y="8"/>
                  </a:lnTo>
                  <a:lnTo>
                    <a:pt x="55" y="8"/>
                  </a:lnTo>
                  <a:lnTo>
                    <a:pt x="57" y="8"/>
                  </a:lnTo>
                  <a:lnTo>
                    <a:pt x="59" y="8"/>
                  </a:lnTo>
                  <a:lnTo>
                    <a:pt x="61" y="8"/>
                  </a:lnTo>
                  <a:lnTo>
                    <a:pt x="63" y="8"/>
                  </a:lnTo>
                  <a:lnTo>
                    <a:pt x="65" y="8"/>
                  </a:lnTo>
                  <a:lnTo>
                    <a:pt x="67" y="8"/>
                  </a:lnTo>
                  <a:lnTo>
                    <a:pt x="69" y="8"/>
                  </a:lnTo>
                  <a:lnTo>
                    <a:pt x="71" y="8"/>
                  </a:lnTo>
                  <a:lnTo>
                    <a:pt x="73" y="8"/>
                  </a:lnTo>
                  <a:lnTo>
                    <a:pt x="74" y="8"/>
                  </a:lnTo>
                  <a:lnTo>
                    <a:pt x="76" y="8"/>
                  </a:lnTo>
                  <a:lnTo>
                    <a:pt x="78" y="8"/>
                  </a:lnTo>
                  <a:lnTo>
                    <a:pt x="80" y="8"/>
                  </a:lnTo>
                  <a:lnTo>
                    <a:pt x="82" y="8"/>
                  </a:lnTo>
                  <a:lnTo>
                    <a:pt x="84" y="8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90" y="8"/>
                  </a:lnTo>
                  <a:lnTo>
                    <a:pt x="92" y="8"/>
                  </a:lnTo>
                  <a:lnTo>
                    <a:pt x="93" y="8"/>
                  </a:lnTo>
                  <a:lnTo>
                    <a:pt x="95" y="8"/>
                  </a:lnTo>
                  <a:lnTo>
                    <a:pt x="97" y="8"/>
                  </a:lnTo>
                  <a:lnTo>
                    <a:pt x="99" y="8"/>
                  </a:lnTo>
                  <a:lnTo>
                    <a:pt x="101" y="8"/>
                  </a:lnTo>
                  <a:lnTo>
                    <a:pt x="103" y="8"/>
                  </a:lnTo>
                  <a:lnTo>
                    <a:pt x="105" y="8"/>
                  </a:lnTo>
                  <a:lnTo>
                    <a:pt x="107" y="8"/>
                  </a:lnTo>
                  <a:lnTo>
                    <a:pt x="109" y="8"/>
                  </a:lnTo>
                  <a:lnTo>
                    <a:pt x="111" y="8"/>
                  </a:lnTo>
                  <a:lnTo>
                    <a:pt x="113" y="8"/>
                  </a:lnTo>
                  <a:lnTo>
                    <a:pt x="114" y="8"/>
                  </a:lnTo>
                  <a:lnTo>
                    <a:pt x="116" y="8"/>
                  </a:lnTo>
                  <a:lnTo>
                    <a:pt x="118" y="8"/>
                  </a:lnTo>
                  <a:lnTo>
                    <a:pt x="120" y="8"/>
                  </a:lnTo>
                  <a:lnTo>
                    <a:pt x="122" y="8"/>
                  </a:lnTo>
                  <a:lnTo>
                    <a:pt x="124" y="8"/>
                  </a:lnTo>
                  <a:lnTo>
                    <a:pt x="126" y="8"/>
                  </a:lnTo>
                  <a:lnTo>
                    <a:pt x="128" y="8"/>
                  </a:lnTo>
                  <a:lnTo>
                    <a:pt x="130" y="8"/>
                  </a:lnTo>
                  <a:lnTo>
                    <a:pt x="132" y="8"/>
                  </a:lnTo>
                  <a:lnTo>
                    <a:pt x="133" y="8"/>
                  </a:lnTo>
                  <a:lnTo>
                    <a:pt x="135" y="8"/>
                  </a:lnTo>
                  <a:lnTo>
                    <a:pt x="137" y="8"/>
                  </a:lnTo>
                  <a:lnTo>
                    <a:pt x="139" y="8"/>
                  </a:lnTo>
                  <a:lnTo>
                    <a:pt x="141" y="8"/>
                  </a:lnTo>
                  <a:lnTo>
                    <a:pt x="143" y="8"/>
                  </a:lnTo>
                  <a:lnTo>
                    <a:pt x="145" y="8"/>
                  </a:lnTo>
                  <a:lnTo>
                    <a:pt x="147" y="8"/>
                  </a:lnTo>
                  <a:lnTo>
                    <a:pt x="149" y="8"/>
                  </a:lnTo>
                  <a:lnTo>
                    <a:pt x="151" y="8"/>
                  </a:lnTo>
                  <a:lnTo>
                    <a:pt x="153" y="8"/>
                  </a:lnTo>
                  <a:lnTo>
                    <a:pt x="154" y="8"/>
                  </a:lnTo>
                  <a:lnTo>
                    <a:pt x="156" y="8"/>
                  </a:lnTo>
                  <a:lnTo>
                    <a:pt x="158" y="8"/>
                  </a:lnTo>
                  <a:lnTo>
                    <a:pt x="160" y="8"/>
                  </a:lnTo>
                  <a:lnTo>
                    <a:pt x="162" y="8"/>
                  </a:lnTo>
                  <a:lnTo>
                    <a:pt x="164" y="8"/>
                  </a:lnTo>
                  <a:lnTo>
                    <a:pt x="166" y="8"/>
                  </a:lnTo>
                  <a:lnTo>
                    <a:pt x="168" y="8"/>
                  </a:lnTo>
                  <a:lnTo>
                    <a:pt x="170" y="8"/>
                  </a:lnTo>
                  <a:lnTo>
                    <a:pt x="172" y="8"/>
                  </a:lnTo>
                  <a:lnTo>
                    <a:pt x="174" y="8"/>
                  </a:lnTo>
                  <a:lnTo>
                    <a:pt x="175" y="8"/>
                  </a:lnTo>
                  <a:lnTo>
                    <a:pt x="177" y="8"/>
                  </a:lnTo>
                  <a:lnTo>
                    <a:pt x="179" y="8"/>
                  </a:lnTo>
                  <a:lnTo>
                    <a:pt x="181" y="8"/>
                  </a:lnTo>
                  <a:lnTo>
                    <a:pt x="183" y="8"/>
                  </a:lnTo>
                  <a:lnTo>
                    <a:pt x="185" y="8"/>
                  </a:lnTo>
                  <a:lnTo>
                    <a:pt x="187" y="8"/>
                  </a:lnTo>
                  <a:lnTo>
                    <a:pt x="189" y="8"/>
                  </a:lnTo>
                  <a:lnTo>
                    <a:pt x="191" y="8"/>
                  </a:lnTo>
                  <a:lnTo>
                    <a:pt x="193" y="8"/>
                  </a:lnTo>
                  <a:lnTo>
                    <a:pt x="194" y="6"/>
                  </a:lnTo>
                  <a:lnTo>
                    <a:pt x="196" y="6"/>
                  </a:lnTo>
                  <a:lnTo>
                    <a:pt x="198" y="6"/>
                  </a:lnTo>
                  <a:lnTo>
                    <a:pt x="200" y="6"/>
                  </a:lnTo>
                  <a:lnTo>
                    <a:pt x="202" y="6"/>
                  </a:lnTo>
                  <a:lnTo>
                    <a:pt x="204" y="6"/>
                  </a:lnTo>
                  <a:lnTo>
                    <a:pt x="206" y="6"/>
                  </a:lnTo>
                  <a:lnTo>
                    <a:pt x="208" y="6"/>
                  </a:lnTo>
                  <a:lnTo>
                    <a:pt x="210" y="6"/>
                  </a:lnTo>
                  <a:lnTo>
                    <a:pt x="212" y="6"/>
                  </a:lnTo>
                  <a:lnTo>
                    <a:pt x="214" y="6"/>
                  </a:lnTo>
                  <a:lnTo>
                    <a:pt x="215" y="4"/>
                  </a:lnTo>
                  <a:lnTo>
                    <a:pt x="217" y="4"/>
                  </a:lnTo>
                  <a:lnTo>
                    <a:pt x="219" y="4"/>
                  </a:lnTo>
                  <a:lnTo>
                    <a:pt x="221" y="4"/>
                  </a:lnTo>
                  <a:lnTo>
                    <a:pt x="223" y="4"/>
                  </a:lnTo>
                  <a:lnTo>
                    <a:pt x="225" y="4"/>
                  </a:lnTo>
                  <a:lnTo>
                    <a:pt x="227" y="2"/>
                  </a:lnTo>
                  <a:lnTo>
                    <a:pt x="229" y="2"/>
                  </a:lnTo>
                  <a:lnTo>
                    <a:pt x="231" y="2"/>
                  </a:lnTo>
                  <a:lnTo>
                    <a:pt x="233" y="2"/>
                  </a:lnTo>
                  <a:lnTo>
                    <a:pt x="234" y="2"/>
                  </a:lnTo>
                  <a:lnTo>
                    <a:pt x="236" y="0"/>
                  </a:lnTo>
                  <a:lnTo>
                    <a:pt x="238" y="0"/>
                  </a:lnTo>
                  <a:lnTo>
                    <a:pt x="240" y="0"/>
                  </a:lnTo>
                  <a:lnTo>
                    <a:pt x="242" y="0"/>
                  </a:lnTo>
                </a:path>
              </a:pathLst>
            </a:custGeom>
            <a:noFill/>
            <a:ln w="317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>
                <a:latin typeface="+mn-lt"/>
              </a:endParaRPr>
            </a:p>
          </p:txBody>
        </p:sp>
        <p:sp>
          <p:nvSpPr>
            <p:cNvPr id="392" name="Freeform 127"/>
            <p:cNvSpPr>
              <a:spLocks/>
            </p:cNvSpPr>
            <p:nvPr/>
          </p:nvSpPr>
          <p:spPr bwMode="auto">
            <a:xfrm>
              <a:off x="1566863" y="2714626"/>
              <a:ext cx="254000" cy="508000"/>
            </a:xfrm>
            <a:custGeom>
              <a:avLst/>
              <a:gdLst/>
              <a:ahLst/>
              <a:cxnLst>
                <a:cxn ang="0">
                  <a:pos x="4" y="318"/>
                </a:cxn>
                <a:cxn ang="0">
                  <a:pos x="10" y="316"/>
                </a:cxn>
                <a:cxn ang="0">
                  <a:pos x="15" y="315"/>
                </a:cxn>
                <a:cxn ang="0">
                  <a:pos x="21" y="311"/>
                </a:cxn>
                <a:cxn ang="0">
                  <a:pos x="27" y="309"/>
                </a:cxn>
                <a:cxn ang="0">
                  <a:pos x="33" y="305"/>
                </a:cxn>
                <a:cxn ang="0">
                  <a:pos x="38" y="301"/>
                </a:cxn>
                <a:cxn ang="0">
                  <a:pos x="44" y="295"/>
                </a:cxn>
                <a:cxn ang="0">
                  <a:pos x="50" y="292"/>
                </a:cxn>
                <a:cxn ang="0">
                  <a:pos x="55" y="286"/>
                </a:cxn>
                <a:cxn ang="0">
                  <a:pos x="61" y="278"/>
                </a:cxn>
                <a:cxn ang="0">
                  <a:pos x="69" y="271"/>
                </a:cxn>
                <a:cxn ang="0">
                  <a:pos x="73" y="263"/>
                </a:cxn>
                <a:cxn ang="0">
                  <a:pos x="78" y="255"/>
                </a:cxn>
                <a:cxn ang="0">
                  <a:pos x="80" y="250"/>
                </a:cxn>
                <a:cxn ang="0">
                  <a:pos x="84" y="244"/>
                </a:cxn>
                <a:cxn ang="0">
                  <a:pos x="88" y="238"/>
                </a:cxn>
                <a:cxn ang="0">
                  <a:pos x="90" y="233"/>
                </a:cxn>
                <a:cxn ang="0">
                  <a:pos x="94" y="227"/>
                </a:cxn>
                <a:cxn ang="0">
                  <a:pos x="95" y="219"/>
                </a:cxn>
                <a:cxn ang="0">
                  <a:pos x="99" y="214"/>
                </a:cxn>
                <a:cxn ang="0">
                  <a:pos x="101" y="206"/>
                </a:cxn>
                <a:cxn ang="0">
                  <a:pos x="105" y="200"/>
                </a:cxn>
                <a:cxn ang="0">
                  <a:pos x="107" y="193"/>
                </a:cxn>
                <a:cxn ang="0">
                  <a:pos x="111" y="185"/>
                </a:cxn>
                <a:cxn ang="0">
                  <a:pos x="113" y="175"/>
                </a:cxn>
                <a:cxn ang="0">
                  <a:pos x="116" y="168"/>
                </a:cxn>
                <a:cxn ang="0">
                  <a:pos x="118" y="158"/>
                </a:cxn>
                <a:cxn ang="0">
                  <a:pos x="122" y="151"/>
                </a:cxn>
                <a:cxn ang="0">
                  <a:pos x="124" y="141"/>
                </a:cxn>
                <a:cxn ang="0">
                  <a:pos x="128" y="132"/>
                </a:cxn>
                <a:cxn ang="0">
                  <a:pos x="130" y="122"/>
                </a:cxn>
                <a:cxn ang="0">
                  <a:pos x="134" y="111"/>
                </a:cxn>
                <a:cxn ang="0">
                  <a:pos x="135" y="101"/>
                </a:cxn>
                <a:cxn ang="0">
                  <a:pos x="139" y="90"/>
                </a:cxn>
                <a:cxn ang="0">
                  <a:pos x="141" y="80"/>
                </a:cxn>
                <a:cxn ang="0">
                  <a:pos x="145" y="69"/>
                </a:cxn>
                <a:cxn ang="0">
                  <a:pos x="147" y="57"/>
                </a:cxn>
                <a:cxn ang="0">
                  <a:pos x="151" y="44"/>
                </a:cxn>
                <a:cxn ang="0">
                  <a:pos x="153" y="33"/>
                </a:cxn>
                <a:cxn ang="0">
                  <a:pos x="156" y="21"/>
                </a:cxn>
                <a:cxn ang="0">
                  <a:pos x="158" y="8"/>
                </a:cxn>
              </a:cxnLst>
              <a:rect l="0" t="0" r="r" b="b"/>
              <a:pathLst>
                <a:path w="160" h="320">
                  <a:moveTo>
                    <a:pt x="0" y="320"/>
                  </a:moveTo>
                  <a:lnTo>
                    <a:pt x="2" y="318"/>
                  </a:lnTo>
                  <a:lnTo>
                    <a:pt x="4" y="318"/>
                  </a:lnTo>
                  <a:lnTo>
                    <a:pt x="6" y="318"/>
                  </a:lnTo>
                  <a:lnTo>
                    <a:pt x="8" y="316"/>
                  </a:lnTo>
                  <a:lnTo>
                    <a:pt x="10" y="316"/>
                  </a:lnTo>
                  <a:lnTo>
                    <a:pt x="12" y="315"/>
                  </a:lnTo>
                  <a:lnTo>
                    <a:pt x="13" y="315"/>
                  </a:lnTo>
                  <a:lnTo>
                    <a:pt x="15" y="315"/>
                  </a:lnTo>
                  <a:lnTo>
                    <a:pt x="17" y="313"/>
                  </a:lnTo>
                  <a:lnTo>
                    <a:pt x="19" y="313"/>
                  </a:lnTo>
                  <a:lnTo>
                    <a:pt x="21" y="311"/>
                  </a:lnTo>
                  <a:lnTo>
                    <a:pt x="23" y="311"/>
                  </a:lnTo>
                  <a:lnTo>
                    <a:pt x="25" y="309"/>
                  </a:lnTo>
                  <a:lnTo>
                    <a:pt x="27" y="309"/>
                  </a:lnTo>
                  <a:lnTo>
                    <a:pt x="29" y="307"/>
                  </a:lnTo>
                  <a:lnTo>
                    <a:pt x="31" y="307"/>
                  </a:lnTo>
                  <a:lnTo>
                    <a:pt x="33" y="305"/>
                  </a:lnTo>
                  <a:lnTo>
                    <a:pt x="34" y="303"/>
                  </a:lnTo>
                  <a:lnTo>
                    <a:pt x="36" y="303"/>
                  </a:lnTo>
                  <a:lnTo>
                    <a:pt x="38" y="301"/>
                  </a:lnTo>
                  <a:lnTo>
                    <a:pt x="40" y="299"/>
                  </a:lnTo>
                  <a:lnTo>
                    <a:pt x="42" y="297"/>
                  </a:lnTo>
                  <a:lnTo>
                    <a:pt x="44" y="295"/>
                  </a:lnTo>
                  <a:lnTo>
                    <a:pt x="46" y="295"/>
                  </a:lnTo>
                  <a:lnTo>
                    <a:pt x="48" y="294"/>
                  </a:lnTo>
                  <a:lnTo>
                    <a:pt x="50" y="292"/>
                  </a:lnTo>
                  <a:lnTo>
                    <a:pt x="52" y="290"/>
                  </a:lnTo>
                  <a:lnTo>
                    <a:pt x="53" y="288"/>
                  </a:lnTo>
                  <a:lnTo>
                    <a:pt x="55" y="286"/>
                  </a:lnTo>
                  <a:lnTo>
                    <a:pt x="57" y="284"/>
                  </a:lnTo>
                  <a:lnTo>
                    <a:pt x="61" y="280"/>
                  </a:lnTo>
                  <a:lnTo>
                    <a:pt x="61" y="278"/>
                  </a:lnTo>
                  <a:lnTo>
                    <a:pt x="63" y="276"/>
                  </a:lnTo>
                  <a:lnTo>
                    <a:pt x="65" y="275"/>
                  </a:lnTo>
                  <a:lnTo>
                    <a:pt x="69" y="271"/>
                  </a:lnTo>
                  <a:lnTo>
                    <a:pt x="69" y="269"/>
                  </a:lnTo>
                  <a:lnTo>
                    <a:pt x="73" y="265"/>
                  </a:lnTo>
                  <a:lnTo>
                    <a:pt x="73" y="263"/>
                  </a:lnTo>
                  <a:lnTo>
                    <a:pt x="76" y="259"/>
                  </a:lnTo>
                  <a:lnTo>
                    <a:pt x="76" y="257"/>
                  </a:lnTo>
                  <a:lnTo>
                    <a:pt x="78" y="255"/>
                  </a:lnTo>
                  <a:lnTo>
                    <a:pt x="78" y="254"/>
                  </a:lnTo>
                  <a:lnTo>
                    <a:pt x="80" y="252"/>
                  </a:lnTo>
                  <a:lnTo>
                    <a:pt x="80" y="250"/>
                  </a:lnTo>
                  <a:lnTo>
                    <a:pt x="82" y="248"/>
                  </a:lnTo>
                  <a:lnTo>
                    <a:pt x="84" y="246"/>
                  </a:lnTo>
                  <a:lnTo>
                    <a:pt x="84" y="244"/>
                  </a:lnTo>
                  <a:lnTo>
                    <a:pt x="86" y="242"/>
                  </a:lnTo>
                  <a:lnTo>
                    <a:pt x="86" y="240"/>
                  </a:lnTo>
                  <a:lnTo>
                    <a:pt x="88" y="238"/>
                  </a:lnTo>
                  <a:lnTo>
                    <a:pt x="88" y="236"/>
                  </a:lnTo>
                  <a:lnTo>
                    <a:pt x="90" y="235"/>
                  </a:lnTo>
                  <a:lnTo>
                    <a:pt x="90" y="233"/>
                  </a:lnTo>
                  <a:lnTo>
                    <a:pt x="92" y="231"/>
                  </a:lnTo>
                  <a:lnTo>
                    <a:pt x="92" y="229"/>
                  </a:lnTo>
                  <a:lnTo>
                    <a:pt x="94" y="227"/>
                  </a:lnTo>
                  <a:lnTo>
                    <a:pt x="94" y="225"/>
                  </a:lnTo>
                  <a:lnTo>
                    <a:pt x="95" y="221"/>
                  </a:lnTo>
                  <a:lnTo>
                    <a:pt x="95" y="219"/>
                  </a:lnTo>
                  <a:lnTo>
                    <a:pt x="97" y="217"/>
                  </a:lnTo>
                  <a:lnTo>
                    <a:pt x="97" y="215"/>
                  </a:lnTo>
                  <a:lnTo>
                    <a:pt x="99" y="214"/>
                  </a:lnTo>
                  <a:lnTo>
                    <a:pt x="99" y="212"/>
                  </a:lnTo>
                  <a:lnTo>
                    <a:pt x="101" y="210"/>
                  </a:lnTo>
                  <a:lnTo>
                    <a:pt x="101" y="206"/>
                  </a:lnTo>
                  <a:lnTo>
                    <a:pt x="103" y="204"/>
                  </a:lnTo>
                  <a:lnTo>
                    <a:pt x="103" y="202"/>
                  </a:lnTo>
                  <a:lnTo>
                    <a:pt x="105" y="200"/>
                  </a:lnTo>
                  <a:lnTo>
                    <a:pt x="105" y="196"/>
                  </a:lnTo>
                  <a:lnTo>
                    <a:pt x="107" y="195"/>
                  </a:lnTo>
                  <a:lnTo>
                    <a:pt x="107" y="193"/>
                  </a:lnTo>
                  <a:lnTo>
                    <a:pt x="109" y="189"/>
                  </a:lnTo>
                  <a:lnTo>
                    <a:pt x="109" y="187"/>
                  </a:lnTo>
                  <a:lnTo>
                    <a:pt x="111" y="185"/>
                  </a:lnTo>
                  <a:lnTo>
                    <a:pt x="111" y="181"/>
                  </a:lnTo>
                  <a:lnTo>
                    <a:pt x="113" y="179"/>
                  </a:lnTo>
                  <a:lnTo>
                    <a:pt x="113" y="175"/>
                  </a:lnTo>
                  <a:lnTo>
                    <a:pt x="114" y="174"/>
                  </a:lnTo>
                  <a:lnTo>
                    <a:pt x="114" y="170"/>
                  </a:lnTo>
                  <a:lnTo>
                    <a:pt x="116" y="168"/>
                  </a:lnTo>
                  <a:lnTo>
                    <a:pt x="116" y="166"/>
                  </a:lnTo>
                  <a:lnTo>
                    <a:pt x="118" y="162"/>
                  </a:lnTo>
                  <a:lnTo>
                    <a:pt x="118" y="158"/>
                  </a:lnTo>
                  <a:lnTo>
                    <a:pt x="120" y="156"/>
                  </a:lnTo>
                  <a:lnTo>
                    <a:pt x="120" y="153"/>
                  </a:lnTo>
                  <a:lnTo>
                    <a:pt x="122" y="151"/>
                  </a:lnTo>
                  <a:lnTo>
                    <a:pt x="122" y="147"/>
                  </a:lnTo>
                  <a:lnTo>
                    <a:pt x="124" y="145"/>
                  </a:lnTo>
                  <a:lnTo>
                    <a:pt x="124" y="141"/>
                  </a:lnTo>
                  <a:lnTo>
                    <a:pt x="126" y="137"/>
                  </a:lnTo>
                  <a:lnTo>
                    <a:pt x="126" y="135"/>
                  </a:lnTo>
                  <a:lnTo>
                    <a:pt x="128" y="132"/>
                  </a:lnTo>
                  <a:lnTo>
                    <a:pt x="128" y="128"/>
                  </a:lnTo>
                  <a:lnTo>
                    <a:pt x="130" y="124"/>
                  </a:lnTo>
                  <a:lnTo>
                    <a:pt x="130" y="122"/>
                  </a:lnTo>
                  <a:lnTo>
                    <a:pt x="132" y="118"/>
                  </a:lnTo>
                  <a:lnTo>
                    <a:pt x="132" y="115"/>
                  </a:lnTo>
                  <a:lnTo>
                    <a:pt x="134" y="111"/>
                  </a:lnTo>
                  <a:lnTo>
                    <a:pt x="134" y="109"/>
                  </a:lnTo>
                  <a:lnTo>
                    <a:pt x="135" y="105"/>
                  </a:lnTo>
                  <a:lnTo>
                    <a:pt x="135" y="101"/>
                  </a:lnTo>
                  <a:lnTo>
                    <a:pt x="137" y="97"/>
                  </a:lnTo>
                  <a:lnTo>
                    <a:pt x="137" y="94"/>
                  </a:lnTo>
                  <a:lnTo>
                    <a:pt x="139" y="90"/>
                  </a:lnTo>
                  <a:lnTo>
                    <a:pt x="139" y="86"/>
                  </a:lnTo>
                  <a:lnTo>
                    <a:pt x="141" y="84"/>
                  </a:lnTo>
                  <a:lnTo>
                    <a:pt x="141" y="80"/>
                  </a:lnTo>
                  <a:lnTo>
                    <a:pt x="143" y="76"/>
                  </a:lnTo>
                  <a:lnTo>
                    <a:pt x="143" y="73"/>
                  </a:lnTo>
                  <a:lnTo>
                    <a:pt x="145" y="69"/>
                  </a:lnTo>
                  <a:lnTo>
                    <a:pt x="145" y="65"/>
                  </a:lnTo>
                  <a:lnTo>
                    <a:pt x="147" y="61"/>
                  </a:lnTo>
                  <a:lnTo>
                    <a:pt x="147" y="57"/>
                  </a:lnTo>
                  <a:lnTo>
                    <a:pt x="149" y="54"/>
                  </a:lnTo>
                  <a:lnTo>
                    <a:pt x="149" y="48"/>
                  </a:lnTo>
                  <a:lnTo>
                    <a:pt x="151" y="44"/>
                  </a:lnTo>
                  <a:lnTo>
                    <a:pt x="151" y="40"/>
                  </a:lnTo>
                  <a:lnTo>
                    <a:pt x="153" y="36"/>
                  </a:lnTo>
                  <a:lnTo>
                    <a:pt x="153" y="33"/>
                  </a:lnTo>
                  <a:lnTo>
                    <a:pt x="154" y="29"/>
                  </a:lnTo>
                  <a:lnTo>
                    <a:pt x="154" y="25"/>
                  </a:lnTo>
                  <a:lnTo>
                    <a:pt x="156" y="21"/>
                  </a:lnTo>
                  <a:lnTo>
                    <a:pt x="156" y="17"/>
                  </a:lnTo>
                  <a:lnTo>
                    <a:pt x="158" y="12"/>
                  </a:lnTo>
                  <a:lnTo>
                    <a:pt x="158" y="8"/>
                  </a:lnTo>
                  <a:lnTo>
                    <a:pt x="160" y="4"/>
                  </a:lnTo>
                  <a:lnTo>
                    <a:pt x="160" y="0"/>
                  </a:lnTo>
                </a:path>
              </a:pathLst>
            </a:custGeom>
            <a:noFill/>
            <a:ln w="317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>
                <a:latin typeface="+mn-lt"/>
              </a:endParaRPr>
            </a:p>
          </p:txBody>
        </p:sp>
        <p:sp>
          <p:nvSpPr>
            <p:cNvPr id="393" name="Freeform 128"/>
            <p:cNvSpPr>
              <a:spLocks/>
            </p:cNvSpPr>
            <p:nvPr/>
          </p:nvSpPr>
          <p:spPr bwMode="auto">
            <a:xfrm>
              <a:off x="1820863" y="2043113"/>
              <a:ext cx="223838" cy="671513"/>
            </a:xfrm>
            <a:custGeom>
              <a:avLst/>
              <a:gdLst/>
              <a:ahLst/>
              <a:cxnLst>
                <a:cxn ang="0">
                  <a:pos x="2" y="414"/>
                </a:cxn>
                <a:cxn ang="0">
                  <a:pos x="6" y="400"/>
                </a:cxn>
                <a:cxn ang="0">
                  <a:pos x="10" y="389"/>
                </a:cxn>
                <a:cxn ang="0">
                  <a:pos x="12" y="376"/>
                </a:cxn>
                <a:cxn ang="0">
                  <a:pos x="15" y="362"/>
                </a:cxn>
                <a:cxn ang="0">
                  <a:pos x="17" y="349"/>
                </a:cxn>
                <a:cxn ang="0">
                  <a:pos x="21" y="334"/>
                </a:cxn>
                <a:cxn ang="0">
                  <a:pos x="23" y="320"/>
                </a:cxn>
                <a:cxn ang="0">
                  <a:pos x="27" y="307"/>
                </a:cxn>
                <a:cxn ang="0">
                  <a:pos x="29" y="294"/>
                </a:cxn>
                <a:cxn ang="0">
                  <a:pos x="33" y="280"/>
                </a:cxn>
                <a:cxn ang="0">
                  <a:pos x="35" y="267"/>
                </a:cxn>
                <a:cxn ang="0">
                  <a:pos x="38" y="252"/>
                </a:cxn>
                <a:cxn ang="0">
                  <a:pos x="40" y="238"/>
                </a:cxn>
                <a:cxn ang="0">
                  <a:pos x="44" y="225"/>
                </a:cxn>
                <a:cxn ang="0">
                  <a:pos x="46" y="212"/>
                </a:cxn>
                <a:cxn ang="0">
                  <a:pos x="50" y="198"/>
                </a:cxn>
                <a:cxn ang="0">
                  <a:pos x="52" y="187"/>
                </a:cxn>
                <a:cxn ang="0">
                  <a:pos x="55" y="174"/>
                </a:cxn>
                <a:cxn ang="0">
                  <a:pos x="57" y="160"/>
                </a:cxn>
                <a:cxn ang="0">
                  <a:pos x="61" y="149"/>
                </a:cxn>
                <a:cxn ang="0">
                  <a:pos x="63" y="138"/>
                </a:cxn>
                <a:cxn ang="0">
                  <a:pos x="67" y="126"/>
                </a:cxn>
                <a:cxn ang="0">
                  <a:pos x="69" y="115"/>
                </a:cxn>
                <a:cxn ang="0">
                  <a:pos x="73" y="103"/>
                </a:cxn>
                <a:cxn ang="0">
                  <a:pos x="75" y="94"/>
                </a:cxn>
                <a:cxn ang="0">
                  <a:pos x="78" y="82"/>
                </a:cxn>
                <a:cxn ang="0">
                  <a:pos x="80" y="73"/>
                </a:cxn>
                <a:cxn ang="0">
                  <a:pos x="84" y="65"/>
                </a:cxn>
                <a:cxn ang="0">
                  <a:pos x="86" y="56"/>
                </a:cxn>
                <a:cxn ang="0">
                  <a:pos x="90" y="48"/>
                </a:cxn>
                <a:cxn ang="0">
                  <a:pos x="92" y="40"/>
                </a:cxn>
                <a:cxn ang="0">
                  <a:pos x="95" y="33"/>
                </a:cxn>
                <a:cxn ang="0">
                  <a:pos x="97" y="27"/>
                </a:cxn>
                <a:cxn ang="0">
                  <a:pos x="101" y="21"/>
                </a:cxn>
                <a:cxn ang="0">
                  <a:pos x="105" y="16"/>
                </a:cxn>
                <a:cxn ang="0">
                  <a:pos x="111" y="8"/>
                </a:cxn>
                <a:cxn ang="0">
                  <a:pos x="115" y="2"/>
                </a:cxn>
                <a:cxn ang="0">
                  <a:pos x="120" y="0"/>
                </a:cxn>
                <a:cxn ang="0">
                  <a:pos x="126" y="0"/>
                </a:cxn>
                <a:cxn ang="0">
                  <a:pos x="132" y="2"/>
                </a:cxn>
                <a:cxn ang="0">
                  <a:pos x="137" y="8"/>
                </a:cxn>
              </a:cxnLst>
              <a:rect l="0" t="0" r="r" b="b"/>
              <a:pathLst>
                <a:path w="141" h="423">
                  <a:moveTo>
                    <a:pt x="0" y="423"/>
                  </a:moveTo>
                  <a:lnTo>
                    <a:pt x="2" y="418"/>
                  </a:lnTo>
                  <a:lnTo>
                    <a:pt x="2" y="414"/>
                  </a:lnTo>
                  <a:lnTo>
                    <a:pt x="4" y="410"/>
                  </a:lnTo>
                  <a:lnTo>
                    <a:pt x="4" y="406"/>
                  </a:lnTo>
                  <a:lnTo>
                    <a:pt x="6" y="400"/>
                  </a:lnTo>
                  <a:lnTo>
                    <a:pt x="6" y="397"/>
                  </a:lnTo>
                  <a:lnTo>
                    <a:pt x="8" y="393"/>
                  </a:lnTo>
                  <a:lnTo>
                    <a:pt x="10" y="389"/>
                  </a:lnTo>
                  <a:lnTo>
                    <a:pt x="10" y="383"/>
                  </a:lnTo>
                  <a:lnTo>
                    <a:pt x="12" y="379"/>
                  </a:lnTo>
                  <a:lnTo>
                    <a:pt x="12" y="376"/>
                  </a:lnTo>
                  <a:lnTo>
                    <a:pt x="14" y="370"/>
                  </a:lnTo>
                  <a:lnTo>
                    <a:pt x="14" y="366"/>
                  </a:lnTo>
                  <a:lnTo>
                    <a:pt x="15" y="362"/>
                  </a:lnTo>
                  <a:lnTo>
                    <a:pt x="15" y="357"/>
                  </a:lnTo>
                  <a:lnTo>
                    <a:pt x="17" y="353"/>
                  </a:lnTo>
                  <a:lnTo>
                    <a:pt x="17" y="349"/>
                  </a:lnTo>
                  <a:lnTo>
                    <a:pt x="19" y="343"/>
                  </a:lnTo>
                  <a:lnTo>
                    <a:pt x="19" y="339"/>
                  </a:lnTo>
                  <a:lnTo>
                    <a:pt x="21" y="334"/>
                  </a:lnTo>
                  <a:lnTo>
                    <a:pt x="21" y="330"/>
                  </a:lnTo>
                  <a:lnTo>
                    <a:pt x="23" y="326"/>
                  </a:lnTo>
                  <a:lnTo>
                    <a:pt x="23" y="320"/>
                  </a:lnTo>
                  <a:lnTo>
                    <a:pt x="25" y="317"/>
                  </a:lnTo>
                  <a:lnTo>
                    <a:pt x="25" y="311"/>
                  </a:lnTo>
                  <a:lnTo>
                    <a:pt x="27" y="307"/>
                  </a:lnTo>
                  <a:lnTo>
                    <a:pt x="27" y="303"/>
                  </a:lnTo>
                  <a:lnTo>
                    <a:pt x="29" y="298"/>
                  </a:lnTo>
                  <a:lnTo>
                    <a:pt x="29" y="294"/>
                  </a:lnTo>
                  <a:lnTo>
                    <a:pt x="31" y="288"/>
                  </a:lnTo>
                  <a:lnTo>
                    <a:pt x="31" y="284"/>
                  </a:lnTo>
                  <a:lnTo>
                    <a:pt x="33" y="280"/>
                  </a:lnTo>
                  <a:lnTo>
                    <a:pt x="33" y="275"/>
                  </a:lnTo>
                  <a:lnTo>
                    <a:pt x="35" y="271"/>
                  </a:lnTo>
                  <a:lnTo>
                    <a:pt x="35" y="267"/>
                  </a:lnTo>
                  <a:lnTo>
                    <a:pt x="36" y="261"/>
                  </a:lnTo>
                  <a:lnTo>
                    <a:pt x="36" y="258"/>
                  </a:lnTo>
                  <a:lnTo>
                    <a:pt x="38" y="252"/>
                  </a:lnTo>
                  <a:lnTo>
                    <a:pt x="38" y="248"/>
                  </a:lnTo>
                  <a:lnTo>
                    <a:pt x="40" y="244"/>
                  </a:lnTo>
                  <a:lnTo>
                    <a:pt x="40" y="238"/>
                  </a:lnTo>
                  <a:lnTo>
                    <a:pt x="42" y="235"/>
                  </a:lnTo>
                  <a:lnTo>
                    <a:pt x="42" y="231"/>
                  </a:lnTo>
                  <a:lnTo>
                    <a:pt x="44" y="225"/>
                  </a:lnTo>
                  <a:lnTo>
                    <a:pt x="44" y="221"/>
                  </a:lnTo>
                  <a:lnTo>
                    <a:pt x="46" y="218"/>
                  </a:lnTo>
                  <a:lnTo>
                    <a:pt x="46" y="212"/>
                  </a:lnTo>
                  <a:lnTo>
                    <a:pt x="48" y="208"/>
                  </a:lnTo>
                  <a:lnTo>
                    <a:pt x="48" y="204"/>
                  </a:lnTo>
                  <a:lnTo>
                    <a:pt x="50" y="198"/>
                  </a:lnTo>
                  <a:lnTo>
                    <a:pt x="50" y="195"/>
                  </a:lnTo>
                  <a:lnTo>
                    <a:pt x="52" y="191"/>
                  </a:lnTo>
                  <a:lnTo>
                    <a:pt x="52" y="187"/>
                  </a:lnTo>
                  <a:lnTo>
                    <a:pt x="54" y="181"/>
                  </a:lnTo>
                  <a:lnTo>
                    <a:pt x="54" y="178"/>
                  </a:lnTo>
                  <a:lnTo>
                    <a:pt x="55" y="174"/>
                  </a:lnTo>
                  <a:lnTo>
                    <a:pt x="55" y="170"/>
                  </a:lnTo>
                  <a:lnTo>
                    <a:pt x="57" y="164"/>
                  </a:lnTo>
                  <a:lnTo>
                    <a:pt x="57" y="160"/>
                  </a:lnTo>
                  <a:lnTo>
                    <a:pt x="59" y="157"/>
                  </a:lnTo>
                  <a:lnTo>
                    <a:pt x="59" y="153"/>
                  </a:lnTo>
                  <a:lnTo>
                    <a:pt x="61" y="149"/>
                  </a:lnTo>
                  <a:lnTo>
                    <a:pt x="61" y="145"/>
                  </a:lnTo>
                  <a:lnTo>
                    <a:pt x="63" y="141"/>
                  </a:lnTo>
                  <a:lnTo>
                    <a:pt x="63" y="138"/>
                  </a:lnTo>
                  <a:lnTo>
                    <a:pt x="65" y="134"/>
                  </a:lnTo>
                  <a:lnTo>
                    <a:pt x="65" y="130"/>
                  </a:lnTo>
                  <a:lnTo>
                    <a:pt x="67" y="126"/>
                  </a:lnTo>
                  <a:lnTo>
                    <a:pt x="67" y="122"/>
                  </a:lnTo>
                  <a:lnTo>
                    <a:pt x="69" y="118"/>
                  </a:lnTo>
                  <a:lnTo>
                    <a:pt x="69" y="115"/>
                  </a:lnTo>
                  <a:lnTo>
                    <a:pt x="71" y="111"/>
                  </a:lnTo>
                  <a:lnTo>
                    <a:pt x="71" y="107"/>
                  </a:lnTo>
                  <a:lnTo>
                    <a:pt x="73" y="103"/>
                  </a:lnTo>
                  <a:lnTo>
                    <a:pt x="73" y="99"/>
                  </a:lnTo>
                  <a:lnTo>
                    <a:pt x="75" y="96"/>
                  </a:lnTo>
                  <a:lnTo>
                    <a:pt x="75" y="94"/>
                  </a:lnTo>
                  <a:lnTo>
                    <a:pt x="76" y="90"/>
                  </a:lnTo>
                  <a:lnTo>
                    <a:pt x="76" y="86"/>
                  </a:lnTo>
                  <a:lnTo>
                    <a:pt x="78" y="82"/>
                  </a:lnTo>
                  <a:lnTo>
                    <a:pt x="78" y="80"/>
                  </a:lnTo>
                  <a:lnTo>
                    <a:pt x="80" y="77"/>
                  </a:lnTo>
                  <a:lnTo>
                    <a:pt x="80" y="73"/>
                  </a:lnTo>
                  <a:lnTo>
                    <a:pt x="82" y="71"/>
                  </a:lnTo>
                  <a:lnTo>
                    <a:pt x="82" y="67"/>
                  </a:lnTo>
                  <a:lnTo>
                    <a:pt x="84" y="65"/>
                  </a:lnTo>
                  <a:lnTo>
                    <a:pt x="84" y="61"/>
                  </a:lnTo>
                  <a:lnTo>
                    <a:pt x="86" y="59"/>
                  </a:lnTo>
                  <a:lnTo>
                    <a:pt x="86" y="56"/>
                  </a:lnTo>
                  <a:lnTo>
                    <a:pt x="88" y="54"/>
                  </a:lnTo>
                  <a:lnTo>
                    <a:pt x="88" y="50"/>
                  </a:lnTo>
                  <a:lnTo>
                    <a:pt x="90" y="48"/>
                  </a:lnTo>
                  <a:lnTo>
                    <a:pt x="90" y="46"/>
                  </a:lnTo>
                  <a:lnTo>
                    <a:pt x="92" y="42"/>
                  </a:lnTo>
                  <a:lnTo>
                    <a:pt x="92" y="40"/>
                  </a:lnTo>
                  <a:lnTo>
                    <a:pt x="94" y="38"/>
                  </a:lnTo>
                  <a:lnTo>
                    <a:pt x="94" y="37"/>
                  </a:lnTo>
                  <a:lnTo>
                    <a:pt x="95" y="33"/>
                  </a:lnTo>
                  <a:lnTo>
                    <a:pt x="95" y="31"/>
                  </a:lnTo>
                  <a:lnTo>
                    <a:pt x="97" y="29"/>
                  </a:lnTo>
                  <a:lnTo>
                    <a:pt x="97" y="27"/>
                  </a:lnTo>
                  <a:lnTo>
                    <a:pt x="99" y="25"/>
                  </a:lnTo>
                  <a:lnTo>
                    <a:pt x="99" y="23"/>
                  </a:lnTo>
                  <a:lnTo>
                    <a:pt x="101" y="21"/>
                  </a:lnTo>
                  <a:lnTo>
                    <a:pt x="101" y="19"/>
                  </a:lnTo>
                  <a:lnTo>
                    <a:pt x="103" y="18"/>
                  </a:lnTo>
                  <a:lnTo>
                    <a:pt x="105" y="16"/>
                  </a:lnTo>
                  <a:lnTo>
                    <a:pt x="105" y="14"/>
                  </a:lnTo>
                  <a:lnTo>
                    <a:pt x="107" y="12"/>
                  </a:lnTo>
                  <a:lnTo>
                    <a:pt x="111" y="8"/>
                  </a:lnTo>
                  <a:lnTo>
                    <a:pt x="111" y="6"/>
                  </a:lnTo>
                  <a:lnTo>
                    <a:pt x="113" y="4"/>
                  </a:lnTo>
                  <a:lnTo>
                    <a:pt x="115" y="2"/>
                  </a:lnTo>
                  <a:lnTo>
                    <a:pt x="116" y="2"/>
                  </a:lnTo>
                  <a:lnTo>
                    <a:pt x="118" y="0"/>
                  </a:lnTo>
                  <a:lnTo>
                    <a:pt x="120" y="0"/>
                  </a:lnTo>
                  <a:lnTo>
                    <a:pt x="122" y="0"/>
                  </a:lnTo>
                  <a:lnTo>
                    <a:pt x="124" y="0"/>
                  </a:lnTo>
                  <a:lnTo>
                    <a:pt x="126" y="0"/>
                  </a:lnTo>
                  <a:lnTo>
                    <a:pt x="128" y="0"/>
                  </a:lnTo>
                  <a:lnTo>
                    <a:pt x="130" y="0"/>
                  </a:lnTo>
                  <a:lnTo>
                    <a:pt x="132" y="2"/>
                  </a:lnTo>
                  <a:lnTo>
                    <a:pt x="134" y="4"/>
                  </a:lnTo>
                  <a:lnTo>
                    <a:pt x="136" y="6"/>
                  </a:lnTo>
                  <a:lnTo>
                    <a:pt x="137" y="8"/>
                  </a:lnTo>
                  <a:lnTo>
                    <a:pt x="139" y="10"/>
                  </a:lnTo>
                  <a:lnTo>
                    <a:pt x="141" y="12"/>
                  </a:lnTo>
                </a:path>
              </a:pathLst>
            </a:custGeom>
            <a:noFill/>
            <a:ln w="317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>
                <a:latin typeface="+mn-lt"/>
              </a:endParaRPr>
            </a:p>
          </p:txBody>
        </p:sp>
        <p:sp>
          <p:nvSpPr>
            <p:cNvPr id="394" name="Freeform 129"/>
            <p:cNvSpPr>
              <a:spLocks/>
            </p:cNvSpPr>
            <p:nvPr/>
          </p:nvSpPr>
          <p:spPr bwMode="auto">
            <a:xfrm>
              <a:off x="2044701" y="2062163"/>
              <a:ext cx="196850" cy="768350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8" y="9"/>
                </a:cxn>
                <a:cxn ang="0">
                  <a:pos x="10" y="15"/>
                </a:cxn>
                <a:cxn ang="0">
                  <a:pos x="14" y="23"/>
                </a:cxn>
                <a:cxn ang="0">
                  <a:pos x="15" y="28"/>
                </a:cxn>
                <a:cxn ang="0">
                  <a:pos x="19" y="36"/>
                </a:cxn>
                <a:cxn ang="0">
                  <a:pos x="21" y="44"/>
                </a:cxn>
                <a:cxn ang="0">
                  <a:pos x="25" y="53"/>
                </a:cxn>
                <a:cxn ang="0">
                  <a:pos x="27" y="63"/>
                </a:cxn>
                <a:cxn ang="0">
                  <a:pos x="31" y="72"/>
                </a:cxn>
                <a:cxn ang="0">
                  <a:pos x="33" y="82"/>
                </a:cxn>
                <a:cxn ang="0">
                  <a:pos x="36" y="91"/>
                </a:cxn>
                <a:cxn ang="0">
                  <a:pos x="38" y="103"/>
                </a:cxn>
                <a:cxn ang="0">
                  <a:pos x="42" y="114"/>
                </a:cxn>
                <a:cxn ang="0">
                  <a:pos x="44" y="126"/>
                </a:cxn>
                <a:cxn ang="0">
                  <a:pos x="48" y="137"/>
                </a:cxn>
                <a:cxn ang="0">
                  <a:pos x="50" y="150"/>
                </a:cxn>
                <a:cxn ang="0">
                  <a:pos x="54" y="162"/>
                </a:cxn>
                <a:cxn ang="0">
                  <a:pos x="56" y="175"/>
                </a:cxn>
                <a:cxn ang="0">
                  <a:pos x="59" y="188"/>
                </a:cxn>
                <a:cxn ang="0">
                  <a:pos x="61" y="200"/>
                </a:cxn>
                <a:cxn ang="0">
                  <a:pos x="65" y="213"/>
                </a:cxn>
                <a:cxn ang="0">
                  <a:pos x="67" y="226"/>
                </a:cxn>
                <a:cxn ang="0">
                  <a:pos x="71" y="242"/>
                </a:cxn>
                <a:cxn ang="0">
                  <a:pos x="73" y="255"/>
                </a:cxn>
                <a:cxn ang="0">
                  <a:pos x="76" y="268"/>
                </a:cxn>
                <a:cxn ang="0">
                  <a:pos x="78" y="282"/>
                </a:cxn>
                <a:cxn ang="0">
                  <a:pos x="82" y="295"/>
                </a:cxn>
                <a:cxn ang="0">
                  <a:pos x="84" y="308"/>
                </a:cxn>
                <a:cxn ang="0">
                  <a:pos x="88" y="324"/>
                </a:cxn>
                <a:cxn ang="0">
                  <a:pos x="90" y="337"/>
                </a:cxn>
                <a:cxn ang="0">
                  <a:pos x="94" y="350"/>
                </a:cxn>
                <a:cxn ang="0">
                  <a:pos x="96" y="364"/>
                </a:cxn>
                <a:cxn ang="0">
                  <a:pos x="99" y="377"/>
                </a:cxn>
                <a:cxn ang="0">
                  <a:pos x="101" y="390"/>
                </a:cxn>
                <a:cxn ang="0">
                  <a:pos x="105" y="402"/>
                </a:cxn>
                <a:cxn ang="0">
                  <a:pos x="107" y="415"/>
                </a:cxn>
                <a:cxn ang="0">
                  <a:pos x="111" y="428"/>
                </a:cxn>
                <a:cxn ang="0">
                  <a:pos x="113" y="440"/>
                </a:cxn>
                <a:cxn ang="0">
                  <a:pos x="116" y="453"/>
                </a:cxn>
                <a:cxn ang="0">
                  <a:pos x="118" y="465"/>
                </a:cxn>
                <a:cxn ang="0">
                  <a:pos x="122" y="476"/>
                </a:cxn>
              </a:cxnLst>
              <a:rect l="0" t="0" r="r" b="b"/>
              <a:pathLst>
                <a:path w="124" h="484">
                  <a:moveTo>
                    <a:pt x="0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4" y="6"/>
                  </a:lnTo>
                  <a:lnTo>
                    <a:pt x="6" y="7"/>
                  </a:lnTo>
                  <a:lnTo>
                    <a:pt x="8" y="9"/>
                  </a:lnTo>
                  <a:lnTo>
                    <a:pt x="8" y="11"/>
                  </a:lnTo>
                  <a:lnTo>
                    <a:pt x="10" y="13"/>
                  </a:lnTo>
                  <a:lnTo>
                    <a:pt x="10" y="15"/>
                  </a:lnTo>
                  <a:lnTo>
                    <a:pt x="12" y="17"/>
                  </a:lnTo>
                  <a:lnTo>
                    <a:pt x="12" y="19"/>
                  </a:lnTo>
                  <a:lnTo>
                    <a:pt x="14" y="23"/>
                  </a:lnTo>
                  <a:lnTo>
                    <a:pt x="14" y="25"/>
                  </a:lnTo>
                  <a:lnTo>
                    <a:pt x="15" y="26"/>
                  </a:lnTo>
                  <a:lnTo>
                    <a:pt x="15" y="28"/>
                  </a:lnTo>
                  <a:lnTo>
                    <a:pt x="17" y="30"/>
                  </a:lnTo>
                  <a:lnTo>
                    <a:pt x="17" y="34"/>
                  </a:lnTo>
                  <a:lnTo>
                    <a:pt x="19" y="36"/>
                  </a:lnTo>
                  <a:lnTo>
                    <a:pt x="19" y="38"/>
                  </a:lnTo>
                  <a:lnTo>
                    <a:pt x="21" y="42"/>
                  </a:lnTo>
                  <a:lnTo>
                    <a:pt x="21" y="44"/>
                  </a:lnTo>
                  <a:lnTo>
                    <a:pt x="23" y="47"/>
                  </a:lnTo>
                  <a:lnTo>
                    <a:pt x="23" y="49"/>
                  </a:lnTo>
                  <a:lnTo>
                    <a:pt x="25" y="53"/>
                  </a:lnTo>
                  <a:lnTo>
                    <a:pt x="25" y="55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29" y="65"/>
                  </a:lnTo>
                  <a:lnTo>
                    <a:pt x="29" y="68"/>
                  </a:lnTo>
                  <a:lnTo>
                    <a:pt x="31" y="72"/>
                  </a:lnTo>
                  <a:lnTo>
                    <a:pt x="31" y="74"/>
                  </a:lnTo>
                  <a:lnTo>
                    <a:pt x="33" y="78"/>
                  </a:lnTo>
                  <a:lnTo>
                    <a:pt x="33" y="82"/>
                  </a:lnTo>
                  <a:lnTo>
                    <a:pt x="35" y="86"/>
                  </a:lnTo>
                  <a:lnTo>
                    <a:pt x="35" y="87"/>
                  </a:lnTo>
                  <a:lnTo>
                    <a:pt x="36" y="91"/>
                  </a:lnTo>
                  <a:lnTo>
                    <a:pt x="36" y="95"/>
                  </a:lnTo>
                  <a:lnTo>
                    <a:pt x="38" y="99"/>
                  </a:lnTo>
                  <a:lnTo>
                    <a:pt x="38" y="103"/>
                  </a:lnTo>
                  <a:lnTo>
                    <a:pt x="40" y="106"/>
                  </a:lnTo>
                  <a:lnTo>
                    <a:pt x="40" y="110"/>
                  </a:lnTo>
                  <a:lnTo>
                    <a:pt x="42" y="114"/>
                  </a:lnTo>
                  <a:lnTo>
                    <a:pt x="42" y="118"/>
                  </a:lnTo>
                  <a:lnTo>
                    <a:pt x="44" y="122"/>
                  </a:lnTo>
                  <a:lnTo>
                    <a:pt x="44" y="126"/>
                  </a:lnTo>
                  <a:lnTo>
                    <a:pt x="46" y="129"/>
                  </a:lnTo>
                  <a:lnTo>
                    <a:pt x="46" y="133"/>
                  </a:lnTo>
                  <a:lnTo>
                    <a:pt x="48" y="137"/>
                  </a:lnTo>
                  <a:lnTo>
                    <a:pt x="48" y="141"/>
                  </a:lnTo>
                  <a:lnTo>
                    <a:pt x="50" y="145"/>
                  </a:lnTo>
                  <a:lnTo>
                    <a:pt x="50" y="150"/>
                  </a:lnTo>
                  <a:lnTo>
                    <a:pt x="52" y="154"/>
                  </a:lnTo>
                  <a:lnTo>
                    <a:pt x="52" y="158"/>
                  </a:lnTo>
                  <a:lnTo>
                    <a:pt x="54" y="162"/>
                  </a:lnTo>
                  <a:lnTo>
                    <a:pt x="54" y="166"/>
                  </a:lnTo>
                  <a:lnTo>
                    <a:pt x="56" y="171"/>
                  </a:lnTo>
                  <a:lnTo>
                    <a:pt x="56" y="175"/>
                  </a:lnTo>
                  <a:lnTo>
                    <a:pt x="57" y="179"/>
                  </a:lnTo>
                  <a:lnTo>
                    <a:pt x="57" y="183"/>
                  </a:lnTo>
                  <a:lnTo>
                    <a:pt x="59" y="188"/>
                  </a:lnTo>
                  <a:lnTo>
                    <a:pt x="59" y="192"/>
                  </a:lnTo>
                  <a:lnTo>
                    <a:pt x="61" y="196"/>
                  </a:lnTo>
                  <a:lnTo>
                    <a:pt x="61" y="200"/>
                  </a:lnTo>
                  <a:lnTo>
                    <a:pt x="63" y="206"/>
                  </a:lnTo>
                  <a:lnTo>
                    <a:pt x="63" y="209"/>
                  </a:lnTo>
                  <a:lnTo>
                    <a:pt x="65" y="213"/>
                  </a:lnTo>
                  <a:lnTo>
                    <a:pt x="65" y="219"/>
                  </a:lnTo>
                  <a:lnTo>
                    <a:pt x="67" y="223"/>
                  </a:lnTo>
                  <a:lnTo>
                    <a:pt x="67" y="226"/>
                  </a:lnTo>
                  <a:lnTo>
                    <a:pt x="69" y="232"/>
                  </a:lnTo>
                  <a:lnTo>
                    <a:pt x="69" y="236"/>
                  </a:lnTo>
                  <a:lnTo>
                    <a:pt x="71" y="242"/>
                  </a:lnTo>
                  <a:lnTo>
                    <a:pt x="71" y="246"/>
                  </a:lnTo>
                  <a:lnTo>
                    <a:pt x="73" y="249"/>
                  </a:lnTo>
                  <a:lnTo>
                    <a:pt x="73" y="255"/>
                  </a:lnTo>
                  <a:lnTo>
                    <a:pt x="75" y="259"/>
                  </a:lnTo>
                  <a:lnTo>
                    <a:pt x="75" y="265"/>
                  </a:lnTo>
                  <a:lnTo>
                    <a:pt x="76" y="268"/>
                  </a:lnTo>
                  <a:lnTo>
                    <a:pt x="76" y="272"/>
                  </a:lnTo>
                  <a:lnTo>
                    <a:pt x="78" y="278"/>
                  </a:lnTo>
                  <a:lnTo>
                    <a:pt x="78" y="282"/>
                  </a:lnTo>
                  <a:lnTo>
                    <a:pt x="80" y="287"/>
                  </a:lnTo>
                  <a:lnTo>
                    <a:pt x="80" y="291"/>
                  </a:lnTo>
                  <a:lnTo>
                    <a:pt x="82" y="295"/>
                  </a:lnTo>
                  <a:lnTo>
                    <a:pt x="82" y="301"/>
                  </a:lnTo>
                  <a:lnTo>
                    <a:pt x="84" y="305"/>
                  </a:lnTo>
                  <a:lnTo>
                    <a:pt x="84" y="308"/>
                  </a:lnTo>
                  <a:lnTo>
                    <a:pt x="86" y="314"/>
                  </a:lnTo>
                  <a:lnTo>
                    <a:pt x="86" y="318"/>
                  </a:lnTo>
                  <a:lnTo>
                    <a:pt x="88" y="324"/>
                  </a:lnTo>
                  <a:lnTo>
                    <a:pt x="88" y="327"/>
                  </a:lnTo>
                  <a:lnTo>
                    <a:pt x="90" y="331"/>
                  </a:lnTo>
                  <a:lnTo>
                    <a:pt x="90" y="337"/>
                  </a:lnTo>
                  <a:lnTo>
                    <a:pt x="92" y="341"/>
                  </a:lnTo>
                  <a:lnTo>
                    <a:pt x="92" y="345"/>
                  </a:lnTo>
                  <a:lnTo>
                    <a:pt x="94" y="350"/>
                  </a:lnTo>
                  <a:lnTo>
                    <a:pt x="94" y="354"/>
                  </a:lnTo>
                  <a:lnTo>
                    <a:pt x="96" y="360"/>
                  </a:lnTo>
                  <a:lnTo>
                    <a:pt x="96" y="364"/>
                  </a:lnTo>
                  <a:lnTo>
                    <a:pt x="97" y="367"/>
                  </a:lnTo>
                  <a:lnTo>
                    <a:pt x="97" y="371"/>
                  </a:lnTo>
                  <a:lnTo>
                    <a:pt x="99" y="377"/>
                  </a:lnTo>
                  <a:lnTo>
                    <a:pt x="99" y="381"/>
                  </a:lnTo>
                  <a:lnTo>
                    <a:pt x="101" y="385"/>
                  </a:lnTo>
                  <a:lnTo>
                    <a:pt x="101" y="390"/>
                  </a:lnTo>
                  <a:lnTo>
                    <a:pt x="103" y="394"/>
                  </a:lnTo>
                  <a:lnTo>
                    <a:pt x="103" y="398"/>
                  </a:lnTo>
                  <a:lnTo>
                    <a:pt x="105" y="402"/>
                  </a:lnTo>
                  <a:lnTo>
                    <a:pt x="105" y="407"/>
                  </a:lnTo>
                  <a:lnTo>
                    <a:pt x="107" y="411"/>
                  </a:lnTo>
                  <a:lnTo>
                    <a:pt x="107" y="415"/>
                  </a:lnTo>
                  <a:lnTo>
                    <a:pt x="109" y="419"/>
                  </a:lnTo>
                  <a:lnTo>
                    <a:pt x="109" y="425"/>
                  </a:lnTo>
                  <a:lnTo>
                    <a:pt x="111" y="428"/>
                  </a:lnTo>
                  <a:lnTo>
                    <a:pt x="111" y="432"/>
                  </a:lnTo>
                  <a:lnTo>
                    <a:pt x="113" y="436"/>
                  </a:lnTo>
                  <a:lnTo>
                    <a:pt x="113" y="440"/>
                  </a:lnTo>
                  <a:lnTo>
                    <a:pt x="115" y="444"/>
                  </a:lnTo>
                  <a:lnTo>
                    <a:pt x="115" y="447"/>
                  </a:lnTo>
                  <a:lnTo>
                    <a:pt x="116" y="453"/>
                  </a:lnTo>
                  <a:lnTo>
                    <a:pt x="116" y="457"/>
                  </a:lnTo>
                  <a:lnTo>
                    <a:pt x="118" y="461"/>
                  </a:lnTo>
                  <a:lnTo>
                    <a:pt x="118" y="465"/>
                  </a:lnTo>
                  <a:lnTo>
                    <a:pt x="120" y="468"/>
                  </a:lnTo>
                  <a:lnTo>
                    <a:pt x="120" y="472"/>
                  </a:lnTo>
                  <a:lnTo>
                    <a:pt x="122" y="476"/>
                  </a:lnTo>
                  <a:lnTo>
                    <a:pt x="122" y="480"/>
                  </a:lnTo>
                  <a:lnTo>
                    <a:pt x="124" y="484"/>
                  </a:lnTo>
                </a:path>
              </a:pathLst>
            </a:custGeom>
            <a:noFill/>
            <a:ln w="317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>
                <a:latin typeface="+mn-lt"/>
              </a:endParaRPr>
            </a:p>
          </p:txBody>
        </p:sp>
        <p:sp>
          <p:nvSpPr>
            <p:cNvPr id="395" name="Freeform 130"/>
            <p:cNvSpPr>
              <a:spLocks/>
            </p:cNvSpPr>
            <p:nvPr/>
          </p:nvSpPr>
          <p:spPr bwMode="auto">
            <a:xfrm>
              <a:off x="2241551" y="2830513"/>
              <a:ext cx="276225" cy="401638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4" y="19"/>
                </a:cxn>
                <a:cxn ang="0">
                  <a:pos x="8" y="28"/>
                </a:cxn>
                <a:cxn ang="0">
                  <a:pos x="10" y="40"/>
                </a:cxn>
                <a:cxn ang="0">
                  <a:pos x="13" y="49"/>
                </a:cxn>
                <a:cxn ang="0">
                  <a:pos x="15" y="59"/>
                </a:cxn>
                <a:cxn ang="0">
                  <a:pos x="19" y="68"/>
                </a:cxn>
                <a:cxn ang="0">
                  <a:pos x="23" y="78"/>
                </a:cxn>
                <a:cxn ang="0">
                  <a:pos x="25" y="87"/>
                </a:cxn>
                <a:cxn ang="0">
                  <a:pos x="29" y="95"/>
                </a:cxn>
                <a:cxn ang="0">
                  <a:pos x="31" y="104"/>
                </a:cxn>
                <a:cxn ang="0">
                  <a:pos x="34" y="112"/>
                </a:cxn>
                <a:cxn ang="0">
                  <a:pos x="36" y="120"/>
                </a:cxn>
                <a:cxn ang="0">
                  <a:pos x="40" y="127"/>
                </a:cxn>
                <a:cxn ang="0">
                  <a:pos x="42" y="133"/>
                </a:cxn>
                <a:cxn ang="0">
                  <a:pos x="46" y="141"/>
                </a:cxn>
                <a:cxn ang="0">
                  <a:pos x="48" y="146"/>
                </a:cxn>
                <a:cxn ang="0">
                  <a:pos x="52" y="154"/>
                </a:cxn>
                <a:cxn ang="0">
                  <a:pos x="53" y="160"/>
                </a:cxn>
                <a:cxn ang="0">
                  <a:pos x="57" y="165"/>
                </a:cxn>
                <a:cxn ang="0">
                  <a:pos x="59" y="171"/>
                </a:cxn>
                <a:cxn ang="0">
                  <a:pos x="63" y="177"/>
                </a:cxn>
                <a:cxn ang="0">
                  <a:pos x="67" y="182"/>
                </a:cxn>
                <a:cxn ang="0">
                  <a:pos x="71" y="188"/>
                </a:cxn>
                <a:cxn ang="0">
                  <a:pos x="74" y="194"/>
                </a:cxn>
                <a:cxn ang="0">
                  <a:pos x="80" y="202"/>
                </a:cxn>
                <a:cxn ang="0">
                  <a:pos x="84" y="207"/>
                </a:cxn>
                <a:cxn ang="0">
                  <a:pos x="90" y="215"/>
                </a:cxn>
                <a:cxn ang="0">
                  <a:pos x="95" y="221"/>
                </a:cxn>
                <a:cxn ang="0">
                  <a:pos x="101" y="224"/>
                </a:cxn>
                <a:cxn ang="0">
                  <a:pos x="107" y="230"/>
                </a:cxn>
                <a:cxn ang="0">
                  <a:pos x="113" y="234"/>
                </a:cxn>
                <a:cxn ang="0">
                  <a:pos x="118" y="236"/>
                </a:cxn>
                <a:cxn ang="0">
                  <a:pos x="124" y="240"/>
                </a:cxn>
                <a:cxn ang="0">
                  <a:pos x="130" y="242"/>
                </a:cxn>
                <a:cxn ang="0">
                  <a:pos x="135" y="243"/>
                </a:cxn>
                <a:cxn ang="0">
                  <a:pos x="141" y="245"/>
                </a:cxn>
                <a:cxn ang="0">
                  <a:pos x="147" y="247"/>
                </a:cxn>
                <a:cxn ang="0">
                  <a:pos x="153" y="249"/>
                </a:cxn>
                <a:cxn ang="0">
                  <a:pos x="158" y="249"/>
                </a:cxn>
                <a:cxn ang="0">
                  <a:pos x="164" y="251"/>
                </a:cxn>
                <a:cxn ang="0">
                  <a:pos x="170" y="251"/>
                </a:cxn>
              </a:cxnLst>
              <a:rect l="0" t="0" r="r" b="b"/>
              <a:pathLst>
                <a:path w="174" h="253">
                  <a:moveTo>
                    <a:pt x="0" y="0"/>
                  </a:moveTo>
                  <a:lnTo>
                    <a:pt x="0" y="3"/>
                  </a:lnTo>
                  <a:lnTo>
                    <a:pt x="2" y="7"/>
                  </a:lnTo>
                  <a:lnTo>
                    <a:pt x="2" y="11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6" y="21"/>
                  </a:lnTo>
                  <a:lnTo>
                    <a:pt x="6" y="24"/>
                  </a:lnTo>
                  <a:lnTo>
                    <a:pt x="8" y="28"/>
                  </a:lnTo>
                  <a:lnTo>
                    <a:pt x="8" y="32"/>
                  </a:lnTo>
                  <a:lnTo>
                    <a:pt x="10" y="36"/>
                  </a:lnTo>
                  <a:lnTo>
                    <a:pt x="10" y="40"/>
                  </a:lnTo>
                  <a:lnTo>
                    <a:pt x="12" y="42"/>
                  </a:lnTo>
                  <a:lnTo>
                    <a:pt x="12" y="45"/>
                  </a:lnTo>
                  <a:lnTo>
                    <a:pt x="13" y="49"/>
                  </a:lnTo>
                  <a:lnTo>
                    <a:pt x="13" y="53"/>
                  </a:lnTo>
                  <a:lnTo>
                    <a:pt x="15" y="55"/>
                  </a:lnTo>
                  <a:lnTo>
                    <a:pt x="15" y="59"/>
                  </a:lnTo>
                  <a:lnTo>
                    <a:pt x="17" y="62"/>
                  </a:lnTo>
                  <a:lnTo>
                    <a:pt x="19" y="64"/>
                  </a:lnTo>
                  <a:lnTo>
                    <a:pt x="19" y="68"/>
                  </a:lnTo>
                  <a:lnTo>
                    <a:pt x="21" y="72"/>
                  </a:lnTo>
                  <a:lnTo>
                    <a:pt x="21" y="74"/>
                  </a:lnTo>
                  <a:lnTo>
                    <a:pt x="23" y="78"/>
                  </a:lnTo>
                  <a:lnTo>
                    <a:pt x="23" y="82"/>
                  </a:lnTo>
                  <a:lnTo>
                    <a:pt x="25" y="83"/>
                  </a:lnTo>
                  <a:lnTo>
                    <a:pt x="25" y="87"/>
                  </a:lnTo>
                  <a:lnTo>
                    <a:pt x="27" y="89"/>
                  </a:lnTo>
                  <a:lnTo>
                    <a:pt x="27" y="93"/>
                  </a:lnTo>
                  <a:lnTo>
                    <a:pt x="29" y="95"/>
                  </a:lnTo>
                  <a:lnTo>
                    <a:pt x="29" y="99"/>
                  </a:lnTo>
                  <a:lnTo>
                    <a:pt x="31" y="101"/>
                  </a:lnTo>
                  <a:lnTo>
                    <a:pt x="31" y="104"/>
                  </a:lnTo>
                  <a:lnTo>
                    <a:pt x="33" y="106"/>
                  </a:lnTo>
                  <a:lnTo>
                    <a:pt x="33" y="108"/>
                  </a:lnTo>
                  <a:lnTo>
                    <a:pt x="34" y="112"/>
                  </a:lnTo>
                  <a:lnTo>
                    <a:pt x="34" y="114"/>
                  </a:lnTo>
                  <a:lnTo>
                    <a:pt x="36" y="116"/>
                  </a:lnTo>
                  <a:lnTo>
                    <a:pt x="36" y="120"/>
                  </a:lnTo>
                  <a:lnTo>
                    <a:pt x="38" y="122"/>
                  </a:lnTo>
                  <a:lnTo>
                    <a:pt x="38" y="123"/>
                  </a:lnTo>
                  <a:lnTo>
                    <a:pt x="40" y="127"/>
                  </a:lnTo>
                  <a:lnTo>
                    <a:pt x="40" y="129"/>
                  </a:lnTo>
                  <a:lnTo>
                    <a:pt x="42" y="131"/>
                  </a:lnTo>
                  <a:lnTo>
                    <a:pt x="42" y="133"/>
                  </a:lnTo>
                  <a:lnTo>
                    <a:pt x="44" y="137"/>
                  </a:lnTo>
                  <a:lnTo>
                    <a:pt x="44" y="139"/>
                  </a:lnTo>
                  <a:lnTo>
                    <a:pt x="46" y="141"/>
                  </a:lnTo>
                  <a:lnTo>
                    <a:pt x="46" y="142"/>
                  </a:lnTo>
                  <a:lnTo>
                    <a:pt x="48" y="144"/>
                  </a:lnTo>
                  <a:lnTo>
                    <a:pt x="48" y="146"/>
                  </a:lnTo>
                  <a:lnTo>
                    <a:pt x="50" y="150"/>
                  </a:lnTo>
                  <a:lnTo>
                    <a:pt x="50" y="152"/>
                  </a:lnTo>
                  <a:lnTo>
                    <a:pt x="52" y="154"/>
                  </a:lnTo>
                  <a:lnTo>
                    <a:pt x="52" y="156"/>
                  </a:lnTo>
                  <a:lnTo>
                    <a:pt x="53" y="158"/>
                  </a:lnTo>
                  <a:lnTo>
                    <a:pt x="53" y="160"/>
                  </a:lnTo>
                  <a:lnTo>
                    <a:pt x="55" y="162"/>
                  </a:lnTo>
                  <a:lnTo>
                    <a:pt x="55" y="163"/>
                  </a:lnTo>
                  <a:lnTo>
                    <a:pt x="57" y="165"/>
                  </a:lnTo>
                  <a:lnTo>
                    <a:pt x="57" y="167"/>
                  </a:lnTo>
                  <a:lnTo>
                    <a:pt x="59" y="169"/>
                  </a:lnTo>
                  <a:lnTo>
                    <a:pt x="59" y="171"/>
                  </a:lnTo>
                  <a:lnTo>
                    <a:pt x="61" y="173"/>
                  </a:lnTo>
                  <a:lnTo>
                    <a:pt x="61" y="175"/>
                  </a:lnTo>
                  <a:lnTo>
                    <a:pt x="63" y="177"/>
                  </a:lnTo>
                  <a:lnTo>
                    <a:pt x="65" y="179"/>
                  </a:lnTo>
                  <a:lnTo>
                    <a:pt x="65" y="181"/>
                  </a:lnTo>
                  <a:lnTo>
                    <a:pt x="67" y="182"/>
                  </a:lnTo>
                  <a:lnTo>
                    <a:pt x="67" y="184"/>
                  </a:lnTo>
                  <a:lnTo>
                    <a:pt x="69" y="186"/>
                  </a:lnTo>
                  <a:lnTo>
                    <a:pt x="71" y="188"/>
                  </a:lnTo>
                  <a:lnTo>
                    <a:pt x="71" y="190"/>
                  </a:lnTo>
                  <a:lnTo>
                    <a:pt x="73" y="192"/>
                  </a:lnTo>
                  <a:lnTo>
                    <a:pt x="74" y="194"/>
                  </a:lnTo>
                  <a:lnTo>
                    <a:pt x="74" y="196"/>
                  </a:lnTo>
                  <a:lnTo>
                    <a:pt x="76" y="198"/>
                  </a:lnTo>
                  <a:lnTo>
                    <a:pt x="80" y="202"/>
                  </a:lnTo>
                  <a:lnTo>
                    <a:pt x="80" y="203"/>
                  </a:lnTo>
                  <a:lnTo>
                    <a:pt x="82" y="205"/>
                  </a:lnTo>
                  <a:lnTo>
                    <a:pt x="84" y="207"/>
                  </a:lnTo>
                  <a:lnTo>
                    <a:pt x="88" y="211"/>
                  </a:lnTo>
                  <a:lnTo>
                    <a:pt x="88" y="213"/>
                  </a:lnTo>
                  <a:lnTo>
                    <a:pt x="90" y="215"/>
                  </a:lnTo>
                  <a:lnTo>
                    <a:pt x="92" y="217"/>
                  </a:lnTo>
                  <a:lnTo>
                    <a:pt x="93" y="219"/>
                  </a:lnTo>
                  <a:lnTo>
                    <a:pt x="95" y="221"/>
                  </a:lnTo>
                  <a:lnTo>
                    <a:pt x="97" y="222"/>
                  </a:lnTo>
                  <a:lnTo>
                    <a:pt x="99" y="222"/>
                  </a:lnTo>
                  <a:lnTo>
                    <a:pt x="101" y="224"/>
                  </a:lnTo>
                  <a:lnTo>
                    <a:pt x="103" y="226"/>
                  </a:lnTo>
                  <a:lnTo>
                    <a:pt x="105" y="228"/>
                  </a:lnTo>
                  <a:lnTo>
                    <a:pt x="107" y="230"/>
                  </a:lnTo>
                  <a:lnTo>
                    <a:pt x="109" y="230"/>
                  </a:lnTo>
                  <a:lnTo>
                    <a:pt x="111" y="232"/>
                  </a:lnTo>
                  <a:lnTo>
                    <a:pt x="113" y="234"/>
                  </a:lnTo>
                  <a:lnTo>
                    <a:pt x="114" y="234"/>
                  </a:lnTo>
                  <a:lnTo>
                    <a:pt x="116" y="236"/>
                  </a:lnTo>
                  <a:lnTo>
                    <a:pt x="118" y="236"/>
                  </a:lnTo>
                  <a:lnTo>
                    <a:pt x="120" y="238"/>
                  </a:lnTo>
                  <a:lnTo>
                    <a:pt x="122" y="238"/>
                  </a:lnTo>
                  <a:lnTo>
                    <a:pt x="124" y="240"/>
                  </a:lnTo>
                  <a:lnTo>
                    <a:pt x="126" y="240"/>
                  </a:lnTo>
                  <a:lnTo>
                    <a:pt x="128" y="242"/>
                  </a:lnTo>
                  <a:lnTo>
                    <a:pt x="130" y="242"/>
                  </a:lnTo>
                  <a:lnTo>
                    <a:pt x="132" y="243"/>
                  </a:lnTo>
                  <a:lnTo>
                    <a:pt x="134" y="243"/>
                  </a:lnTo>
                  <a:lnTo>
                    <a:pt x="135" y="243"/>
                  </a:lnTo>
                  <a:lnTo>
                    <a:pt x="137" y="245"/>
                  </a:lnTo>
                  <a:lnTo>
                    <a:pt x="139" y="245"/>
                  </a:lnTo>
                  <a:lnTo>
                    <a:pt x="141" y="245"/>
                  </a:lnTo>
                  <a:lnTo>
                    <a:pt x="143" y="247"/>
                  </a:lnTo>
                  <a:lnTo>
                    <a:pt x="145" y="247"/>
                  </a:lnTo>
                  <a:lnTo>
                    <a:pt x="147" y="247"/>
                  </a:lnTo>
                  <a:lnTo>
                    <a:pt x="149" y="247"/>
                  </a:lnTo>
                  <a:lnTo>
                    <a:pt x="151" y="249"/>
                  </a:lnTo>
                  <a:lnTo>
                    <a:pt x="153" y="249"/>
                  </a:lnTo>
                  <a:lnTo>
                    <a:pt x="154" y="249"/>
                  </a:lnTo>
                  <a:lnTo>
                    <a:pt x="156" y="249"/>
                  </a:lnTo>
                  <a:lnTo>
                    <a:pt x="158" y="249"/>
                  </a:lnTo>
                  <a:lnTo>
                    <a:pt x="160" y="251"/>
                  </a:lnTo>
                  <a:lnTo>
                    <a:pt x="162" y="251"/>
                  </a:lnTo>
                  <a:lnTo>
                    <a:pt x="164" y="251"/>
                  </a:lnTo>
                  <a:lnTo>
                    <a:pt x="166" y="251"/>
                  </a:lnTo>
                  <a:lnTo>
                    <a:pt x="168" y="251"/>
                  </a:lnTo>
                  <a:lnTo>
                    <a:pt x="170" y="251"/>
                  </a:lnTo>
                  <a:lnTo>
                    <a:pt x="172" y="253"/>
                  </a:lnTo>
                  <a:lnTo>
                    <a:pt x="174" y="253"/>
                  </a:lnTo>
                </a:path>
              </a:pathLst>
            </a:custGeom>
            <a:noFill/>
            <a:ln w="317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>
                <a:latin typeface="+mn-lt"/>
              </a:endParaRPr>
            </a:p>
          </p:txBody>
        </p:sp>
        <p:sp>
          <p:nvSpPr>
            <p:cNvPr id="396" name="Freeform 131"/>
            <p:cNvSpPr>
              <a:spLocks/>
            </p:cNvSpPr>
            <p:nvPr/>
          </p:nvSpPr>
          <p:spPr bwMode="auto">
            <a:xfrm>
              <a:off x="2517776" y="3232151"/>
              <a:ext cx="187325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19" y="2"/>
                </a:cxn>
                <a:cxn ang="0">
                  <a:pos x="21" y="2"/>
                </a:cxn>
                <a:cxn ang="0">
                  <a:pos x="22" y="2"/>
                </a:cxn>
                <a:cxn ang="0">
                  <a:pos x="24" y="2"/>
                </a:cxn>
                <a:cxn ang="0">
                  <a:pos x="26" y="2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2" y="2"/>
                </a:cxn>
                <a:cxn ang="0">
                  <a:pos x="34" y="2"/>
                </a:cxn>
                <a:cxn ang="0">
                  <a:pos x="36" y="2"/>
                </a:cxn>
                <a:cxn ang="0">
                  <a:pos x="38" y="2"/>
                </a:cxn>
                <a:cxn ang="0">
                  <a:pos x="40" y="2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45" y="2"/>
                </a:cxn>
                <a:cxn ang="0">
                  <a:pos x="47" y="2"/>
                </a:cxn>
                <a:cxn ang="0">
                  <a:pos x="49" y="2"/>
                </a:cxn>
                <a:cxn ang="0">
                  <a:pos x="51" y="2"/>
                </a:cxn>
                <a:cxn ang="0">
                  <a:pos x="53" y="2"/>
                </a:cxn>
                <a:cxn ang="0">
                  <a:pos x="55" y="2"/>
                </a:cxn>
                <a:cxn ang="0">
                  <a:pos x="57" y="2"/>
                </a:cxn>
                <a:cxn ang="0">
                  <a:pos x="59" y="2"/>
                </a:cxn>
                <a:cxn ang="0">
                  <a:pos x="61" y="2"/>
                </a:cxn>
                <a:cxn ang="0">
                  <a:pos x="62" y="2"/>
                </a:cxn>
                <a:cxn ang="0">
                  <a:pos x="64" y="2"/>
                </a:cxn>
                <a:cxn ang="0">
                  <a:pos x="66" y="2"/>
                </a:cxn>
                <a:cxn ang="0">
                  <a:pos x="68" y="2"/>
                </a:cxn>
                <a:cxn ang="0">
                  <a:pos x="70" y="2"/>
                </a:cxn>
                <a:cxn ang="0">
                  <a:pos x="72" y="2"/>
                </a:cxn>
                <a:cxn ang="0">
                  <a:pos x="74" y="2"/>
                </a:cxn>
                <a:cxn ang="0">
                  <a:pos x="76" y="2"/>
                </a:cxn>
                <a:cxn ang="0">
                  <a:pos x="78" y="2"/>
                </a:cxn>
                <a:cxn ang="0">
                  <a:pos x="80" y="2"/>
                </a:cxn>
                <a:cxn ang="0">
                  <a:pos x="81" y="2"/>
                </a:cxn>
                <a:cxn ang="0">
                  <a:pos x="83" y="2"/>
                </a:cxn>
                <a:cxn ang="0">
                  <a:pos x="85" y="2"/>
                </a:cxn>
                <a:cxn ang="0">
                  <a:pos x="87" y="2"/>
                </a:cxn>
                <a:cxn ang="0">
                  <a:pos x="89" y="2"/>
                </a:cxn>
                <a:cxn ang="0">
                  <a:pos x="91" y="2"/>
                </a:cxn>
                <a:cxn ang="0">
                  <a:pos x="93" y="2"/>
                </a:cxn>
                <a:cxn ang="0">
                  <a:pos x="95" y="2"/>
                </a:cxn>
                <a:cxn ang="0">
                  <a:pos x="97" y="2"/>
                </a:cxn>
                <a:cxn ang="0">
                  <a:pos x="99" y="2"/>
                </a:cxn>
                <a:cxn ang="0">
                  <a:pos x="101" y="2"/>
                </a:cxn>
                <a:cxn ang="0">
                  <a:pos x="102" y="2"/>
                </a:cxn>
                <a:cxn ang="0">
                  <a:pos x="104" y="2"/>
                </a:cxn>
                <a:cxn ang="0">
                  <a:pos x="106" y="2"/>
                </a:cxn>
                <a:cxn ang="0">
                  <a:pos x="108" y="2"/>
                </a:cxn>
                <a:cxn ang="0">
                  <a:pos x="110" y="2"/>
                </a:cxn>
                <a:cxn ang="0">
                  <a:pos x="112" y="2"/>
                </a:cxn>
                <a:cxn ang="0">
                  <a:pos x="114" y="2"/>
                </a:cxn>
                <a:cxn ang="0">
                  <a:pos x="116" y="2"/>
                </a:cxn>
                <a:cxn ang="0">
                  <a:pos x="118" y="2"/>
                </a:cxn>
              </a:cxnLst>
              <a:rect l="0" t="0" r="r" b="b"/>
              <a:pathLst>
                <a:path w="118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45" y="2"/>
                  </a:lnTo>
                  <a:lnTo>
                    <a:pt x="47" y="2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3" y="2"/>
                  </a:lnTo>
                  <a:lnTo>
                    <a:pt x="55" y="2"/>
                  </a:lnTo>
                  <a:lnTo>
                    <a:pt x="57" y="2"/>
                  </a:lnTo>
                  <a:lnTo>
                    <a:pt x="59" y="2"/>
                  </a:lnTo>
                  <a:lnTo>
                    <a:pt x="61" y="2"/>
                  </a:lnTo>
                  <a:lnTo>
                    <a:pt x="62" y="2"/>
                  </a:lnTo>
                  <a:lnTo>
                    <a:pt x="64" y="2"/>
                  </a:lnTo>
                  <a:lnTo>
                    <a:pt x="66" y="2"/>
                  </a:lnTo>
                  <a:lnTo>
                    <a:pt x="68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4" y="2"/>
                  </a:lnTo>
                  <a:lnTo>
                    <a:pt x="76" y="2"/>
                  </a:lnTo>
                  <a:lnTo>
                    <a:pt x="78" y="2"/>
                  </a:lnTo>
                  <a:lnTo>
                    <a:pt x="80" y="2"/>
                  </a:lnTo>
                  <a:lnTo>
                    <a:pt x="81" y="2"/>
                  </a:lnTo>
                  <a:lnTo>
                    <a:pt x="83" y="2"/>
                  </a:lnTo>
                  <a:lnTo>
                    <a:pt x="85" y="2"/>
                  </a:lnTo>
                  <a:lnTo>
                    <a:pt x="87" y="2"/>
                  </a:lnTo>
                  <a:lnTo>
                    <a:pt x="89" y="2"/>
                  </a:lnTo>
                  <a:lnTo>
                    <a:pt x="91" y="2"/>
                  </a:lnTo>
                  <a:lnTo>
                    <a:pt x="93" y="2"/>
                  </a:lnTo>
                  <a:lnTo>
                    <a:pt x="95" y="2"/>
                  </a:lnTo>
                  <a:lnTo>
                    <a:pt x="97" y="2"/>
                  </a:lnTo>
                  <a:lnTo>
                    <a:pt x="99" y="2"/>
                  </a:lnTo>
                  <a:lnTo>
                    <a:pt x="101" y="2"/>
                  </a:lnTo>
                  <a:lnTo>
                    <a:pt x="102" y="2"/>
                  </a:lnTo>
                  <a:lnTo>
                    <a:pt x="104" y="2"/>
                  </a:lnTo>
                  <a:lnTo>
                    <a:pt x="106" y="2"/>
                  </a:lnTo>
                  <a:lnTo>
                    <a:pt x="108" y="2"/>
                  </a:lnTo>
                  <a:lnTo>
                    <a:pt x="110" y="2"/>
                  </a:lnTo>
                  <a:lnTo>
                    <a:pt x="112" y="2"/>
                  </a:lnTo>
                  <a:lnTo>
                    <a:pt x="114" y="2"/>
                  </a:lnTo>
                  <a:lnTo>
                    <a:pt x="116" y="2"/>
                  </a:lnTo>
                  <a:lnTo>
                    <a:pt x="118" y="2"/>
                  </a:lnTo>
                </a:path>
              </a:pathLst>
            </a:custGeom>
            <a:noFill/>
            <a:ln w="317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>
                <a:latin typeface="+mn-lt"/>
              </a:endParaRPr>
            </a:p>
          </p:txBody>
        </p:sp>
      </p:grpSp>
      <p:grpSp>
        <p:nvGrpSpPr>
          <p:cNvPr id="16" name="Group 399"/>
          <p:cNvGrpSpPr/>
          <p:nvPr/>
        </p:nvGrpSpPr>
        <p:grpSpPr>
          <a:xfrm>
            <a:off x="1155701" y="3219451"/>
            <a:ext cx="1615248" cy="214828"/>
            <a:chOff x="1155701" y="3219451"/>
            <a:chExt cx="1615248" cy="2148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05" name="Line 81"/>
            <p:cNvSpPr>
              <a:spLocks noChangeShapeType="1"/>
            </p:cNvSpPr>
            <p:nvPr/>
          </p:nvSpPr>
          <p:spPr bwMode="auto">
            <a:xfrm>
              <a:off x="1182688" y="3238501"/>
              <a:ext cx="152241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>
                <a:latin typeface="+mn-lt"/>
              </a:endParaRPr>
            </a:p>
          </p:txBody>
        </p:sp>
        <p:sp>
          <p:nvSpPr>
            <p:cNvPr id="1110" name="Line 86"/>
            <p:cNvSpPr>
              <a:spLocks noChangeShapeType="1"/>
            </p:cNvSpPr>
            <p:nvPr/>
          </p:nvSpPr>
          <p:spPr bwMode="auto">
            <a:xfrm flipV="1">
              <a:off x="1182688" y="3219451"/>
              <a:ext cx="1588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>
                <a:latin typeface="+mn-lt"/>
              </a:endParaRPr>
            </a:p>
          </p:txBody>
        </p:sp>
        <p:sp>
          <p:nvSpPr>
            <p:cNvPr id="1112" name="Rectangle 88"/>
            <p:cNvSpPr>
              <a:spLocks noChangeArrowheads="1"/>
            </p:cNvSpPr>
            <p:nvPr/>
          </p:nvSpPr>
          <p:spPr bwMode="auto">
            <a:xfrm>
              <a:off x="1155701" y="3249613"/>
              <a:ext cx="125034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-5</a:t>
              </a: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113" name="Line 89"/>
            <p:cNvSpPr>
              <a:spLocks noChangeShapeType="1"/>
            </p:cNvSpPr>
            <p:nvPr/>
          </p:nvSpPr>
          <p:spPr bwMode="auto">
            <a:xfrm flipV="1">
              <a:off x="1941513" y="3219451"/>
              <a:ext cx="1588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>
                <a:latin typeface="+mn-lt"/>
              </a:endParaRPr>
            </a:p>
          </p:txBody>
        </p:sp>
        <p:sp>
          <p:nvSpPr>
            <p:cNvPr id="1115" name="Rectangle 91"/>
            <p:cNvSpPr>
              <a:spLocks noChangeArrowheads="1"/>
            </p:cNvSpPr>
            <p:nvPr/>
          </p:nvSpPr>
          <p:spPr bwMode="auto">
            <a:xfrm>
              <a:off x="1930401" y="3249613"/>
              <a:ext cx="7854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0</a:t>
              </a: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116" name="Line 92"/>
            <p:cNvSpPr>
              <a:spLocks noChangeShapeType="1"/>
            </p:cNvSpPr>
            <p:nvPr/>
          </p:nvSpPr>
          <p:spPr bwMode="auto">
            <a:xfrm flipV="1">
              <a:off x="2705101" y="3219451"/>
              <a:ext cx="1588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>
                <a:latin typeface="+mn-lt"/>
              </a:endParaRPr>
            </a:p>
          </p:txBody>
        </p:sp>
        <p:sp>
          <p:nvSpPr>
            <p:cNvPr id="1118" name="Rectangle 94"/>
            <p:cNvSpPr>
              <a:spLocks noChangeArrowheads="1"/>
            </p:cNvSpPr>
            <p:nvPr/>
          </p:nvSpPr>
          <p:spPr bwMode="auto">
            <a:xfrm>
              <a:off x="2692401" y="3249613"/>
              <a:ext cx="7854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5</a:t>
              </a: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119" name="Line 95"/>
            <p:cNvSpPr>
              <a:spLocks noChangeShapeType="1"/>
            </p:cNvSpPr>
            <p:nvPr/>
          </p:nvSpPr>
          <p:spPr bwMode="auto">
            <a:xfrm>
              <a:off x="1182688" y="3238501"/>
              <a:ext cx="158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>
                <a:latin typeface="+mn-lt"/>
              </a:endParaRPr>
            </a:p>
          </p:txBody>
        </p:sp>
        <p:sp>
          <p:nvSpPr>
            <p:cNvPr id="1120" name="Line 96"/>
            <p:cNvSpPr>
              <a:spLocks noChangeShapeType="1"/>
            </p:cNvSpPr>
            <p:nvPr/>
          </p:nvSpPr>
          <p:spPr bwMode="auto">
            <a:xfrm flipH="1">
              <a:off x="2686051" y="3238501"/>
              <a:ext cx="190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>
                <a:latin typeface="+mn-lt"/>
              </a:endParaRPr>
            </a:p>
          </p:txBody>
        </p:sp>
      </p:grpSp>
      <p:sp>
        <p:nvSpPr>
          <p:cNvPr id="406" name="TextBox 405"/>
          <p:cNvSpPr txBox="1"/>
          <p:nvPr/>
        </p:nvSpPr>
        <p:spPr>
          <a:xfrm>
            <a:off x="3214678" y="2214554"/>
            <a:ext cx="465192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4400" dirty="0" smtClean="0">
                <a:latin typeface="+mn-lt"/>
              </a:rPr>
              <a:t>*</a:t>
            </a:r>
            <a:endParaRPr lang="en-GB" sz="4400" dirty="0">
              <a:latin typeface="+mn-lt"/>
            </a:endParaRPr>
          </a:p>
        </p:txBody>
      </p:sp>
      <p:sp>
        <p:nvSpPr>
          <p:cNvPr id="407" name="TextBox 406"/>
          <p:cNvSpPr txBox="1"/>
          <p:nvPr/>
        </p:nvSpPr>
        <p:spPr>
          <a:xfrm>
            <a:off x="5857884" y="2214554"/>
            <a:ext cx="465192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4400" dirty="0" smtClean="0">
                <a:latin typeface="+mn-lt"/>
              </a:rPr>
              <a:t>=</a:t>
            </a:r>
            <a:endParaRPr lang="en-GB" sz="4400" dirty="0">
              <a:latin typeface="+mn-lt"/>
            </a:endParaRPr>
          </a:p>
        </p:txBody>
      </p:sp>
      <p:sp>
        <p:nvSpPr>
          <p:cNvPr id="408" name="TextBox 407"/>
          <p:cNvSpPr txBox="1"/>
          <p:nvPr/>
        </p:nvSpPr>
        <p:spPr>
          <a:xfrm>
            <a:off x="3214678" y="4500570"/>
            <a:ext cx="465192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4400" dirty="0" smtClean="0">
                <a:latin typeface="+mn-lt"/>
              </a:rPr>
              <a:t>*</a:t>
            </a:r>
            <a:endParaRPr lang="en-GB" sz="4400" dirty="0">
              <a:latin typeface="+mn-lt"/>
            </a:endParaRPr>
          </a:p>
        </p:txBody>
      </p:sp>
      <p:sp>
        <p:nvSpPr>
          <p:cNvPr id="409" name="TextBox 408"/>
          <p:cNvSpPr txBox="1"/>
          <p:nvPr/>
        </p:nvSpPr>
        <p:spPr>
          <a:xfrm>
            <a:off x="5857884" y="4500570"/>
            <a:ext cx="465192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4400" dirty="0" smtClean="0">
                <a:latin typeface="+mn-lt"/>
              </a:rPr>
              <a:t>=</a:t>
            </a:r>
            <a:endParaRPr lang="en-GB" sz="4400" dirty="0">
              <a:latin typeface="+mn-lt"/>
            </a:endParaRPr>
          </a:p>
        </p:txBody>
      </p:sp>
      <p:sp>
        <p:nvSpPr>
          <p:cNvPr id="410" name="TextBox 409"/>
          <p:cNvSpPr txBox="1"/>
          <p:nvPr/>
        </p:nvSpPr>
        <p:spPr>
          <a:xfrm rot="5400000">
            <a:off x="7080450" y="3454625"/>
            <a:ext cx="465192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4400" dirty="0" smtClean="0">
                <a:latin typeface="+mn-lt"/>
              </a:rPr>
              <a:t>≈</a:t>
            </a:r>
            <a:endParaRPr lang="en-GB" sz="4400" dirty="0">
              <a:latin typeface="+mn-lt"/>
            </a:endParaRPr>
          </a:p>
        </p:txBody>
      </p:sp>
      <p:pic>
        <p:nvPicPr>
          <p:cNvPr id="420" name="Picture 419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7138780" y="1499275"/>
            <a:ext cx="413050" cy="22328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22" name="Picture 421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7138781" y="5870451"/>
            <a:ext cx="413049" cy="2232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5" name="TextBox 424"/>
          <p:cNvSpPr txBox="1"/>
          <p:nvPr/>
        </p:nvSpPr>
        <p:spPr>
          <a:xfrm>
            <a:off x="4429124" y="4214818"/>
            <a:ext cx="755335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GB" sz="96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?</a:t>
            </a:r>
            <a:endParaRPr lang="en-GB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pic>
        <p:nvPicPr>
          <p:cNvPr id="110" name="Picture 109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520644" y="1469704"/>
            <a:ext cx="871696" cy="2682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1" name="Picture 110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4371020" y="1469704"/>
            <a:ext cx="871697" cy="2682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2" name="Picture 111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520644" y="5840881"/>
            <a:ext cx="871696" cy="2682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3" name="Picture 112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4371020" y="5840880"/>
            <a:ext cx="871697" cy="2682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1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" grpId="0"/>
      <p:bldP spid="408" grpId="0"/>
      <p:bldP spid="409" grpId="0"/>
      <p:bldP spid="410" grpId="0"/>
      <p:bldP spid="425" grpId="0"/>
      <p:bldP spid="42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17495" y="2695576"/>
            <a:ext cx="3554730" cy="776278"/>
          </a:xfrm>
        </p:spPr>
        <p:txBody>
          <a:bodyPr/>
          <a:lstStyle/>
          <a:p>
            <a:pPr algn="l"/>
            <a:r>
              <a:rPr lang="en-GB" sz="4800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</a:rPr>
              <a:t>the model</a:t>
            </a:r>
            <a:endParaRPr lang="en-GB" sz="4800" dirty="0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3282774" y="2357430"/>
            <a:ext cx="571504" cy="19227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atin typeface="cmmi12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Matchbox With Metadata</a:t>
            </a:r>
            <a:endParaRPr lang="en-GB" dirty="0"/>
          </a:p>
        </p:txBody>
      </p:sp>
      <p:sp>
        <p:nvSpPr>
          <p:cNvPr id="13" name="Oval 16"/>
          <p:cNvSpPr>
            <a:spLocks noChangeArrowheads="1"/>
          </p:cNvSpPr>
          <p:nvPr/>
        </p:nvSpPr>
        <p:spPr bwMode="auto">
          <a:xfrm>
            <a:off x="4140030" y="5624128"/>
            <a:ext cx="428628" cy="42862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en-GB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mmi12" pitchFamily="34" charset="0"/>
              </a:rPr>
              <a:t>r</a:t>
            </a:r>
            <a:endParaRPr lang="en-GB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mmi12" pitchFamily="34" charset="0"/>
            </a:endParaRPr>
          </a:p>
        </p:txBody>
      </p:sp>
      <p:cxnSp>
        <p:nvCxnSpPr>
          <p:cNvPr id="14" name="AutoShape 19"/>
          <p:cNvCxnSpPr>
            <a:cxnSpLocks noChangeShapeType="1"/>
            <a:stCxn id="13" idx="0"/>
            <a:endCxn id="5" idx="2"/>
          </p:cNvCxnSpPr>
          <p:nvPr/>
        </p:nvCxnSpPr>
        <p:spPr bwMode="auto">
          <a:xfrm rot="5400000" flipH="1" flipV="1">
            <a:off x="4151277" y="5421061"/>
            <a:ext cx="406134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4" name="AutoShape 19"/>
          <p:cNvCxnSpPr>
            <a:cxnSpLocks noChangeShapeType="1"/>
            <a:stCxn id="26" idx="2"/>
            <a:endCxn id="5" idx="1"/>
          </p:cNvCxnSpPr>
          <p:nvPr/>
        </p:nvCxnSpPr>
        <p:spPr bwMode="auto">
          <a:xfrm rot="16200000" flipH="1">
            <a:off x="3492523" y="4356173"/>
            <a:ext cx="723510" cy="571504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7" name="AutoShape 19"/>
          <p:cNvCxnSpPr>
            <a:cxnSpLocks noChangeShapeType="1"/>
            <a:stCxn id="169" idx="2"/>
            <a:endCxn id="5" idx="3"/>
          </p:cNvCxnSpPr>
          <p:nvPr/>
        </p:nvCxnSpPr>
        <p:spPr bwMode="auto">
          <a:xfrm rot="5400000">
            <a:off x="4457489" y="4349186"/>
            <a:ext cx="765663" cy="543324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9" name="TextBox 48"/>
          <p:cNvSpPr txBox="1"/>
          <p:nvPr/>
        </p:nvSpPr>
        <p:spPr>
          <a:xfrm>
            <a:off x="888736" y="1134575"/>
            <a:ext cx="161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User Metadata</a:t>
            </a:r>
            <a:endParaRPr lang="en-GB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4140030" y="4789366"/>
            <a:ext cx="428628" cy="42862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*</a:t>
            </a:r>
            <a:endParaRPr lang="en-GB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55" name="Oval 16"/>
          <p:cNvSpPr>
            <a:spLocks noChangeArrowheads="1"/>
          </p:cNvSpPr>
          <p:nvPr/>
        </p:nvSpPr>
        <p:spPr bwMode="auto">
          <a:xfrm>
            <a:off x="3352586" y="2570123"/>
            <a:ext cx="428628" cy="428628"/>
          </a:xfrm>
          <a:prstGeom prst="ellipse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2700000" scaled="1"/>
            <a:tileRect/>
          </a:gra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en-GB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mmi12" pitchFamily="34" charset="0"/>
              </a:rPr>
              <a:t>s</a:t>
            </a:r>
            <a:r>
              <a:rPr lang="en-GB" baseline="-25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mmi12" pitchFamily="34" charset="0"/>
              </a:rPr>
              <a:t>1</a:t>
            </a:r>
            <a:endParaRPr lang="en-GB" baseline="-25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mmi12" pitchFamily="34" charset="0"/>
            </a:endParaRPr>
          </a:p>
        </p:txBody>
      </p:sp>
      <p:sp>
        <p:nvSpPr>
          <p:cNvPr id="73" name="Rectangle 9"/>
          <p:cNvSpPr>
            <a:spLocks noChangeArrowheads="1"/>
          </p:cNvSpPr>
          <p:nvPr/>
        </p:nvSpPr>
        <p:spPr bwMode="auto">
          <a:xfrm>
            <a:off x="1578566" y="2605842"/>
            <a:ext cx="357190" cy="35719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+</a:t>
            </a:r>
            <a:endParaRPr lang="en-GB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75" name="Oval 16"/>
          <p:cNvSpPr>
            <a:spLocks noChangeArrowheads="1"/>
          </p:cNvSpPr>
          <p:nvPr/>
        </p:nvSpPr>
        <p:spPr bwMode="auto">
          <a:xfrm>
            <a:off x="1216680" y="1893129"/>
            <a:ext cx="428628" cy="42862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50000"/>
                  <a:tint val="66000"/>
                  <a:satMod val="160000"/>
                </a:schemeClr>
              </a:gs>
              <a:gs pos="50000">
                <a:schemeClr val="accent2">
                  <a:lumMod val="50000"/>
                  <a:tint val="44500"/>
                  <a:satMod val="160000"/>
                </a:schemeClr>
              </a:gs>
              <a:gs pos="100000">
                <a:schemeClr val="accent2">
                  <a:lumMod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GB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mmi12" pitchFamily="34" charset="0"/>
              </a:rPr>
              <a:t>u</a:t>
            </a:r>
            <a:r>
              <a:rPr lang="en-GB" baseline="-25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mmi12" pitchFamily="34" charset="0"/>
              </a:rPr>
              <a:t>11</a:t>
            </a:r>
            <a:endParaRPr lang="en-GB" baseline="-25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mmi12" pitchFamily="34" charset="0"/>
            </a:endParaRPr>
          </a:p>
        </p:txBody>
      </p:sp>
      <p:cxnSp>
        <p:nvCxnSpPr>
          <p:cNvPr id="77" name="AutoShape 19"/>
          <p:cNvCxnSpPr>
            <a:cxnSpLocks noChangeShapeType="1"/>
            <a:stCxn id="73" idx="0"/>
            <a:endCxn id="75" idx="4"/>
          </p:cNvCxnSpPr>
          <p:nvPr/>
        </p:nvCxnSpPr>
        <p:spPr bwMode="auto">
          <a:xfrm rot="16200000" flipV="1">
            <a:off x="1452036" y="2300716"/>
            <a:ext cx="284085" cy="32616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1" name="AutoShape 19"/>
          <p:cNvCxnSpPr>
            <a:cxnSpLocks noChangeShapeType="1"/>
            <a:stCxn id="73" idx="3"/>
            <a:endCxn id="55" idx="2"/>
          </p:cNvCxnSpPr>
          <p:nvPr/>
        </p:nvCxnSpPr>
        <p:spPr bwMode="auto">
          <a:xfrm>
            <a:off x="1935756" y="2784437"/>
            <a:ext cx="1416830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42" name="Oval 16"/>
          <p:cNvSpPr>
            <a:spLocks noChangeArrowheads="1"/>
          </p:cNvSpPr>
          <p:nvPr/>
        </p:nvSpPr>
        <p:spPr bwMode="auto">
          <a:xfrm>
            <a:off x="1953616" y="1893129"/>
            <a:ext cx="428628" cy="42862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50000"/>
                  <a:tint val="66000"/>
                  <a:satMod val="160000"/>
                </a:schemeClr>
              </a:gs>
              <a:gs pos="50000">
                <a:schemeClr val="accent2">
                  <a:lumMod val="50000"/>
                  <a:tint val="44500"/>
                  <a:satMod val="160000"/>
                </a:schemeClr>
              </a:gs>
              <a:gs pos="100000">
                <a:schemeClr val="accent2">
                  <a:lumMod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GB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mmi12" pitchFamily="34" charset="0"/>
              </a:rPr>
              <a:t>u</a:t>
            </a:r>
            <a:r>
              <a:rPr lang="en-GB" baseline="-25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mmi12" pitchFamily="34" charset="0"/>
              </a:rPr>
              <a:t>21</a:t>
            </a:r>
            <a:endParaRPr lang="en-GB" baseline="-25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mmi12" pitchFamily="34" charset="0"/>
            </a:endParaRPr>
          </a:p>
        </p:txBody>
      </p:sp>
      <p:cxnSp>
        <p:nvCxnSpPr>
          <p:cNvPr id="147" name="AutoShape 19"/>
          <p:cNvCxnSpPr>
            <a:cxnSpLocks noChangeShapeType="1"/>
            <a:stCxn id="73" idx="0"/>
            <a:endCxn id="142" idx="4"/>
          </p:cNvCxnSpPr>
          <p:nvPr/>
        </p:nvCxnSpPr>
        <p:spPr bwMode="auto">
          <a:xfrm rot="5400000" flipH="1" flipV="1">
            <a:off x="1820503" y="2258416"/>
            <a:ext cx="284085" cy="410769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59" name="Oval 16"/>
          <p:cNvSpPr>
            <a:spLocks noChangeArrowheads="1"/>
          </p:cNvSpPr>
          <p:nvPr/>
        </p:nvSpPr>
        <p:spPr bwMode="auto">
          <a:xfrm>
            <a:off x="3352586" y="3705016"/>
            <a:ext cx="428628" cy="428628"/>
          </a:xfrm>
          <a:prstGeom prst="ellipse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2700000" scaled="1"/>
            <a:tileRect/>
          </a:gra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en-GB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mmi12" pitchFamily="34" charset="0"/>
              </a:rPr>
              <a:t>s</a:t>
            </a:r>
            <a:r>
              <a:rPr lang="en-GB" baseline="-25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mmi12" pitchFamily="34" charset="0"/>
              </a:rPr>
              <a:t>2</a:t>
            </a:r>
            <a:endParaRPr lang="en-GB" baseline="-25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mmi12" pitchFamily="34" charset="0"/>
            </a:endParaRPr>
          </a:p>
        </p:txBody>
      </p:sp>
      <p:sp>
        <p:nvSpPr>
          <p:cNvPr id="160" name="Rectangle 9"/>
          <p:cNvSpPr>
            <a:spLocks noChangeArrowheads="1"/>
          </p:cNvSpPr>
          <p:nvPr/>
        </p:nvSpPr>
        <p:spPr bwMode="auto">
          <a:xfrm>
            <a:off x="1578566" y="3740735"/>
            <a:ext cx="357190" cy="35719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+</a:t>
            </a:r>
            <a:endParaRPr lang="en-GB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161" name="Oval 16"/>
          <p:cNvSpPr>
            <a:spLocks noChangeArrowheads="1"/>
          </p:cNvSpPr>
          <p:nvPr/>
        </p:nvSpPr>
        <p:spPr bwMode="auto">
          <a:xfrm>
            <a:off x="1216680" y="3032887"/>
            <a:ext cx="428628" cy="428628"/>
          </a:xfrm>
          <a:prstGeom prst="ellipse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2700000" scaled="1"/>
            <a:tileRect/>
          </a:gra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GB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mmi12" pitchFamily="34" charset="0"/>
              </a:rPr>
              <a:t>u</a:t>
            </a:r>
            <a:r>
              <a:rPr lang="en-GB" baseline="-25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mmi12" pitchFamily="34" charset="0"/>
              </a:rPr>
              <a:t>12</a:t>
            </a:r>
            <a:endParaRPr lang="en-GB" baseline="-25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mmi12" pitchFamily="34" charset="0"/>
            </a:endParaRPr>
          </a:p>
        </p:txBody>
      </p:sp>
      <p:cxnSp>
        <p:nvCxnSpPr>
          <p:cNvPr id="162" name="AutoShape 19"/>
          <p:cNvCxnSpPr>
            <a:cxnSpLocks noChangeShapeType="1"/>
            <a:stCxn id="160" idx="0"/>
            <a:endCxn id="161" idx="4"/>
          </p:cNvCxnSpPr>
          <p:nvPr/>
        </p:nvCxnSpPr>
        <p:spPr bwMode="auto">
          <a:xfrm rot="16200000" flipV="1">
            <a:off x="1454468" y="3438041"/>
            <a:ext cx="279220" cy="32616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63" name="AutoShape 19"/>
          <p:cNvCxnSpPr>
            <a:cxnSpLocks noChangeShapeType="1"/>
            <a:stCxn id="160" idx="3"/>
            <a:endCxn id="159" idx="2"/>
          </p:cNvCxnSpPr>
          <p:nvPr/>
        </p:nvCxnSpPr>
        <p:spPr bwMode="auto">
          <a:xfrm>
            <a:off x="1935756" y="3919330"/>
            <a:ext cx="1416830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64" name="Oval 16"/>
          <p:cNvSpPr>
            <a:spLocks noChangeArrowheads="1"/>
          </p:cNvSpPr>
          <p:nvPr/>
        </p:nvSpPr>
        <p:spPr bwMode="auto">
          <a:xfrm>
            <a:off x="1953616" y="3032887"/>
            <a:ext cx="428628" cy="428628"/>
          </a:xfrm>
          <a:prstGeom prst="ellipse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2700000" scaled="1"/>
            <a:tileRect/>
          </a:gra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GB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mmi12" pitchFamily="34" charset="0"/>
              </a:rPr>
              <a:t>u</a:t>
            </a:r>
            <a:r>
              <a:rPr lang="en-GB" baseline="-25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mmi12" pitchFamily="34" charset="0"/>
              </a:rPr>
              <a:t>22</a:t>
            </a:r>
            <a:endParaRPr lang="en-GB" baseline="-25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mmi12" pitchFamily="34" charset="0"/>
            </a:endParaRPr>
          </a:p>
        </p:txBody>
      </p:sp>
      <p:cxnSp>
        <p:nvCxnSpPr>
          <p:cNvPr id="165" name="AutoShape 19"/>
          <p:cNvCxnSpPr>
            <a:cxnSpLocks noChangeShapeType="1"/>
            <a:stCxn id="160" idx="0"/>
            <a:endCxn id="164" idx="4"/>
          </p:cNvCxnSpPr>
          <p:nvPr/>
        </p:nvCxnSpPr>
        <p:spPr bwMode="auto">
          <a:xfrm rot="5400000" flipH="1" flipV="1">
            <a:off x="1822935" y="3395741"/>
            <a:ext cx="279220" cy="410769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69" name="Rounded Rectangle 168"/>
          <p:cNvSpPr/>
          <p:nvPr/>
        </p:nvSpPr>
        <p:spPr>
          <a:xfrm>
            <a:off x="4826230" y="2315277"/>
            <a:ext cx="571504" cy="19227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atin typeface="cmmi12" pitchFamily="34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6211494" y="1149775"/>
            <a:ext cx="1613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Item Metadata</a:t>
            </a:r>
            <a:endParaRPr lang="en-GB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172" name="Oval 16"/>
          <p:cNvSpPr>
            <a:spLocks noChangeArrowheads="1"/>
          </p:cNvSpPr>
          <p:nvPr/>
        </p:nvSpPr>
        <p:spPr bwMode="auto">
          <a:xfrm>
            <a:off x="4917123" y="2570123"/>
            <a:ext cx="428628" cy="428628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en-GB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mmi12" pitchFamily="34" charset="0"/>
              </a:rPr>
              <a:t>t</a:t>
            </a:r>
            <a:r>
              <a:rPr lang="en-GB" baseline="-25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mmi12" pitchFamily="34" charset="0"/>
              </a:rPr>
              <a:t>1</a:t>
            </a:r>
            <a:endParaRPr lang="en-GB" baseline="-25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mmi12" pitchFamily="34" charset="0"/>
            </a:endParaRPr>
          </a:p>
        </p:txBody>
      </p:sp>
      <p:sp>
        <p:nvSpPr>
          <p:cNvPr id="173" name="Rectangle 9"/>
          <p:cNvSpPr>
            <a:spLocks noChangeArrowheads="1"/>
          </p:cNvSpPr>
          <p:nvPr/>
        </p:nvSpPr>
        <p:spPr bwMode="auto">
          <a:xfrm>
            <a:off x="6760165" y="2605842"/>
            <a:ext cx="357190" cy="35719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+</a:t>
            </a:r>
            <a:endParaRPr lang="en-GB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174" name="Oval 16"/>
          <p:cNvSpPr>
            <a:spLocks noChangeArrowheads="1"/>
          </p:cNvSpPr>
          <p:nvPr/>
        </p:nvSpPr>
        <p:spPr bwMode="auto">
          <a:xfrm>
            <a:off x="6277959" y="1893129"/>
            <a:ext cx="428628" cy="428628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GB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mmi12" pitchFamily="34" charset="0"/>
              </a:rPr>
              <a:t>v</a:t>
            </a:r>
            <a:r>
              <a:rPr lang="en-GB" baseline="-25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mmi12" pitchFamily="34" charset="0"/>
              </a:rPr>
              <a:t>11</a:t>
            </a:r>
            <a:endParaRPr lang="en-GB" baseline="-25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mmi12" pitchFamily="34" charset="0"/>
            </a:endParaRPr>
          </a:p>
        </p:txBody>
      </p:sp>
      <p:cxnSp>
        <p:nvCxnSpPr>
          <p:cNvPr id="175" name="AutoShape 19"/>
          <p:cNvCxnSpPr>
            <a:cxnSpLocks noChangeShapeType="1"/>
            <a:stCxn id="173" idx="0"/>
            <a:endCxn id="174" idx="4"/>
          </p:cNvCxnSpPr>
          <p:nvPr/>
        </p:nvCxnSpPr>
        <p:spPr bwMode="auto">
          <a:xfrm rot="16200000" flipV="1">
            <a:off x="6573475" y="2240556"/>
            <a:ext cx="284085" cy="4464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76" name="AutoShape 19"/>
          <p:cNvCxnSpPr>
            <a:cxnSpLocks noChangeShapeType="1"/>
            <a:stCxn id="173" idx="1"/>
            <a:endCxn id="172" idx="6"/>
          </p:cNvCxnSpPr>
          <p:nvPr/>
        </p:nvCxnSpPr>
        <p:spPr bwMode="auto">
          <a:xfrm rot="10800000">
            <a:off x="5345751" y="2784437"/>
            <a:ext cx="1414414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none" w="lg" len="lg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77" name="Oval 16"/>
          <p:cNvSpPr>
            <a:spLocks noChangeArrowheads="1"/>
          </p:cNvSpPr>
          <p:nvPr/>
        </p:nvSpPr>
        <p:spPr bwMode="auto">
          <a:xfrm>
            <a:off x="7135215" y="1893129"/>
            <a:ext cx="428628" cy="428628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GB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mmi12" pitchFamily="34" charset="0"/>
              </a:rPr>
              <a:t>v</a:t>
            </a:r>
            <a:r>
              <a:rPr lang="en-GB" baseline="-25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mmi12" pitchFamily="34" charset="0"/>
              </a:rPr>
              <a:t>21</a:t>
            </a:r>
            <a:endParaRPr lang="en-GB" baseline="-25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mmi12" pitchFamily="34" charset="0"/>
            </a:endParaRPr>
          </a:p>
        </p:txBody>
      </p:sp>
      <p:cxnSp>
        <p:nvCxnSpPr>
          <p:cNvPr id="178" name="AutoShape 19"/>
          <p:cNvCxnSpPr>
            <a:cxnSpLocks noChangeShapeType="1"/>
            <a:stCxn id="173" idx="0"/>
            <a:endCxn id="177" idx="4"/>
          </p:cNvCxnSpPr>
          <p:nvPr/>
        </p:nvCxnSpPr>
        <p:spPr bwMode="auto">
          <a:xfrm rot="5400000" flipH="1" flipV="1">
            <a:off x="7002102" y="2258416"/>
            <a:ext cx="284085" cy="410769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80" name="Oval 16"/>
          <p:cNvSpPr>
            <a:spLocks noChangeArrowheads="1"/>
          </p:cNvSpPr>
          <p:nvPr/>
        </p:nvSpPr>
        <p:spPr bwMode="auto">
          <a:xfrm>
            <a:off x="4913881" y="3705016"/>
            <a:ext cx="428628" cy="428628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en-GB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mmi12" pitchFamily="34" charset="0"/>
              </a:rPr>
              <a:t>t</a:t>
            </a:r>
            <a:r>
              <a:rPr lang="en-GB" baseline="-25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mmi12" pitchFamily="34" charset="0"/>
              </a:rPr>
              <a:t>2</a:t>
            </a:r>
            <a:endParaRPr lang="en-GB" baseline="-25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mmi12" pitchFamily="34" charset="0"/>
            </a:endParaRPr>
          </a:p>
        </p:txBody>
      </p:sp>
      <p:sp>
        <p:nvSpPr>
          <p:cNvPr id="181" name="Rectangle 9"/>
          <p:cNvSpPr>
            <a:spLocks noChangeArrowheads="1"/>
          </p:cNvSpPr>
          <p:nvPr/>
        </p:nvSpPr>
        <p:spPr bwMode="auto">
          <a:xfrm>
            <a:off x="6760165" y="3740735"/>
            <a:ext cx="357190" cy="35719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+</a:t>
            </a:r>
            <a:endParaRPr lang="en-GB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182" name="Oval 16"/>
          <p:cNvSpPr>
            <a:spLocks noChangeArrowheads="1"/>
          </p:cNvSpPr>
          <p:nvPr/>
        </p:nvSpPr>
        <p:spPr bwMode="auto">
          <a:xfrm>
            <a:off x="6277959" y="3032887"/>
            <a:ext cx="428628" cy="428628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GB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mmi12" pitchFamily="34" charset="0"/>
              </a:rPr>
              <a:t>v</a:t>
            </a:r>
            <a:r>
              <a:rPr lang="en-GB" baseline="-25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mmi12" pitchFamily="34" charset="0"/>
              </a:rPr>
              <a:t>12</a:t>
            </a:r>
            <a:endParaRPr lang="en-GB" baseline="-25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mmi12" pitchFamily="34" charset="0"/>
            </a:endParaRPr>
          </a:p>
        </p:txBody>
      </p:sp>
      <p:cxnSp>
        <p:nvCxnSpPr>
          <p:cNvPr id="183" name="AutoShape 19"/>
          <p:cNvCxnSpPr>
            <a:cxnSpLocks noChangeShapeType="1"/>
            <a:stCxn id="181" idx="0"/>
            <a:endCxn id="182" idx="4"/>
          </p:cNvCxnSpPr>
          <p:nvPr/>
        </p:nvCxnSpPr>
        <p:spPr bwMode="auto">
          <a:xfrm rot="16200000" flipV="1">
            <a:off x="6575907" y="3377881"/>
            <a:ext cx="279220" cy="4464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84" name="AutoShape 19"/>
          <p:cNvCxnSpPr>
            <a:cxnSpLocks noChangeShapeType="1"/>
            <a:stCxn id="181" idx="1"/>
            <a:endCxn id="180" idx="6"/>
          </p:cNvCxnSpPr>
          <p:nvPr/>
        </p:nvCxnSpPr>
        <p:spPr bwMode="auto">
          <a:xfrm rot="10800000">
            <a:off x="5342509" y="3919330"/>
            <a:ext cx="1417656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85" name="Oval 16"/>
          <p:cNvSpPr>
            <a:spLocks noChangeArrowheads="1"/>
          </p:cNvSpPr>
          <p:nvPr/>
        </p:nvSpPr>
        <p:spPr bwMode="auto">
          <a:xfrm>
            <a:off x="7135215" y="3032887"/>
            <a:ext cx="428628" cy="428628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GB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mmi12" pitchFamily="34" charset="0"/>
              </a:rPr>
              <a:t>v</a:t>
            </a:r>
            <a:r>
              <a:rPr lang="en-GB" baseline="-25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mmi12" pitchFamily="34" charset="0"/>
              </a:rPr>
              <a:t>22</a:t>
            </a:r>
            <a:endParaRPr lang="en-GB" baseline="-25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mmi12" pitchFamily="34" charset="0"/>
            </a:endParaRPr>
          </a:p>
        </p:txBody>
      </p:sp>
      <p:cxnSp>
        <p:nvCxnSpPr>
          <p:cNvPr id="186" name="AutoShape 19"/>
          <p:cNvCxnSpPr>
            <a:cxnSpLocks noChangeShapeType="1"/>
            <a:stCxn id="181" idx="0"/>
            <a:endCxn id="185" idx="4"/>
          </p:cNvCxnSpPr>
          <p:nvPr/>
        </p:nvCxnSpPr>
        <p:spPr bwMode="auto">
          <a:xfrm rot="5400000" flipH="1" flipV="1">
            <a:off x="7004534" y="3395741"/>
            <a:ext cx="279220" cy="410769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01" name="Straight Arrow Connector 200"/>
          <p:cNvCxnSpPr/>
          <p:nvPr/>
        </p:nvCxnSpPr>
        <p:spPr>
          <a:xfrm flipV="1">
            <a:off x="1926078" y="2443018"/>
            <a:ext cx="239852" cy="163996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/>
          <p:nvPr/>
        </p:nvCxnSpPr>
        <p:spPr>
          <a:xfrm rot="10800000">
            <a:off x="1523226" y="2348864"/>
            <a:ext cx="205563" cy="180025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/>
          <p:cNvCxnSpPr/>
          <p:nvPr/>
        </p:nvCxnSpPr>
        <p:spPr>
          <a:xfrm rot="10800000">
            <a:off x="974173" y="3375059"/>
            <a:ext cx="343035" cy="133650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/>
          <p:cNvCxnSpPr/>
          <p:nvPr/>
        </p:nvCxnSpPr>
        <p:spPr>
          <a:xfrm flipV="1">
            <a:off x="1932564" y="3574473"/>
            <a:ext cx="233366" cy="157707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/>
          <p:cNvCxnSpPr/>
          <p:nvPr/>
        </p:nvCxnSpPr>
        <p:spPr>
          <a:xfrm rot="10800000">
            <a:off x="6526719" y="2430162"/>
            <a:ext cx="206591" cy="151402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/>
          <p:cNvCxnSpPr/>
          <p:nvPr/>
        </p:nvCxnSpPr>
        <p:spPr>
          <a:xfrm flipV="1">
            <a:off x="7120648" y="2415309"/>
            <a:ext cx="194553" cy="159576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/>
          <p:nvPr/>
        </p:nvCxnSpPr>
        <p:spPr>
          <a:xfrm flipV="1">
            <a:off x="7132242" y="3579091"/>
            <a:ext cx="173722" cy="135306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>
          <a:xfrm rot="10800000">
            <a:off x="6539347" y="3579092"/>
            <a:ext cx="184726" cy="129308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 rot="10800000">
            <a:off x="2023007" y="2876301"/>
            <a:ext cx="1196848" cy="7552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 rot="10800000" flipV="1">
            <a:off x="2025539" y="4028902"/>
            <a:ext cx="1172090" cy="2770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/>
          <p:cNvCxnSpPr/>
          <p:nvPr/>
        </p:nvCxnSpPr>
        <p:spPr>
          <a:xfrm rot="16200000" flipV="1">
            <a:off x="3463049" y="4435811"/>
            <a:ext cx="583658" cy="466931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/>
          <p:nvPr/>
        </p:nvCxnSpPr>
        <p:spPr>
          <a:xfrm rot="5400000" flipH="1" flipV="1">
            <a:off x="4674396" y="4450556"/>
            <a:ext cx="547687" cy="390528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/>
          <p:cNvCxnSpPr/>
          <p:nvPr/>
        </p:nvCxnSpPr>
        <p:spPr>
          <a:xfrm rot="5400000" flipH="1" flipV="1">
            <a:off x="4290963" y="5441360"/>
            <a:ext cx="316959" cy="6991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/>
          <p:nvPr/>
        </p:nvCxnSpPr>
        <p:spPr>
          <a:xfrm>
            <a:off x="5525311" y="2859932"/>
            <a:ext cx="1166434" cy="7959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 flipV="1">
            <a:off x="5527668" y="4031673"/>
            <a:ext cx="1150223" cy="1081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>
          <a:xfrm rot="5400000">
            <a:off x="4115001" y="5428035"/>
            <a:ext cx="291832" cy="1588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/>
          <p:cNvCxnSpPr/>
          <p:nvPr/>
        </p:nvCxnSpPr>
        <p:spPr>
          <a:xfrm rot="5400000">
            <a:off x="4572002" y="4357691"/>
            <a:ext cx="428624" cy="304798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/>
          <p:cNvCxnSpPr/>
          <p:nvPr/>
        </p:nvCxnSpPr>
        <p:spPr>
          <a:xfrm rot="16200000" flipH="1">
            <a:off x="3736184" y="4407696"/>
            <a:ext cx="366710" cy="285747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/>
          <p:nvPr/>
        </p:nvCxnSpPr>
        <p:spPr>
          <a:xfrm flipV="1">
            <a:off x="2003901" y="3832167"/>
            <a:ext cx="1179874" cy="534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Arrow Connector 240"/>
          <p:cNvCxnSpPr/>
          <p:nvPr/>
        </p:nvCxnSpPr>
        <p:spPr>
          <a:xfrm>
            <a:off x="1990931" y="2710778"/>
            <a:ext cx="1195614" cy="95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Arrow Connector 241"/>
          <p:cNvCxnSpPr/>
          <p:nvPr/>
        </p:nvCxnSpPr>
        <p:spPr>
          <a:xfrm rot="10800000">
            <a:off x="5554497" y="2675106"/>
            <a:ext cx="1157589" cy="9729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Arrow Connector 243"/>
          <p:cNvCxnSpPr/>
          <p:nvPr/>
        </p:nvCxnSpPr>
        <p:spPr>
          <a:xfrm rot="10800000">
            <a:off x="5551256" y="3813636"/>
            <a:ext cx="1158962" cy="5600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Arrow Connector 244"/>
          <p:cNvCxnSpPr/>
          <p:nvPr/>
        </p:nvCxnSpPr>
        <p:spPr>
          <a:xfrm>
            <a:off x="6664036" y="2336800"/>
            <a:ext cx="211260" cy="149552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Arrow Connector 247"/>
          <p:cNvCxnSpPr/>
          <p:nvPr/>
        </p:nvCxnSpPr>
        <p:spPr>
          <a:xfrm rot="10800000" flipV="1">
            <a:off x="6984952" y="2341418"/>
            <a:ext cx="191703" cy="134716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Arrow Connector 251"/>
          <p:cNvCxnSpPr/>
          <p:nvPr/>
        </p:nvCxnSpPr>
        <p:spPr>
          <a:xfrm rot="10800000" flipV="1">
            <a:off x="6986327" y="3491344"/>
            <a:ext cx="190328" cy="131377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Arrow Connector 252"/>
          <p:cNvCxnSpPr/>
          <p:nvPr/>
        </p:nvCxnSpPr>
        <p:spPr>
          <a:xfrm>
            <a:off x="6645564" y="3463637"/>
            <a:ext cx="214501" cy="162428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Arrow Connector 255"/>
          <p:cNvCxnSpPr/>
          <p:nvPr/>
        </p:nvCxnSpPr>
        <p:spPr>
          <a:xfrm rot="10800000" flipV="1">
            <a:off x="1787631" y="2355276"/>
            <a:ext cx="216660" cy="153384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Arrow Connector 256"/>
          <p:cNvCxnSpPr/>
          <p:nvPr/>
        </p:nvCxnSpPr>
        <p:spPr>
          <a:xfrm>
            <a:off x="1382712" y="2350656"/>
            <a:ext cx="184150" cy="154420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Arrow Connector 258"/>
          <p:cNvCxnSpPr/>
          <p:nvPr/>
        </p:nvCxnSpPr>
        <p:spPr>
          <a:xfrm>
            <a:off x="1392200" y="3494466"/>
            <a:ext cx="169900" cy="134559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Arrow Connector 259"/>
          <p:cNvCxnSpPr/>
          <p:nvPr/>
        </p:nvCxnSpPr>
        <p:spPr>
          <a:xfrm rot="10800000" flipV="1">
            <a:off x="1780163" y="3472875"/>
            <a:ext cx="214892" cy="155541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Line 37"/>
          <p:cNvSpPr>
            <a:spLocks noChangeShapeType="1"/>
          </p:cNvSpPr>
          <p:nvPr/>
        </p:nvSpPr>
        <p:spPr bwMode="auto">
          <a:xfrm>
            <a:off x="1906622" y="1696524"/>
            <a:ext cx="661481" cy="749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6" name="Line 38"/>
          <p:cNvSpPr>
            <a:spLocks noChangeShapeType="1"/>
          </p:cNvSpPr>
          <p:nvPr/>
        </p:nvSpPr>
        <p:spPr bwMode="auto">
          <a:xfrm flipV="1">
            <a:off x="1906622" y="1099224"/>
            <a:ext cx="654" cy="597299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+mn-lt"/>
            </a:endParaRPr>
          </a:p>
        </p:txBody>
      </p:sp>
      <p:sp>
        <p:nvSpPr>
          <p:cNvPr id="267" name="Freeform 39"/>
          <p:cNvSpPr>
            <a:spLocks/>
          </p:cNvSpPr>
          <p:nvPr/>
        </p:nvSpPr>
        <p:spPr bwMode="auto">
          <a:xfrm>
            <a:off x="1906622" y="1273843"/>
            <a:ext cx="457199" cy="420433"/>
          </a:xfrm>
          <a:custGeom>
            <a:avLst/>
            <a:gdLst/>
            <a:ahLst/>
            <a:cxnLst>
              <a:cxn ang="0">
                <a:pos x="9" y="559"/>
              </a:cxn>
              <a:cxn ang="0">
                <a:pos x="30" y="557"/>
              </a:cxn>
              <a:cxn ang="0">
                <a:pos x="49" y="552"/>
              </a:cxn>
              <a:cxn ang="0">
                <a:pos x="70" y="547"/>
              </a:cxn>
              <a:cxn ang="0">
                <a:pos x="91" y="540"/>
              </a:cxn>
              <a:cxn ang="0">
                <a:pos x="110" y="531"/>
              </a:cxn>
              <a:cxn ang="0">
                <a:pos x="131" y="519"/>
              </a:cxn>
              <a:cxn ang="0">
                <a:pos x="152" y="503"/>
              </a:cxn>
              <a:cxn ang="0">
                <a:pos x="170" y="485"/>
              </a:cxn>
              <a:cxn ang="0">
                <a:pos x="191" y="459"/>
              </a:cxn>
              <a:cxn ang="0">
                <a:pos x="212" y="429"/>
              </a:cxn>
              <a:cxn ang="0">
                <a:pos x="231" y="396"/>
              </a:cxn>
              <a:cxn ang="0">
                <a:pos x="252" y="356"/>
              </a:cxn>
              <a:cxn ang="0">
                <a:pos x="273" y="312"/>
              </a:cxn>
              <a:cxn ang="0">
                <a:pos x="291" y="265"/>
              </a:cxn>
              <a:cxn ang="0">
                <a:pos x="312" y="219"/>
              </a:cxn>
              <a:cxn ang="0">
                <a:pos x="333" y="170"/>
              </a:cxn>
              <a:cxn ang="0">
                <a:pos x="352" y="126"/>
              </a:cxn>
              <a:cxn ang="0">
                <a:pos x="373" y="84"/>
              </a:cxn>
              <a:cxn ang="0">
                <a:pos x="394" y="49"/>
              </a:cxn>
              <a:cxn ang="0">
                <a:pos x="413" y="23"/>
              </a:cxn>
              <a:cxn ang="0">
                <a:pos x="434" y="7"/>
              </a:cxn>
              <a:cxn ang="0">
                <a:pos x="455" y="0"/>
              </a:cxn>
              <a:cxn ang="0">
                <a:pos x="473" y="7"/>
              </a:cxn>
              <a:cxn ang="0">
                <a:pos x="494" y="23"/>
              </a:cxn>
              <a:cxn ang="0">
                <a:pos x="515" y="49"/>
              </a:cxn>
              <a:cxn ang="0">
                <a:pos x="536" y="84"/>
              </a:cxn>
              <a:cxn ang="0">
                <a:pos x="555" y="126"/>
              </a:cxn>
              <a:cxn ang="0">
                <a:pos x="576" y="170"/>
              </a:cxn>
              <a:cxn ang="0">
                <a:pos x="597" y="219"/>
              </a:cxn>
              <a:cxn ang="0">
                <a:pos x="615" y="265"/>
              </a:cxn>
              <a:cxn ang="0">
                <a:pos x="636" y="312"/>
              </a:cxn>
              <a:cxn ang="0">
                <a:pos x="657" y="356"/>
              </a:cxn>
              <a:cxn ang="0">
                <a:pos x="676" y="396"/>
              </a:cxn>
              <a:cxn ang="0">
                <a:pos x="697" y="429"/>
              </a:cxn>
              <a:cxn ang="0">
                <a:pos x="718" y="459"/>
              </a:cxn>
              <a:cxn ang="0">
                <a:pos x="737" y="485"/>
              </a:cxn>
              <a:cxn ang="0">
                <a:pos x="757" y="503"/>
              </a:cxn>
              <a:cxn ang="0">
                <a:pos x="778" y="519"/>
              </a:cxn>
              <a:cxn ang="0">
                <a:pos x="797" y="531"/>
              </a:cxn>
              <a:cxn ang="0">
                <a:pos x="818" y="540"/>
              </a:cxn>
              <a:cxn ang="0">
                <a:pos x="839" y="547"/>
              </a:cxn>
              <a:cxn ang="0">
                <a:pos x="858" y="552"/>
              </a:cxn>
              <a:cxn ang="0">
                <a:pos x="879" y="557"/>
              </a:cxn>
              <a:cxn ang="0">
                <a:pos x="900" y="559"/>
              </a:cxn>
              <a:cxn ang="0">
                <a:pos x="918" y="559"/>
              </a:cxn>
              <a:cxn ang="0">
                <a:pos x="939" y="561"/>
              </a:cxn>
              <a:cxn ang="0">
                <a:pos x="960" y="561"/>
              </a:cxn>
              <a:cxn ang="0">
                <a:pos x="979" y="561"/>
              </a:cxn>
              <a:cxn ang="0">
                <a:pos x="1000" y="561"/>
              </a:cxn>
            </a:cxnLst>
            <a:rect l="0" t="0" r="r" b="b"/>
            <a:pathLst>
              <a:path w="1011" h="561">
                <a:moveTo>
                  <a:pt x="0" y="559"/>
                </a:moveTo>
                <a:lnTo>
                  <a:pt x="9" y="559"/>
                </a:lnTo>
                <a:lnTo>
                  <a:pt x="19" y="557"/>
                </a:lnTo>
                <a:lnTo>
                  <a:pt x="30" y="557"/>
                </a:lnTo>
                <a:lnTo>
                  <a:pt x="40" y="554"/>
                </a:lnTo>
                <a:lnTo>
                  <a:pt x="49" y="552"/>
                </a:lnTo>
                <a:lnTo>
                  <a:pt x="61" y="550"/>
                </a:lnTo>
                <a:lnTo>
                  <a:pt x="70" y="547"/>
                </a:lnTo>
                <a:lnTo>
                  <a:pt x="79" y="545"/>
                </a:lnTo>
                <a:lnTo>
                  <a:pt x="91" y="540"/>
                </a:lnTo>
                <a:lnTo>
                  <a:pt x="100" y="536"/>
                </a:lnTo>
                <a:lnTo>
                  <a:pt x="110" y="531"/>
                </a:lnTo>
                <a:lnTo>
                  <a:pt x="121" y="526"/>
                </a:lnTo>
                <a:lnTo>
                  <a:pt x="131" y="519"/>
                </a:lnTo>
                <a:lnTo>
                  <a:pt x="140" y="512"/>
                </a:lnTo>
                <a:lnTo>
                  <a:pt x="152" y="503"/>
                </a:lnTo>
                <a:lnTo>
                  <a:pt x="161" y="494"/>
                </a:lnTo>
                <a:lnTo>
                  <a:pt x="170" y="485"/>
                </a:lnTo>
                <a:lnTo>
                  <a:pt x="182" y="473"/>
                </a:lnTo>
                <a:lnTo>
                  <a:pt x="191" y="459"/>
                </a:lnTo>
                <a:lnTo>
                  <a:pt x="201" y="445"/>
                </a:lnTo>
                <a:lnTo>
                  <a:pt x="212" y="429"/>
                </a:lnTo>
                <a:lnTo>
                  <a:pt x="222" y="412"/>
                </a:lnTo>
                <a:lnTo>
                  <a:pt x="231" y="396"/>
                </a:lnTo>
                <a:lnTo>
                  <a:pt x="242" y="375"/>
                </a:lnTo>
                <a:lnTo>
                  <a:pt x="252" y="356"/>
                </a:lnTo>
                <a:lnTo>
                  <a:pt x="261" y="335"/>
                </a:lnTo>
                <a:lnTo>
                  <a:pt x="273" y="312"/>
                </a:lnTo>
                <a:lnTo>
                  <a:pt x="282" y="289"/>
                </a:lnTo>
                <a:lnTo>
                  <a:pt x="291" y="265"/>
                </a:lnTo>
                <a:lnTo>
                  <a:pt x="303" y="242"/>
                </a:lnTo>
                <a:lnTo>
                  <a:pt x="312" y="219"/>
                </a:lnTo>
                <a:lnTo>
                  <a:pt x="322" y="193"/>
                </a:lnTo>
                <a:lnTo>
                  <a:pt x="333" y="170"/>
                </a:lnTo>
                <a:lnTo>
                  <a:pt x="343" y="147"/>
                </a:lnTo>
                <a:lnTo>
                  <a:pt x="352" y="126"/>
                </a:lnTo>
                <a:lnTo>
                  <a:pt x="364" y="105"/>
                </a:lnTo>
                <a:lnTo>
                  <a:pt x="373" y="84"/>
                </a:lnTo>
                <a:lnTo>
                  <a:pt x="382" y="65"/>
                </a:lnTo>
                <a:lnTo>
                  <a:pt x="394" y="49"/>
                </a:lnTo>
                <a:lnTo>
                  <a:pt x="403" y="35"/>
                </a:lnTo>
                <a:lnTo>
                  <a:pt x="413" y="23"/>
                </a:lnTo>
                <a:lnTo>
                  <a:pt x="424" y="14"/>
                </a:lnTo>
                <a:lnTo>
                  <a:pt x="434" y="7"/>
                </a:lnTo>
                <a:lnTo>
                  <a:pt x="443" y="2"/>
                </a:lnTo>
                <a:lnTo>
                  <a:pt x="455" y="0"/>
                </a:lnTo>
                <a:lnTo>
                  <a:pt x="464" y="2"/>
                </a:lnTo>
                <a:lnTo>
                  <a:pt x="473" y="7"/>
                </a:lnTo>
                <a:lnTo>
                  <a:pt x="485" y="14"/>
                </a:lnTo>
                <a:lnTo>
                  <a:pt x="494" y="23"/>
                </a:lnTo>
                <a:lnTo>
                  <a:pt x="506" y="35"/>
                </a:lnTo>
                <a:lnTo>
                  <a:pt x="515" y="49"/>
                </a:lnTo>
                <a:lnTo>
                  <a:pt x="524" y="65"/>
                </a:lnTo>
                <a:lnTo>
                  <a:pt x="536" y="84"/>
                </a:lnTo>
                <a:lnTo>
                  <a:pt x="545" y="105"/>
                </a:lnTo>
                <a:lnTo>
                  <a:pt x="555" y="126"/>
                </a:lnTo>
                <a:lnTo>
                  <a:pt x="566" y="147"/>
                </a:lnTo>
                <a:lnTo>
                  <a:pt x="576" y="170"/>
                </a:lnTo>
                <a:lnTo>
                  <a:pt x="585" y="193"/>
                </a:lnTo>
                <a:lnTo>
                  <a:pt x="597" y="219"/>
                </a:lnTo>
                <a:lnTo>
                  <a:pt x="606" y="242"/>
                </a:lnTo>
                <a:lnTo>
                  <a:pt x="615" y="265"/>
                </a:lnTo>
                <a:lnTo>
                  <a:pt x="627" y="289"/>
                </a:lnTo>
                <a:lnTo>
                  <a:pt x="636" y="312"/>
                </a:lnTo>
                <a:lnTo>
                  <a:pt x="646" y="335"/>
                </a:lnTo>
                <a:lnTo>
                  <a:pt x="657" y="356"/>
                </a:lnTo>
                <a:lnTo>
                  <a:pt x="667" y="375"/>
                </a:lnTo>
                <a:lnTo>
                  <a:pt x="676" y="396"/>
                </a:lnTo>
                <a:lnTo>
                  <a:pt x="688" y="412"/>
                </a:lnTo>
                <a:lnTo>
                  <a:pt x="697" y="429"/>
                </a:lnTo>
                <a:lnTo>
                  <a:pt x="706" y="445"/>
                </a:lnTo>
                <a:lnTo>
                  <a:pt x="718" y="459"/>
                </a:lnTo>
                <a:lnTo>
                  <a:pt x="727" y="473"/>
                </a:lnTo>
                <a:lnTo>
                  <a:pt x="737" y="485"/>
                </a:lnTo>
                <a:lnTo>
                  <a:pt x="748" y="494"/>
                </a:lnTo>
                <a:lnTo>
                  <a:pt x="757" y="503"/>
                </a:lnTo>
                <a:lnTo>
                  <a:pt x="767" y="512"/>
                </a:lnTo>
                <a:lnTo>
                  <a:pt x="778" y="519"/>
                </a:lnTo>
                <a:lnTo>
                  <a:pt x="788" y="526"/>
                </a:lnTo>
                <a:lnTo>
                  <a:pt x="797" y="531"/>
                </a:lnTo>
                <a:lnTo>
                  <a:pt x="809" y="536"/>
                </a:lnTo>
                <a:lnTo>
                  <a:pt x="818" y="540"/>
                </a:lnTo>
                <a:lnTo>
                  <a:pt x="827" y="545"/>
                </a:lnTo>
                <a:lnTo>
                  <a:pt x="839" y="547"/>
                </a:lnTo>
                <a:lnTo>
                  <a:pt x="848" y="550"/>
                </a:lnTo>
                <a:lnTo>
                  <a:pt x="858" y="552"/>
                </a:lnTo>
                <a:lnTo>
                  <a:pt x="869" y="554"/>
                </a:lnTo>
                <a:lnTo>
                  <a:pt x="879" y="557"/>
                </a:lnTo>
                <a:lnTo>
                  <a:pt x="888" y="557"/>
                </a:lnTo>
                <a:lnTo>
                  <a:pt x="900" y="559"/>
                </a:lnTo>
                <a:lnTo>
                  <a:pt x="909" y="559"/>
                </a:lnTo>
                <a:lnTo>
                  <a:pt x="918" y="559"/>
                </a:lnTo>
                <a:lnTo>
                  <a:pt x="930" y="561"/>
                </a:lnTo>
                <a:lnTo>
                  <a:pt x="939" y="561"/>
                </a:lnTo>
                <a:lnTo>
                  <a:pt x="949" y="561"/>
                </a:lnTo>
                <a:lnTo>
                  <a:pt x="960" y="561"/>
                </a:lnTo>
                <a:lnTo>
                  <a:pt x="970" y="561"/>
                </a:lnTo>
                <a:lnTo>
                  <a:pt x="979" y="561"/>
                </a:lnTo>
                <a:lnTo>
                  <a:pt x="991" y="561"/>
                </a:lnTo>
                <a:lnTo>
                  <a:pt x="1000" y="561"/>
                </a:lnTo>
                <a:lnTo>
                  <a:pt x="1011" y="561"/>
                </a:lnTo>
              </a:path>
            </a:pathLst>
          </a:custGeom>
          <a:noFill/>
          <a:ln w="25400" cap="flat">
            <a:solidFill>
              <a:srgbClr val="00000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1" name="Line 37"/>
          <p:cNvSpPr>
            <a:spLocks noChangeShapeType="1"/>
          </p:cNvSpPr>
          <p:nvPr/>
        </p:nvSpPr>
        <p:spPr bwMode="auto">
          <a:xfrm>
            <a:off x="1109300" y="1703009"/>
            <a:ext cx="661481" cy="749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2" name="Line 38"/>
          <p:cNvSpPr>
            <a:spLocks noChangeShapeType="1"/>
          </p:cNvSpPr>
          <p:nvPr/>
        </p:nvSpPr>
        <p:spPr bwMode="auto">
          <a:xfrm flipV="1">
            <a:off x="1109300" y="1105709"/>
            <a:ext cx="654" cy="597299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+mn-lt"/>
            </a:endParaRPr>
          </a:p>
        </p:txBody>
      </p:sp>
      <p:sp>
        <p:nvSpPr>
          <p:cNvPr id="273" name="Freeform 39"/>
          <p:cNvSpPr>
            <a:spLocks/>
          </p:cNvSpPr>
          <p:nvPr/>
        </p:nvSpPr>
        <p:spPr bwMode="auto">
          <a:xfrm>
            <a:off x="1109300" y="1280328"/>
            <a:ext cx="661481" cy="420433"/>
          </a:xfrm>
          <a:custGeom>
            <a:avLst/>
            <a:gdLst/>
            <a:ahLst/>
            <a:cxnLst>
              <a:cxn ang="0">
                <a:pos x="9" y="559"/>
              </a:cxn>
              <a:cxn ang="0">
                <a:pos x="30" y="557"/>
              </a:cxn>
              <a:cxn ang="0">
                <a:pos x="49" y="552"/>
              </a:cxn>
              <a:cxn ang="0">
                <a:pos x="70" y="547"/>
              </a:cxn>
              <a:cxn ang="0">
                <a:pos x="91" y="540"/>
              </a:cxn>
              <a:cxn ang="0">
                <a:pos x="110" y="531"/>
              </a:cxn>
              <a:cxn ang="0">
                <a:pos x="131" y="519"/>
              </a:cxn>
              <a:cxn ang="0">
                <a:pos x="152" y="503"/>
              </a:cxn>
              <a:cxn ang="0">
                <a:pos x="170" y="485"/>
              </a:cxn>
              <a:cxn ang="0">
                <a:pos x="191" y="459"/>
              </a:cxn>
              <a:cxn ang="0">
                <a:pos x="212" y="429"/>
              </a:cxn>
              <a:cxn ang="0">
                <a:pos x="231" y="396"/>
              </a:cxn>
              <a:cxn ang="0">
                <a:pos x="252" y="356"/>
              </a:cxn>
              <a:cxn ang="0">
                <a:pos x="273" y="312"/>
              </a:cxn>
              <a:cxn ang="0">
                <a:pos x="291" y="265"/>
              </a:cxn>
              <a:cxn ang="0">
                <a:pos x="312" y="219"/>
              </a:cxn>
              <a:cxn ang="0">
                <a:pos x="333" y="170"/>
              </a:cxn>
              <a:cxn ang="0">
                <a:pos x="352" y="126"/>
              </a:cxn>
              <a:cxn ang="0">
                <a:pos x="373" y="84"/>
              </a:cxn>
              <a:cxn ang="0">
                <a:pos x="394" y="49"/>
              </a:cxn>
              <a:cxn ang="0">
                <a:pos x="413" y="23"/>
              </a:cxn>
              <a:cxn ang="0">
                <a:pos x="434" y="7"/>
              </a:cxn>
              <a:cxn ang="0">
                <a:pos x="455" y="0"/>
              </a:cxn>
              <a:cxn ang="0">
                <a:pos x="473" y="7"/>
              </a:cxn>
              <a:cxn ang="0">
                <a:pos x="494" y="23"/>
              </a:cxn>
              <a:cxn ang="0">
                <a:pos x="515" y="49"/>
              </a:cxn>
              <a:cxn ang="0">
                <a:pos x="536" y="84"/>
              </a:cxn>
              <a:cxn ang="0">
                <a:pos x="555" y="126"/>
              </a:cxn>
              <a:cxn ang="0">
                <a:pos x="576" y="170"/>
              </a:cxn>
              <a:cxn ang="0">
                <a:pos x="597" y="219"/>
              </a:cxn>
              <a:cxn ang="0">
                <a:pos x="615" y="265"/>
              </a:cxn>
              <a:cxn ang="0">
                <a:pos x="636" y="312"/>
              </a:cxn>
              <a:cxn ang="0">
                <a:pos x="657" y="356"/>
              </a:cxn>
              <a:cxn ang="0">
                <a:pos x="676" y="396"/>
              </a:cxn>
              <a:cxn ang="0">
                <a:pos x="697" y="429"/>
              </a:cxn>
              <a:cxn ang="0">
                <a:pos x="718" y="459"/>
              </a:cxn>
              <a:cxn ang="0">
                <a:pos x="737" y="485"/>
              </a:cxn>
              <a:cxn ang="0">
                <a:pos x="757" y="503"/>
              </a:cxn>
              <a:cxn ang="0">
                <a:pos x="778" y="519"/>
              </a:cxn>
              <a:cxn ang="0">
                <a:pos x="797" y="531"/>
              </a:cxn>
              <a:cxn ang="0">
                <a:pos x="818" y="540"/>
              </a:cxn>
              <a:cxn ang="0">
                <a:pos x="839" y="547"/>
              </a:cxn>
              <a:cxn ang="0">
                <a:pos x="858" y="552"/>
              </a:cxn>
              <a:cxn ang="0">
                <a:pos x="879" y="557"/>
              </a:cxn>
              <a:cxn ang="0">
                <a:pos x="900" y="559"/>
              </a:cxn>
              <a:cxn ang="0">
                <a:pos x="918" y="559"/>
              </a:cxn>
              <a:cxn ang="0">
                <a:pos x="939" y="561"/>
              </a:cxn>
              <a:cxn ang="0">
                <a:pos x="960" y="561"/>
              </a:cxn>
              <a:cxn ang="0">
                <a:pos x="979" y="561"/>
              </a:cxn>
              <a:cxn ang="0">
                <a:pos x="1000" y="561"/>
              </a:cxn>
            </a:cxnLst>
            <a:rect l="0" t="0" r="r" b="b"/>
            <a:pathLst>
              <a:path w="1011" h="561">
                <a:moveTo>
                  <a:pt x="0" y="559"/>
                </a:moveTo>
                <a:lnTo>
                  <a:pt x="9" y="559"/>
                </a:lnTo>
                <a:lnTo>
                  <a:pt x="19" y="557"/>
                </a:lnTo>
                <a:lnTo>
                  <a:pt x="30" y="557"/>
                </a:lnTo>
                <a:lnTo>
                  <a:pt x="40" y="554"/>
                </a:lnTo>
                <a:lnTo>
                  <a:pt x="49" y="552"/>
                </a:lnTo>
                <a:lnTo>
                  <a:pt x="61" y="550"/>
                </a:lnTo>
                <a:lnTo>
                  <a:pt x="70" y="547"/>
                </a:lnTo>
                <a:lnTo>
                  <a:pt x="79" y="545"/>
                </a:lnTo>
                <a:lnTo>
                  <a:pt x="91" y="540"/>
                </a:lnTo>
                <a:lnTo>
                  <a:pt x="100" y="536"/>
                </a:lnTo>
                <a:lnTo>
                  <a:pt x="110" y="531"/>
                </a:lnTo>
                <a:lnTo>
                  <a:pt x="121" y="526"/>
                </a:lnTo>
                <a:lnTo>
                  <a:pt x="131" y="519"/>
                </a:lnTo>
                <a:lnTo>
                  <a:pt x="140" y="512"/>
                </a:lnTo>
                <a:lnTo>
                  <a:pt x="152" y="503"/>
                </a:lnTo>
                <a:lnTo>
                  <a:pt x="161" y="494"/>
                </a:lnTo>
                <a:lnTo>
                  <a:pt x="170" y="485"/>
                </a:lnTo>
                <a:lnTo>
                  <a:pt x="182" y="473"/>
                </a:lnTo>
                <a:lnTo>
                  <a:pt x="191" y="459"/>
                </a:lnTo>
                <a:lnTo>
                  <a:pt x="201" y="445"/>
                </a:lnTo>
                <a:lnTo>
                  <a:pt x="212" y="429"/>
                </a:lnTo>
                <a:lnTo>
                  <a:pt x="222" y="412"/>
                </a:lnTo>
                <a:lnTo>
                  <a:pt x="231" y="396"/>
                </a:lnTo>
                <a:lnTo>
                  <a:pt x="242" y="375"/>
                </a:lnTo>
                <a:lnTo>
                  <a:pt x="252" y="356"/>
                </a:lnTo>
                <a:lnTo>
                  <a:pt x="261" y="335"/>
                </a:lnTo>
                <a:lnTo>
                  <a:pt x="273" y="312"/>
                </a:lnTo>
                <a:lnTo>
                  <a:pt x="282" y="289"/>
                </a:lnTo>
                <a:lnTo>
                  <a:pt x="291" y="265"/>
                </a:lnTo>
                <a:lnTo>
                  <a:pt x="303" y="242"/>
                </a:lnTo>
                <a:lnTo>
                  <a:pt x="312" y="219"/>
                </a:lnTo>
                <a:lnTo>
                  <a:pt x="322" y="193"/>
                </a:lnTo>
                <a:lnTo>
                  <a:pt x="333" y="170"/>
                </a:lnTo>
                <a:lnTo>
                  <a:pt x="343" y="147"/>
                </a:lnTo>
                <a:lnTo>
                  <a:pt x="352" y="126"/>
                </a:lnTo>
                <a:lnTo>
                  <a:pt x="364" y="105"/>
                </a:lnTo>
                <a:lnTo>
                  <a:pt x="373" y="84"/>
                </a:lnTo>
                <a:lnTo>
                  <a:pt x="382" y="65"/>
                </a:lnTo>
                <a:lnTo>
                  <a:pt x="394" y="49"/>
                </a:lnTo>
                <a:lnTo>
                  <a:pt x="403" y="35"/>
                </a:lnTo>
                <a:lnTo>
                  <a:pt x="413" y="23"/>
                </a:lnTo>
                <a:lnTo>
                  <a:pt x="424" y="14"/>
                </a:lnTo>
                <a:lnTo>
                  <a:pt x="434" y="7"/>
                </a:lnTo>
                <a:lnTo>
                  <a:pt x="443" y="2"/>
                </a:lnTo>
                <a:lnTo>
                  <a:pt x="455" y="0"/>
                </a:lnTo>
                <a:lnTo>
                  <a:pt x="464" y="2"/>
                </a:lnTo>
                <a:lnTo>
                  <a:pt x="473" y="7"/>
                </a:lnTo>
                <a:lnTo>
                  <a:pt x="485" y="14"/>
                </a:lnTo>
                <a:lnTo>
                  <a:pt x="494" y="23"/>
                </a:lnTo>
                <a:lnTo>
                  <a:pt x="506" y="35"/>
                </a:lnTo>
                <a:lnTo>
                  <a:pt x="515" y="49"/>
                </a:lnTo>
                <a:lnTo>
                  <a:pt x="524" y="65"/>
                </a:lnTo>
                <a:lnTo>
                  <a:pt x="536" y="84"/>
                </a:lnTo>
                <a:lnTo>
                  <a:pt x="545" y="105"/>
                </a:lnTo>
                <a:lnTo>
                  <a:pt x="555" y="126"/>
                </a:lnTo>
                <a:lnTo>
                  <a:pt x="566" y="147"/>
                </a:lnTo>
                <a:lnTo>
                  <a:pt x="576" y="170"/>
                </a:lnTo>
                <a:lnTo>
                  <a:pt x="585" y="193"/>
                </a:lnTo>
                <a:lnTo>
                  <a:pt x="597" y="219"/>
                </a:lnTo>
                <a:lnTo>
                  <a:pt x="606" y="242"/>
                </a:lnTo>
                <a:lnTo>
                  <a:pt x="615" y="265"/>
                </a:lnTo>
                <a:lnTo>
                  <a:pt x="627" y="289"/>
                </a:lnTo>
                <a:lnTo>
                  <a:pt x="636" y="312"/>
                </a:lnTo>
                <a:lnTo>
                  <a:pt x="646" y="335"/>
                </a:lnTo>
                <a:lnTo>
                  <a:pt x="657" y="356"/>
                </a:lnTo>
                <a:lnTo>
                  <a:pt x="667" y="375"/>
                </a:lnTo>
                <a:lnTo>
                  <a:pt x="676" y="396"/>
                </a:lnTo>
                <a:lnTo>
                  <a:pt x="688" y="412"/>
                </a:lnTo>
                <a:lnTo>
                  <a:pt x="697" y="429"/>
                </a:lnTo>
                <a:lnTo>
                  <a:pt x="706" y="445"/>
                </a:lnTo>
                <a:lnTo>
                  <a:pt x="718" y="459"/>
                </a:lnTo>
                <a:lnTo>
                  <a:pt x="727" y="473"/>
                </a:lnTo>
                <a:lnTo>
                  <a:pt x="737" y="485"/>
                </a:lnTo>
                <a:lnTo>
                  <a:pt x="748" y="494"/>
                </a:lnTo>
                <a:lnTo>
                  <a:pt x="757" y="503"/>
                </a:lnTo>
                <a:lnTo>
                  <a:pt x="767" y="512"/>
                </a:lnTo>
                <a:lnTo>
                  <a:pt x="778" y="519"/>
                </a:lnTo>
                <a:lnTo>
                  <a:pt x="788" y="526"/>
                </a:lnTo>
                <a:lnTo>
                  <a:pt x="797" y="531"/>
                </a:lnTo>
                <a:lnTo>
                  <a:pt x="809" y="536"/>
                </a:lnTo>
                <a:lnTo>
                  <a:pt x="818" y="540"/>
                </a:lnTo>
                <a:lnTo>
                  <a:pt x="827" y="545"/>
                </a:lnTo>
                <a:lnTo>
                  <a:pt x="839" y="547"/>
                </a:lnTo>
                <a:lnTo>
                  <a:pt x="848" y="550"/>
                </a:lnTo>
                <a:lnTo>
                  <a:pt x="858" y="552"/>
                </a:lnTo>
                <a:lnTo>
                  <a:pt x="869" y="554"/>
                </a:lnTo>
                <a:lnTo>
                  <a:pt x="879" y="557"/>
                </a:lnTo>
                <a:lnTo>
                  <a:pt x="888" y="557"/>
                </a:lnTo>
                <a:lnTo>
                  <a:pt x="900" y="559"/>
                </a:lnTo>
                <a:lnTo>
                  <a:pt x="909" y="559"/>
                </a:lnTo>
                <a:lnTo>
                  <a:pt x="918" y="559"/>
                </a:lnTo>
                <a:lnTo>
                  <a:pt x="930" y="561"/>
                </a:lnTo>
                <a:lnTo>
                  <a:pt x="939" y="561"/>
                </a:lnTo>
                <a:lnTo>
                  <a:pt x="949" y="561"/>
                </a:lnTo>
                <a:lnTo>
                  <a:pt x="960" y="561"/>
                </a:lnTo>
                <a:lnTo>
                  <a:pt x="970" y="561"/>
                </a:lnTo>
                <a:lnTo>
                  <a:pt x="979" y="561"/>
                </a:lnTo>
                <a:lnTo>
                  <a:pt x="991" y="561"/>
                </a:lnTo>
                <a:lnTo>
                  <a:pt x="1000" y="561"/>
                </a:lnTo>
                <a:lnTo>
                  <a:pt x="1011" y="561"/>
                </a:lnTo>
              </a:path>
            </a:pathLst>
          </a:custGeom>
          <a:noFill/>
          <a:ln w="25400" cap="flat">
            <a:solidFill>
              <a:srgbClr val="00000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5" name="Line 37"/>
          <p:cNvSpPr>
            <a:spLocks noChangeShapeType="1"/>
          </p:cNvSpPr>
          <p:nvPr/>
        </p:nvSpPr>
        <p:spPr bwMode="auto">
          <a:xfrm>
            <a:off x="6209490" y="1680311"/>
            <a:ext cx="661481" cy="749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6" name="Line 38"/>
          <p:cNvSpPr>
            <a:spLocks noChangeShapeType="1"/>
          </p:cNvSpPr>
          <p:nvPr/>
        </p:nvSpPr>
        <p:spPr bwMode="auto">
          <a:xfrm flipV="1">
            <a:off x="6209490" y="1083011"/>
            <a:ext cx="654" cy="597299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+mn-lt"/>
            </a:endParaRPr>
          </a:p>
        </p:txBody>
      </p:sp>
      <p:sp>
        <p:nvSpPr>
          <p:cNvPr id="277" name="Freeform 39"/>
          <p:cNvSpPr>
            <a:spLocks/>
          </p:cNvSpPr>
          <p:nvPr/>
        </p:nvSpPr>
        <p:spPr bwMode="auto">
          <a:xfrm>
            <a:off x="6400800" y="1257630"/>
            <a:ext cx="470171" cy="420433"/>
          </a:xfrm>
          <a:custGeom>
            <a:avLst/>
            <a:gdLst/>
            <a:ahLst/>
            <a:cxnLst>
              <a:cxn ang="0">
                <a:pos x="9" y="559"/>
              </a:cxn>
              <a:cxn ang="0">
                <a:pos x="30" y="557"/>
              </a:cxn>
              <a:cxn ang="0">
                <a:pos x="49" y="552"/>
              </a:cxn>
              <a:cxn ang="0">
                <a:pos x="70" y="547"/>
              </a:cxn>
              <a:cxn ang="0">
                <a:pos x="91" y="540"/>
              </a:cxn>
              <a:cxn ang="0">
                <a:pos x="110" y="531"/>
              </a:cxn>
              <a:cxn ang="0">
                <a:pos x="131" y="519"/>
              </a:cxn>
              <a:cxn ang="0">
                <a:pos x="152" y="503"/>
              </a:cxn>
              <a:cxn ang="0">
                <a:pos x="170" y="485"/>
              </a:cxn>
              <a:cxn ang="0">
                <a:pos x="191" y="459"/>
              </a:cxn>
              <a:cxn ang="0">
                <a:pos x="212" y="429"/>
              </a:cxn>
              <a:cxn ang="0">
                <a:pos x="231" y="396"/>
              </a:cxn>
              <a:cxn ang="0">
                <a:pos x="252" y="356"/>
              </a:cxn>
              <a:cxn ang="0">
                <a:pos x="273" y="312"/>
              </a:cxn>
              <a:cxn ang="0">
                <a:pos x="291" y="265"/>
              </a:cxn>
              <a:cxn ang="0">
                <a:pos x="312" y="219"/>
              </a:cxn>
              <a:cxn ang="0">
                <a:pos x="333" y="170"/>
              </a:cxn>
              <a:cxn ang="0">
                <a:pos x="352" y="126"/>
              </a:cxn>
              <a:cxn ang="0">
                <a:pos x="373" y="84"/>
              </a:cxn>
              <a:cxn ang="0">
                <a:pos x="394" y="49"/>
              </a:cxn>
              <a:cxn ang="0">
                <a:pos x="413" y="23"/>
              </a:cxn>
              <a:cxn ang="0">
                <a:pos x="434" y="7"/>
              </a:cxn>
              <a:cxn ang="0">
                <a:pos x="455" y="0"/>
              </a:cxn>
              <a:cxn ang="0">
                <a:pos x="473" y="7"/>
              </a:cxn>
              <a:cxn ang="0">
                <a:pos x="494" y="23"/>
              </a:cxn>
              <a:cxn ang="0">
                <a:pos x="515" y="49"/>
              </a:cxn>
              <a:cxn ang="0">
                <a:pos x="536" y="84"/>
              </a:cxn>
              <a:cxn ang="0">
                <a:pos x="555" y="126"/>
              </a:cxn>
              <a:cxn ang="0">
                <a:pos x="576" y="170"/>
              </a:cxn>
              <a:cxn ang="0">
                <a:pos x="597" y="219"/>
              </a:cxn>
              <a:cxn ang="0">
                <a:pos x="615" y="265"/>
              </a:cxn>
              <a:cxn ang="0">
                <a:pos x="636" y="312"/>
              </a:cxn>
              <a:cxn ang="0">
                <a:pos x="657" y="356"/>
              </a:cxn>
              <a:cxn ang="0">
                <a:pos x="676" y="396"/>
              </a:cxn>
              <a:cxn ang="0">
                <a:pos x="697" y="429"/>
              </a:cxn>
              <a:cxn ang="0">
                <a:pos x="718" y="459"/>
              </a:cxn>
              <a:cxn ang="0">
                <a:pos x="737" y="485"/>
              </a:cxn>
              <a:cxn ang="0">
                <a:pos x="757" y="503"/>
              </a:cxn>
              <a:cxn ang="0">
                <a:pos x="778" y="519"/>
              </a:cxn>
              <a:cxn ang="0">
                <a:pos x="797" y="531"/>
              </a:cxn>
              <a:cxn ang="0">
                <a:pos x="818" y="540"/>
              </a:cxn>
              <a:cxn ang="0">
                <a:pos x="839" y="547"/>
              </a:cxn>
              <a:cxn ang="0">
                <a:pos x="858" y="552"/>
              </a:cxn>
              <a:cxn ang="0">
                <a:pos x="879" y="557"/>
              </a:cxn>
              <a:cxn ang="0">
                <a:pos x="900" y="559"/>
              </a:cxn>
              <a:cxn ang="0">
                <a:pos x="918" y="559"/>
              </a:cxn>
              <a:cxn ang="0">
                <a:pos x="939" y="561"/>
              </a:cxn>
              <a:cxn ang="0">
                <a:pos x="960" y="561"/>
              </a:cxn>
              <a:cxn ang="0">
                <a:pos x="979" y="561"/>
              </a:cxn>
              <a:cxn ang="0">
                <a:pos x="1000" y="561"/>
              </a:cxn>
            </a:cxnLst>
            <a:rect l="0" t="0" r="r" b="b"/>
            <a:pathLst>
              <a:path w="1011" h="561">
                <a:moveTo>
                  <a:pt x="0" y="559"/>
                </a:moveTo>
                <a:lnTo>
                  <a:pt x="9" y="559"/>
                </a:lnTo>
                <a:lnTo>
                  <a:pt x="19" y="557"/>
                </a:lnTo>
                <a:lnTo>
                  <a:pt x="30" y="557"/>
                </a:lnTo>
                <a:lnTo>
                  <a:pt x="40" y="554"/>
                </a:lnTo>
                <a:lnTo>
                  <a:pt x="49" y="552"/>
                </a:lnTo>
                <a:lnTo>
                  <a:pt x="61" y="550"/>
                </a:lnTo>
                <a:lnTo>
                  <a:pt x="70" y="547"/>
                </a:lnTo>
                <a:lnTo>
                  <a:pt x="79" y="545"/>
                </a:lnTo>
                <a:lnTo>
                  <a:pt x="91" y="540"/>
                </a:lnTo>
                <a:lnTo>
                  <a:pt x="100" y="536"/>
                </a:lnTo>
                <a:lnTo>
                  <a:pt x="110" y="531"/>
                </a:lnTo>
                <a:lnTo>
                  <a:pt x="121" y="526"/>
                </a:lnTo>
                <a:lnTo>
                  <a:pt x="131" y="519"/>
                </a:lnTo>
                <a:lnTo>
                  <a:pt x="140" y="512"/>
                </a:lnTo>
                <a:lnTo>
                  <a:pt x="152" y="503"/>
                </a:lnTo>
                <a:lnTo>
                  <a:pt x="161" y="494"/>
                </a:lnTo>
                <a:lnTo>
                  <a:pt x="170" y="485"/>
                </a:lnTo>
                <a:lnTo>
                  <a:pt x="182" y="473"/>
                </a:lnTo>
                <a:lnTo>
                  <a:pt x="191" y="459"/>
                </a:lnTo>
                <a:lnTo>
                  <a:pt x="201" y="445"/>
                </a:lnTo>
                <a:lnTo>
                  <a:pt x="212" y="429"/>
                </a:lnTo>
                <a:lnTo>
                  <a:pt x="222" y="412"/>
                </a:lnTo>
                <a:lnTo>
                  <a:pt x="231" y="396"/>
                </a:lnTo>
                <a:lnTo>
                  <a:pt x="242" y="375"/>
                </a:lnTo>
                <a:lnTo>
                  <a:pt x="252" y="356"/>
                </a:lnTo>
                <a:lnTo>
                  <a:pt x="261" y="335"/>
                </a:lnTo>
                <a:lnTo>
                  <a:pt x="273" y="312"/>
                </a:lnTo>
                <a:lnTo>
                  <a:pt x="282" y="289"/>
                </a:lnTo>
                <a:lnTo>
                  <a:pt x="291" y="265"/>
                </a:lnTo>
                <a:lnTo>
                  <a:pt x="303" y="242"/>
                </a:lnTo>
                <a:lnTo>
                  <a:pt x="312" y="219"/>
                </a:lnTo>
                <a:lnTo>
                  <a:pt x="322" y="193"/>
                </a:lnTo>
                <a:lnTo>
                  <a:pt x="333" y="170"/>
                </a:lnTo>
                <a:lnTo>
                  <a:pt x="343" y="147"/>
                </a:lnTo>
                <a:lnTo>
                  <a:pt x="352" y="126"/>
                </a:lnTo>
                <a:lnTo>
                  <a:pt x="364" y="105"/>
                </a:lnTo>
                <a:lnTo>
                  <a:pt x="373" y="84"/>
                </a:lnTo>
                <a:lnTo>
                  <a:pt x="382" y="65"/>
                </a:lnTo>
                <a:lnTo>
                  <a:pt x="394" y="49"/>
                </a:lnTo>
                <a:lnTo>
                  <a:pt x="403" y="35"/>
                </a:lnTo>
                <a:lnTo>
                  <a:pt x="413" y="23"/>
                </a:lnTo>
                <a:lnTo>
                  <a:pt x="424" y="14"/>
                </a:lnTo>
                <a:lnTo>
                  <a:pt x="434" y="7"/>
                </a:lnTo>
                <a:lnTo>
                  <a:pt x="443" y="2"/>
                </a:lnTo>
                <a:lnTo>
                  <a:pt x="455" y="0"/>
                </a:lnTo>
                <a:lnTo>
                  <a:pt x="464" y="2"/>
                </a:lnTo>
                <a:lnTo>
                  <a:pt x="473" y="7"/>
                </a:lnTo>
                <a:lnTo>
                  <a:pt x="485" y="14"/>
                </a:lnTo>
                <a:lnTo>
                  <a:pt x="494" y="23"/>
                </a:lnTo>
                <a:lnTo>
                  <a:pt x="506" y="35"/>
                </a:lnTo>
                <a:lnTo>
                  <a:pt x="515" y="49"/>
                </a:lnTo>
                <a:lnTo>
                  <a:pt x="524" y="65"/>
                </a:lnTo>
                <a:lnTo>
                  <a:pt x="536" y="84"/>
                </a:lnTo>
                <a:lnTo>
                  <a:pt x="545" y="105"/>
                </a:lnTo>
                <a:lnTo>
                  <a:pt x="555" y="126"/>
                </a:lnTo>
                <a:lnTo>
                  <a:pt x="566" y="147"/>
                </a:lnTo>
                <a:lnTo>
                  <a:pt x="576" y="170"/>
                </a:lnTo>
                <a:lnTo>
                  <a:pt x="585" y="193"/>
                </a:lnTo>
                <a:lnTo>
                  <a:pt x="597" y="219"/>
                </a:lnTo>
                <a:lnTo>
                  <a:pt x="606" y="242"/>
                </a:lnTo>
                <a:lnTo>
                  <a:pt x="615" y="265"/>
                </a:lnTo>
                <a:lnTo>
                  <a:pt x="627" y="289"/>
                </a:lnTo>
                <a:lnTo>
                  <a:pt x="636" y="312"/>
                </a:lnTo>
                <a:lnTo>
                  <a:pt x="646" y="335"/>
                </a:lnTo>
                <a:lnTo>
                  <a:pt x="657" y="356"/>
                </a:lnTo>
                <a:lnTo>
                  <a:pt x="667" y="375"/>
                </a:lnTo>
                <a:lnTo>
                  <a:pt x="676" y="396"/>
                </a:lnTo>
                <a:lnTo>
                  <a:pt x="688" y="412"/>
                </a:lnTo>
                <a:lnTo>
                  <a:pt x="697" y="429"/>
                </a:lnTo>
                <a:lnTo>
                  <a:pt x="706" y="445"/>
                </a:lnTo>
                <a:lnTo>
                  <a:pt x="718" y="459"/>
                </a:lnTo>
                <a:lnTo>
                  <a:pt x="727" y="473"/>
                </a:lnTo>
                <a:lnTo>
                  <a:pt x="737" y="485"/>
                </a:lnTo>
                <a:lnTo>
                  <a:pt x="748" y="494"/>
                </a:lnTo>
                <a:lnTo>
                  <a:pt x="757" y="503"/>
                </a:lnTo>
                <a:lnTo>
                  <a:pt x="767" y="512"/>
                </a:lnTo>
                <a:lnTo>
                  <a:pt x="778" y="519"/>
                </a:lnTo>
                <a:lnTo>
                  <a:pt x="788" y="526"/>
                </a:lnTo>
                <a:lnTo>
                  <a:pt x="797" y="531"/>
                </a:lnTo>
                <a:lnTo>
                  <a:pt x="809" y="536"/>
                </a:lnTo>
                <a:lnTo>
                  <a:pt x="818" y="540"/>
                </a:lnTo>
                <a:lnTo>
                  <a:pt x="827" y="545"/>
                </a:lnTo>
                <a:lnTo>
                  <a:pt x="839" y="547"/>
                </a:lnTo>
                <a:lnTo>
                  <a:pt x="848" y="550"/>
                </a:lnTo>
                <a:lnTo>
                  <a:pt x="858" y="552"/>
                </a:lnTo>
                <a:lnTo>
                  <a:pt x="869" y="554"/>
                </a:lnTo>
                <a:lnTo>
                  <a:pt x="879" y="557"/>
                </a:lnTo>
                <a:lnTo>
                  <a:pt x="888" y="557"/>
                </a:lnTo>
                <a:lnTo>
                  <a:pt x="900" y="559"/>
                </a:lnTo>
                <a:lnTo>
                  <a:pt x="909" y="559"/>
                </a:lnTo>
                <a:lnTo>
                  <a:pt x="918" y="559"/>
                </a:lnTo>
                <a:lnTo>
                  <a:pt x="930" y="561"/>
                </a:lnTo>
                <a:lnTo>
                  <a:pt x="939" y="561"/>
                </a:lnTo>
                <a:lnTo>
                  <a:pt x="949" y="561"/>
                </a:lnTo>
                <a:lnTo>
                  <a:pt x="960" y="561"/>
                </a:lnTo>
                <a:lnTo>
                  <a:pt x="970" y="561"/>
                </a:lnTo>
                <a:lnTo>
                  <a:pt x="979" y="561"/>
                </a:lnTo>
                <a:lnTo>
                  <a:pt x="991" y="561"/>
                </a:lnTo>
                <a:lnTo>
                  <a:pt x="1000" y="561"/>
                </a:lnTo>
                <a:lnTo>
                  <a:pt x="1011" y="561"/>
                </a:lnTo>
              </a:path>
            </a:pathLst>
          </a:custGeom>
          <a:noFill/>
          <a:ln w="25400" cap="flat">
            <a:solidFill>
              <a:srgbClr val="00000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9" name="Line 37"/>
          <p:cNvSpPr>
            <a:spLocks noChangeShapeType="1"/>
          </p:cNvSpPr>
          <p:nvPr/>
        </p:nvSpPr>
        <p:spPr bwMode="auto">
          <a:xfrm>
            <a:off x="7110920" y="1696523"/>
            <a:ext cx="661481" cy="749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0" name="Line 38"/>
          <p:cNvSpPr>
            <a:spLocks noChangeShapeType="1"/>
          </p:cNvSpPr>
          <p:nvPr/>
        </p:nvSpPr>
        <p:spPr bwMode="auto">
          <a:xfrm flipV="1">
            <a:off x="7110920" y="1099223"/>
            <a:ext cx="654" cy="597299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+mn-lt"/>
            </a:endParaRPr>
          </a:p>
        </p:txBody>
      </p:sp>
      <p:sp>
        <p:nvSpPr>
          <p:cNvPr id="281" name="Freeform 39"/>
          <p:cNvSpPr>
            <a:spLocks/>
          </p:cNvSpPr>
          <p:nvPr/>
        </p:nvSpPr>
        <p:spPr bwMode="auto">
          <a:xfrm>
            <a:off x="7110920" y="1273842"/>
            <a:ext cx="729574" cy="420433"/>
          </a:xfrm>
          <a:custGeom>
            <a:avLst/>
            <a:gdLst/>
            <a:ahLst/>
            <a:cxnLst>
              <a:cxn ang="0">
                <a:pos x="9" y="559"/>
              </a:cxn>
              <a:cxn ang="0">
                <a:pos x="30" y="557"/>
              </a:cxn>
              <a:cxn ang="0">
                <a:pos x="49" y="552"/>
              </a:cxn>
              <a:cxn ang="0">
                <a:pos x="70" y="547"/>
              </a:cxn>
              <a:cxn ang="0">
                <a:pos x="91" y="540"/>
              </a:cxn>
              <a:cxn ang="0">
                <a:pos x="110" y="531"/>
              </a:cxn>
              <a:cxn ang="0">
                <a:pos x="131" y="519"/>
              </a:cxn>
              <a:cxn ang="0">
                <a:pos x="152" y="503"/>
              </a:cxn>
              <a:cxn ang="0">
                <a:pos x="170" y="485"/>
              </a:cxn>
              <a:cxn ang="0">
                <a:pos x="191" y="459"/>
              </a:cxn>
              <a:cxn ang="0">
                <a:pos x="212" y="429"/>
              </a:cxn>
              <a:cxn ang="0">
                <a:pos x="231" y="396"/>
              </a:cxn>
              <a:cxn ang="0">
                <a:pos x="252" y="356"/>
              </a:cxn>
              <a:cxn ang="0">
                <a:pos x="273" y="312"/>
              </a:cxn>
              <a:cxn ang="0">
                <a:pos x="291" y="265"/>
              </a:cxn>
              <a:cxn ang="0">
                <a:pos x="312" y="219"/>
              </a:cxn>
              <a:cxn ang="0">
                <a:pos x="333" y="170"/>
              </a:cxn>
              <a:cxn ang="0">
                <a:pos x="352" y="126"/>
              </a:cxn>
              <a:cxn ang="0">
                <a:pos x="373" y="84"/>
              </a:cxn>
              <a:cxn ang="0">
                <a:pos x="394" y="49"/>
              </a:cxn>
              <a:cxn ang="0">
                <a:pos x="413" y="23"/>
              </a:cxn>
              <a:cxn ang="0">
                <a:pos x="434" y="7"/>
              </a:cxn>
              <a:cxn ang="0">
                <a:pos x="455" y="0"/>
              </a:cxn>
              <a:cxn ang="0">
                <a:pos x="473" y="7"/>
              </a:cxn>
              <a:cxn ang="0">
                <a:pos x="494" y="23"/>
              </a:cxn>
              <a:cxn ang="0">
                <a:pos x="515" y="49"/>
              </a:cxn>
              <a:cxn ang="0">
                <a:pos x="536" y="84"/>
              </a:cxn>
              <a:cxn ang="0">
                <a:pos x="555" y="126"/>
              </a:cxn>
              <a:cxn ang="0">
                <a:pos x="576" y="170"/>
              </a:cxn>
              <a:cxn ang="0">
                <a:pos x="597" y="219"/>
              </a:cxn>
              <a:cxn ang="0">
                <a:pos x="615" y="265"/>
              </a:cxn>
              <a:cxn ang="0">
                <a:pos x="636" y="312"/>
              </a:cxn>
              <a:cxn ang="0">
                <a:pos x="657" y="356"/>
              </a:cxn>
              <a:cxn ang="0">
                <a:pos x="676" y="396"/>
              </a:cxn>
              <a:cxn ang="0">
                <a:pos x="697" y="429"/>
              </a:cxn>
              <a:cxn ang="0">
                <a:pos x="718" y="459"/>
              </a:cxn>
              <a:cxn ang="0">
                <a:pos x="737" y="485"/>
              </a:cxn>
              <a:cxn ang="0">
                <a:pos x="757" y="503"/>
              </a:cxn>
              <a:cxn ang="0">
                <a:pos x="778" y="519"/>
              </a:cxn>
              <a:cxn ang="0">
                <a:pos x="797" y="531"/>
              </a:cxn>
              <a:cxn ang="0">
                <a:pos x="818" y="540"/>
              </a:cxn>
              <a:cxn ang="0">
                <a:pos x="839" y="547"/>
              </a:cxn>
              <a:cxn ang="0">
                <a:pos x="858" y="552"/>
              </a:cxn>
              <a:cxn ang="0">
                <a:pos x="879" y="557"/>
              </a:cxn>
              <a:cxn ang="0">
                <a:pos x="900" y="559"/>
              </a:cxn>
              <a:cxn ang="0">
                <a:pos x="918" y="559"/>
              </a:cxn>
              <a:cxn ang="0">
                <a:pos x="939" y="561"/>
              </a:cxn>
              <a:cxn ang="0">
                <a:pos x="960" y="561"/>
              </a:cxn>
              <a:cxn ang="0">
                <a:pos x="979" y="561"/>
              </a:cxn>
              <a:cxn ang="0">
                <a:pos x="1000" y="561"/>
              </a:cxn>
            </a:cxnLst>
            <a:rect l="0" t="0" r="r" b="b"/>
            <a:pathLst>
              <a:path w="1011" h="561">
                <a:moveTo>
                  <a:pt x="0" y="559"/>
                </a:moveTo>
                <a:lnTo>
                  <a:pt x="9" y="559"/>
                </a:lnTo>
                <a:lnTo>
                  <a:pt x="19" y="557"/>
                </a:lnTo>
                <a:lnTo>
                  <a:pt x="30" y="557"/>
                </a:lnTo>
                <a:lnTo>
                  <a:pt x="40" y="554"/>
                </a:lnTo>
                <a:lnTo>
                  <a:pt x="49" y="552"/>
                </a:lnTo>
                <a:lnTo>
                  <a:pt x="61" y="550"/>
                </a:lnTo>
                <a:lnTo>
                  <a:pt x="70" y="547"/>
                </a:lnTo>
                <a:lnTo>
                  <a:pt x="79" y="545"/>
                </a:lnTo>
                <a:lnTo>
                  <a:pt x="91" y="540"/>
                </a:lnTo>
                <a:lnTo>
                  <a:pt x="100" y="536"/>
                </a:lnTo>
                <a:lnTo>
                  <a:pt x="110" y="531"/>
                </a:lnTo>
                <a:lnTo>
                  <a:pt x="121" y="526"/>
                </a:lnTo>
                <a:lnTo>
                  <a:pt x="131" y="519"/>
                </a:lnTo>
                <a:lnTo>
                  <a:pt x="140" y="512"/>
                </a:lnTo>
                <a:lnTo>
                  <a:pt x="152" y="503"/>
                </a:lnTo>
                <a:lnTo>
                  <a:pt x="161" y="494"/>
                </a:lnTo>
                <a:lnTo>
                  <a:pt x="170" y="485"/>
                </a:lnTo>
                <a:lnTo>
                  <a:pt x="182" y="473"/>
                </a:lnTo>
                <a:lnTo>
                  <a:pt x="191" y="459"/>
                </a:lnTo>
                <a:lnTo>
                  <a:pt x="201" y="445"/>
                </a:lnTo>
                <a:lnTo>
                  <a:pt x="212" y="429"/>
                </a:lnTo>
                <a:lnTo>
                  <a:pt x="222" y="412"/>
                </a:lnTo>
                <a:lnTo>
                  <a:pt x="231" y="396"/>
                </a:lnTo>
                <a:lnTo>
                  <a:pt x="242" y="375"/>
                </a:lnTo>
                <a:lnTo>
                  <a:pt x="252" y="356"/>
                </a:lnTo>
                <a:lnTo>
                  <a:pt x="261" y="335"/>
                </a:lnTo>
                <a:lnTo>
                  <a:pt x="273" y="312"/>
                </a:lnTo>
                <a:lnTo>
                  <a:pt x="282" y="289"/>
                </a:lnTo>
                <a:lnTo>
                  <a:pt x="291" y="265"/>
                </a:lnTo>
                <a:lnTo>
                  <a:pt x="303" y="242"/>
                </a:lnTo>
                <a:lnTo>
                  <a:pt x="312" y="219"/>
                </a:lnTo>
                <a:lnTo>
                  <a:pt x="322" y="193"/>
                </a:lnTo>
                <a:lnTo>
                  <a:pt x="333" y="170"/>
                </a:lnTo>
                <a:lnTo>
                  <a:pt x="343" y="147"/>
                </a:lnTo>
                <a:lnTo>
                  <a:pt x="352" y="126"/>
                </a:lnTo>
                <a:lnTo>
                  <a:pt x="364" y="105"/>
                </a:lnTo>
                <a:lnTo>
                  <a:pt x="373" y="84"/>
                </a:lnTo>
                <a:lnTo>
                  <a:pt x="382" y="65"/>
                </a:lnTo>
                <a:lnTo>
                  <a:pt x="394" y="49"/>
                </a:lnTo>
                <a:lnTo>
                  <a:pt x="403" y="35"/>
                </a:lnTo>
                <a:lnTo>
                  <a:pt x="413" y="23"/>
                </a:lnTo>
                <a:lnTo>
                  <a:pt x="424" y="14"/>
                </a:lnTo>
                <a:lnTo>
                  <a:pt x="434" y="7"/>
                </a:lnTo>
                <a:lnTo>
                  <a:pt x="443" y="2"/>
                </a:lnTo>
                <a:lnTo>
                  <a:pt x="455" y="0"/>
                </a:lnTo>
                <a:lnTo>
                  <a:pt x="464" y="2"/>
                </a:lnTo>
                <a:lnTo>
                  <a:pt x="473" y="7"/>
                </a:lnTo>
                <a:lnTo>
                  <a:pt x="485" y="14"/>
                </a:lnTo>
                <a:lnTo>
                  <a:pt x="494" y="23"/>
                </a:lnTo>
                <a:lnTo>
                  <a:pt x="506" y="35"/>
                </a:lnTo>
                <a:lnTo>
                  <a:pt x="515" y="49"/>
                </a:lnTo>
                <a:lnTo>
                  <a:pt x="524" y="65"/>
                </a:lnTo>
                <a:lnTo>
                  <a:pt x="536" y="84"/>
                </a:lnTo>
                <a:lnTo>
                  <a:pt x="545" y="105"/>
                </a:lnTo>
                <a:lnTo>
                  <a:pt x="555" y="126"/>
                </a:lnTo>
                <a:lnTo>
                  <a:pt x="566" y="147"/>
                </a:lnTo>
                <a:lnTo>
                  <a:pt x="576" y="170"/>
                </a:lnTo>
                <a:lnTo>
                  <a:pt x="585" y="193"/>
                </a:lnTo>
                <a:lnTo>
                  <a:pt x="597" y="219"/>
                </a:lnTo>
                <a:lnTo>
                  <a:pt x="606" y="242"/>
                </a:lnTo>
                <a:lnTo>
                  <a:pt x="615" y="265"/>
                </a:lnTo>
                <a:lnTo>
                  <a:pt x="627" y="289"/>
                </a:lnTo>
                <a:lnTo>
                  <a:pt x="636" y="312"/>
                </a:lnTo>
                <a:lnTo>
                  <a:pt x="646" y="335"/>
                </a:lnTo>
                <a:lnTo>
                  <a:pt x="657" y="356"/>
                </a:lnTo>
                <a:lnTo>
                  <a:pt x="667" y="375"/>
                </a:lnTo>
                <a:lnTo>
                  <a:pt x="676" y="396"/>
                </a:lnTo>
                <a:lnTo>
                  <a:pt x="688" y="412"/>
                </a:lnTo>
                <a:lnTo>
                  <a:pt x="697" y="429"/>
                </a:lnTo>
                <a:lnTo>
                  <a:pt x="706" y="445"/>
                </a:lnTo>
                <a:lnTo>
                  <a:pt x="718" y="459"/>
                </a:lnTo>
                <a:lnTo>
                  <a:pt x="727" y="473"/>
                </a:lnTo>
                <a:lnTo>
                  <a:pt x="737" y="485"/>
                </a:lnTo>
                <a:lnTo>
                  <a:pt x="748" y="494"/>
                </a:lnTo>
                <a:lnTo>
                  <a:pt x="757" y="503"/>
                </a:lnTo>
                <a:lnTo>
                  <a:pt x="767" y="512"/>
                </a:lnTo>
                <a:lnTo>
                  <a:pt x="778" y="519"/>
                </a:lnTo>
                <a:lnTo>
                  <a:pt x="788" y="526"/>
                </a:lnTo>
                <a:lnTo>
                  <a:pt x="797" y="531"/>
                </a:lnTo>
                <a:lnTo>
                  <a:pt x="809" y="536"/>
                </a:lnTo>
                <a:lnTo>
                  <a:pt x="818" y="540"/>
                </a:lnTo>
                <a:lnTo>
                  <a:pt x="827" y="545"/>
                </a:lnTo>
                <a:lnTo>
                  <a:pt x="839" y="547"/>
                </a:lnTo>
                <a:lnTo>
                  <a:pt x="848" y="550"/>
                </a:lnTo>
                <a:lnTo>
                  <a:pt x="858" y="552"/>
                </a:lnTo>
                <a:lnTo>
                  <a:pt x="869" y="554"/>
                </a:lnTo>
                <a:lnTo>
                  <a:pt x="879" y="557"/>
                </a:lnTo>
                <a:lnTo>
                  <a:pt x="888" y="557"/>
                </a:lnTo>
                <a:lnTo>
                  <a:pt x="900" y="559"/>
                </a:lnTo>
                <a:lnTo>
                  <a:pt x="909" y="559"/>
                </a:lnTo>
                <a:lnTo>
                  <a:pt x="918" y="559"/>
                </a:lnTo>
                <a:lnTo>
                  <a:pt x="930" y="561"/>
                </a:lnTo>
                <a:lnTo>
                  <a:pt x="939" y="561"/>
                </a:lnTo>
                <a:lnTo>
                  <a:pt x="949" y="561"/>
                </a:lnTo>
                <a:lnTo>
                  <a:pt x="960" y="561"/>
                </a:lnTo>
                <a:lnTo>
                  <a:pt x="970" y="561"/>
                </a:lnTo>
                <a:lnTo>
                  <a:pt x="979" y="561"/>
                </a:lnTo>
                <a:lnTo>
                  <a:pt x="991" y="561"/>
                </a:lnTo>
                <a:lnTo>
                  <a:pt x="1000" y="561"/>
                </a:lnTo>
                <a:lnTo>
                  <a:pt x="1011" y="561"/>
                </a:lnTo>
              </a:path>
            </a:pathLst>
          </a:custGeom>
          <a:noFill/>
          <a:ln w="25400" cap="flat">
            <a:solidFill>
              <a:srgbClr val="00000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" name="Group 291"/>
          <p:cNvGrpSpPr/>
          <p:nvPr/>
        </p:nvGrpSpPr>
        <p:grpSpPr>
          <a:xfrm>
            <a:off x="3635394" y="6160168"/>
            <a:ext cx="1520266" cy="398493"/>
            <a:chOff x="3703487" y="6177064"/>
            <a:chExt cx="1812095" cy="5058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6" name="Rounded Rectangle 285"/>
            <p:cNvSpPr/>
            <p:nvPr/>
          </p:nvSpPr>
          <p:spPr>
            <a:xfrm>
              <a:off x="3703487" y="6177064"/>
              <a:ext cx="1812095" cy="50583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7" name="5-Point Star 286"/>
            <p:cNvSpPr/>
            <p:nvPr/>
          </p:nvSpPr>
          <p:spPr>
            <a:xfrm>
              <a:off x="4482619" y="6266571"/>
              <a:ext cx="273743" cy="308513"/>
            </a:xfrm>
            <a:prstGeom prst="star5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8" name="5-Point Star 287"/>
            <p:cNvSpPr/>
            <p:nvPr/>
          </p:nvSpPr>
          <p:spPr>
            <a:xfrm>
              <a:off x="4140028" y="6276298"/>
              <a:ext cx="308541" cy="308513"/>
            </a:xfrm>
            <a:prstGeom prst="star5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9" name="5-Point Star 288"/>
            <p:cNvSpPr/>
            <p:nvPr/>
          </p:nvSpPr>
          <p:spPr>
            <a:xfrm>
              <a:off x="3810509" y="6286026"/>
              <a:ext cx="308541" cy="308513"/>
            </a:xfrm>
            <a:prstGeom prst="star5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0" name="5-Point Star 289"/>
            <p:cNvSpPr/>
            <p:nvPr/>
          </p:nvSpPr>
          <p:spPr>
            <a:xfrm>
              <a:off x="5140857" y="6253601"/>
              <a:ext cx="273743" cy="308513"/>
            </a:xfrm>
            <a:prstGeom prst="star5">
              <a:avLst/>
            </a:prstGeom>
            <a:solidFill>
              <a:schemeClr val="accent3">
                <a:lumMod val="65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5-Point Star 290"/>
            <p:cNvSpPr/>
            <p:nvPr/>
          </p:nvSpPr>
          <p:spPr>
            <a:xfrm>
              <a:off x="4806874" y="6260086"/>
              <a:ext cx="273743" cy="308513"/>
            </a:xfrm>
            <a:prstGeom prst="star5">
              <a:avLst/>
            </a:prstGeom>
            <a:solidFill>
              <a:schemeClr val="accent3">
                <a:lumMod val="65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94" name="Freeform 39"/>
          <p:cNvSpPr>
            <a:spLocks/>
          </p:cNvSpPr>
          <p:nvPr/>
        </p:nvSpPr>
        <p:spPr bwMode="auto">
          <a:xfrm>
            <a:off x="1222790" y="1196502"/>
            <a:ext cx="560960" cy="501016"/>
          </a:xfrm>
          <a:custGeom>
            <a:avLst/>
            <a:gdLst/>
            <a:ahLst/>
            <a:cxnLst>
              <a:cxn ang="0">
                <a:pos x="9" y="559"/>
              </a:cxn>
              <a:cxn ang="0">
                <a:pos x="30" y="557"/>
              </a:cxn>
              <a:cxn ang="0">
                <a:pos x="49" y="552"/>
              </a:cxn>
              <a:cxn ang="0">
                <a:pos x="70" y="547"/>
              </a:cxn>
              <a:cxn ang="0">
                <a:pos x="91" y="540"/>
              </a:cxn>
              <a:cxn ang="0">
                <a:pos x="110" y="531"/>
              </a:cxn>
              <a:cxn ang="0">
                <a:pos x="131" y="519"/>
              </a:cxn>
              <a:cxn ang="0">
                <a:pos x="152" y="503"/>
              </a:cxn>
              <a:cxn ang="0">
                <a:pos x="170" y="485"/>
              </a:cxn>
              <a:cxn ang="0">
                <a:pos x="191" y="459"/>
              </a:cxn>
              <a:cxn ang="0">
                <a:pos x="212" y="429"/>
              </a:cxn>
              <a:cxn ang="0">
                <a:pos x="231" y="396"/>
              </a:cxn>
              <a:cxn ang="0">
                <a:pos x="252" y="356"/>
              </a:cxn>
              <a:cxn ang="0">
                <a:pos x="273" y="312"/>
              </a:cxn>
              <a:cxn ang="0">
                <a:pos x="291" y="265"/>
              </a:cxn>
              <a:cxn ang="0">
                <a:pos x="312" y="219"/>
              </a:cxn>
              <a:cxn ang="0">
                <a:pos x="333" y="170"/>
              </a:cxn>
              <a:cxn ang="0">
                <a:pos x="352" y="126"/>
              </a:cxn>
              <a:cxn ang="0">
                <a:pos x="373" y="84"/>
              </a:cxn>
              <a:cxn ang="0">
                <a:pos x="394" y="49"/>
              </a:cxn>
              <a:cxn ang="0">
                <a:pos x="413" y="23"/>
              </a:cxn>
              <a:cxn ang="0">
                <a:pos x="434" y="7"/>
              </a:cxn>
              <a:cxn ang="0">
                <a:pos x="455" y="0"/>
              </a:cxn>
              <a:cxn ang="0">
                <a:pos x="473" y="7"/>
              </a:cxn>
              <a:cxn ang="0">
                <a:pos x="494" y="23"/>
              </a:cxn>
              <a:cxn ang="0">
                <a:pos x="515" y="49"/>
              </a:cxn>
              <a:cxn ang="0">
                <a:pos x="536" y="84"/>
              </a:cxn>
              <a:cxn ang="0">
                <a:pos x="555" y="126"/>
              </a:cxn>
              <a:cxn ang="0">
                <a:pos x="576" y="170"/>
              </a:cxn>
              <a:cxn ang="0">
                <a:pos x="597" y="219"/>
              </a:cxn>
              <a:cxn ang="0">
                <a:pos x="615" y="265"/>
              </a:cxn>
              <a:cxn ang="0">
                <a:pos x="636" y="312"/>
              </a:cxn>
              <a:cxn ang="0">
                <a:pos x="657" y="356"/>
              </a:cxn>
              <a:cxn ang="0">
                <a:pos x="676" y="396"/>
              </a:cxn>
              <a:cxn ang="0">
                <a:pos x="697" y="429"/>
              </a:cxn>
              <a:cxn ang="0">
                <a:pos x="718" y="459"/>
              </a:cxn>
              <a:cxn ang="0">
                <a:pos x="737" y="485"/>
              </a:cxn>
              <a:cxn ang="0">
                <a:pos x="757" y="503"/>
              </a:cxn>
              <a:cxn ang="0">
                <a:pos x="778" y="519"/>
              </a:cxn>
              <a:cxn ang="0">
                <a:pos x="797" y="531"/>
              </a:cxn>
              <a:cxn ang="0">
                <a:pos x="818" y="540"/>
              </a:cxn>
              <a:cxn ang="0">
                <a:pos x="839" y="547"/>
              </a:cxn>
              <a:cxn ang="0">
                <a:pos x="858" y="552"/>
              </a:cxn>
              <a:cxn ang="0">
                <a:pos x="879" y="557"/>
              </a:cxn>
              <a:cxn ang="0">
                <a:pos x="900" y="559"/>
              </a:cxn>
              <a:cxn ang="0">
                <a:pos x="918" y="559"/>
              </a:cxn>
              <a:cxn ang="0">
                <a:pos x="939" y="561"/>
              </a:cxn>
              <a:cxn ang="0">
                <a:pos x="960" y="561"/>
              </a:cxn>
              <a:cxn ang="0">
                <a:pos x="979" y="561"/>
              </a:cxn>
              <a:cxn ang="0">
                <a:pos x="1000" y="561"/>
              </a:cxn>
            </a:cxnLst>
            <a:rect l="0" t="0" r="r" b="b"/>
            <a:pathLst>
              <a:path w="1011" h="561">
                <a:moveTo>
                  <a:pt x="0" y="559"/>
                </a:moveTo>
                <a:lnTo>
                  <a:pt x="9" y="559"/>
                </a:lnTo>
                <a:lnTo>
                  <a:pt x="19" y="557"/>
                </a:lnTo>
                <a:lnTo>
                  <a:pt x="30" y="557"/>
                </a:lnTo>
                <a:lnTo>
                  <a:pt x="40" y="554"/>
                </a:lnTo>
                <a:lnTo>
                  <a:pt x="49" y="552"/>
                </a:lnTo>
                <a:lnTo>
                  <a:pt x="61" y="550"/>
                </a:lnTo>
                <a:lnTo>
                  <a:pt x="70" y="547"/>
                </a:lnTo>
                <a:lnTo>
                  <a:pt x="79" y="545"/>
                </a:lnTo>
                <a:lnTo>
                  <a:pt x="91" y="540"/>
                </a:lnTo>
                <a:lnTo>
                  <a:pt x="100" y="536"/>
                </a:lnTo>
                <a:lnTo>
                  <a:pt x="110" y="531"/>
                </a:lnTo>
                <a:lnTo>
                  <a:pt x="121" y="526"/>
                </a:lnTo>
                <a:lnTo>
                  <a:pt x="131" y="519"/>
                </a:lnTo>
                <a:lnTo>
                  <a:pt x="140" y="512"/>
                </a:lnTo>
                <a:lnTo>
                  <a:pt x="152" y="503"/>
                </a:lnTo>
                <a:lnTo>
                  <a:pt x="161" y="494"/>
                </a:lnTo>
                <a:lnTo>
                  <a:pt x="170" y="485"/>
                </a:lnTo>
                <a:lnTo>
                  <a:pt x="182" y="473"/>
                </a:lnTo>
                <a:lnTo>
                  <a:pt x="191" y="459"/>
                </a:lnTo>
                <a:lnTo>
                  <a:pt x="201" y="445"/>
                </a:lnTo>
                <a:lnTo>
                  <a:pt x="212" y="429"/>
                </a:lnTo>
                <a:lnTo>
                  <a:pt x="222" y="412"/>
                </a:lnTo>
                <a:lnTo>
                  <a:pt x="231" y="396"/>
                </a:lnTo>
                <a:lnTo>
                  <a:pt x="242" y="375"/>
                </a:lnTo>
                <a:lnTo>
                  <a:pt x="252" y="356"/>
                </a:lnTo>
                <a:lnTo>
                  <a:pt x="261" y="335"/>
                </a:lnTo>
                <a:lnTo>
                  <a:pt x="273" y="312"/>
                </a:lnTo>
                <a:lnTo>
                  <a:pt x="282" y="289"/>
                </a:lnTo>
                <a:lnTo>
                  <a:pt x="291" y="265"/>
                </a:lnTo>
                <a:lnTo>
                  <a:pt x="303" y="242"/>
                </a:lnTo>
                <a:lnTo>
                  <a:pt x="312" y="219"/>
                </a:lnTo>
                <a:lnTo>
                  <a:pt x="322" y="193"/>
                </a:lnTo>
                <a:lnTo>
                  <a:pt x="333" y="170"/>
                </a:lnTo>
                <a:lnTo>
                  <a:pt x="343" y="147"/>
                </a:lnTo>
                <a:lnTo>
                  <a:pt x="352" y="126"/>
                </a:lnTo>
                <a:lnTo>
                  <a:pt x="364" y="105"/>
                </a:lnTo>
                <a:lnTo>
                  <a:pt x="373" y="84"/>
                </a:lnTo>
                <a:lnTo>
                  <a:pt x="382" y="65"/>
                </a:lnTo>
                <a:lnTo>
                  <a:pt x="394" y="49"/>
                </a:lnTo>
                <a:lnTo>
                  <a:pt x="403" y="35"/>
                </a:lnTo>
                <a:lnTo>
                  <a:pt x="413" y="23"/>
                </a:lnTo>
                <a:lnTo>
                  <a:pt x="424" y="14"/>
                </a:lnTo>
                <a:lnTo>
                  <a:pt x="434" y="7"/>
                </a:lnTo>
                <a:lnTo>
                  <a:pt x="443" y="2"/>
                </a:lnTo>
                <a:lnTo>
                  <a:pt x="455" y="0"/>
                </a:lnTo>
                <a:lnTo>
                  <a:pt x="464" y="2"/>
                </a:lnTo>
                <a:lnTo>
                  <a:pt x="473" y="7"/>
                </a:lnTo>
                <a:lnTo>
                  <a:pt x="485" y="14"/>
                </a:lnTo>
                <a:lnTo>
                  <a:pt x="494" y="23"/>
                </a:lnTo>
                <a:lnTo>
                  <a:pt x="506" y="35"/>
                </a:lnTo>
                <a:lnTo>
                  <a:pt x="515" y="49"/>
                </a:lnTo>
                <a:lnTo>
                  <a:pt x="524" y="65"/>
                </a:lnTo>
                <a:lnTo>
                  <a:pt x="536" y="84"/>
                </a:lnTo>
                <a:lnTo>
                  <a:pt x="545" y="105"/>
                </a:lnTo>
                <a:lnTo>
                  <a:pt x="555" y="126"/>
                </a:lnTo>
                <a:lnTo>
                  <a:pt x="566" y="147"/>
                </a:lnTo>
                <a:lnTo>
                  <a:pt x="576" y="170"/>
                </a:lnTo>
                <a:lnTo>
                  <a:pt x="585" y="193"/>
                </a:lnTo>
                <a:lnTo>
                  <a:pt x="597" y="219"/>
                </a:lnTo>
                <a:lnTo>
                  <a:pt x="606" y="242"/>
                </a:lnTo>
                <a:lnTo>
                  <a:pt x="615" y="265"/>
                </a:lnTo>
                <a:lnTo>
                  <a:pt x="627" y="289"/>
                </a:lnTo>
                <a:lnTo>
                  <a:pt x="636" y="312"/>
                </a:lnTo>
                <a:lnTo>
                  <a:pt x="646" y="335"/>
                </a:lnTo>
                <a:lnTo>
                  <a:pt x="657" y="356"/>
                </a:lnTo>
                <a:lnTo>
                  <a:pt x="667" y="375"/>
                </a:lnTo>
                <a:lnTo>
                  <a:pt x="676" y="396"/>
                </a:lnTo>
                <a:lnTo>
                  <a:pt x="688" y="412"/>
                </a:lnTo>
                <a:lnTo>
                  <a:pt x="697" y="429"/>
                </a:lnTo>
                <a:lnTo>
                  <a:pt x="706" y="445"/>
                </a:lnTo>
                <a:lnTo>
                  <a:pt x="718" y="459"/>
                </a:lnTo>
                <a:lnTo>
                  <a:pt x="727" y="473"/>
                </a:lnTo>
                <a:lnTo>
                  <a:pt x="737" y="485"/>
                </a:lnTo>
                <a:lnTo>
                  <a:pt x="748" y="494"/>
                </a:lnTo>
                <a:lnTo>
                  <a:pt x="757" y="503"/>
                </a:lnTo>
                <a:lnTo>
                  <a:pt x="767" y="512"/>
                </a:lnTo>
                <a:lnTo>
                  <a:pt x="778" y="519"/>
                </a:lnTo>
                <a:lnTo>
                  <a:pt x="788" y="526"/>
                </a:lnTo>
                <a:lnTo>
                  <a:pt x="797" y="531"/>
                </a:lnTo>
                <a:lnTo>
                  <a:pt x="809" y="536"/>
                </a:lnTo>
                <a:lnTo>
                  <a:pt x="818" y="540"/>
                </a:lnTo>
                <a:lnTo>
                  <a:pt x="827" y="545"/>
                </a:lnTo>
                <a:lnTo>
                  <a:pt x="839" y="547"/>
                </a:lnTo>
                <a:lnTo>
                  <a:pt x="848" y="550"/>
                </a:lnTo>
                <a:lnTo>
                  <a:pt x="858" y="552"/>
                </a:lnTo>
                <a:lnTo>
                  <a:pt x="869" y="554"/>
                </a:lnTo>
                <a:lnTo>
                  <a:pt x="879" y="557"/>
                </a:lnTo>
                <a:lnTo>
                  <a:pt x="888" y="557"/>
                </a:lnTo>
                <a:lnTo>
                  <a:pt x="900" y="559"/>
                </a:lnTo>
                <a:lnTo>
                  <a:pt x="909" y="559"/>
                </a:lnTo>
                <a:lnTo>
                  <a:pt x="918" y="559"/>
                </a:lnTo>
                <a:lnTo>
                  <a:pt x="930" y="561"/>
                </a:lnTo>
                <a:lnTo>
                  <a:pt x="939" y="561"/>
                </a:lnTo>
                <a:lnTo>
                  <a:pt x="949" y="561"/>
                </a:lnTo>
                <a:lnTo>
                  <a:pt x="960" y="561"/>
                </a:lnTo>
                <a:lnTo>
                  <a:pt x="970" y="561"/>
                </a:lnTo>
                <a:lnTo>
                  <a:pt x="979" y="561"/>
                </a:lnTo>
                <a:lnTo>
                  <a:pt x="991" y="561"/>
                </a:lnTo>
                <a:lnTo>
                  <a:pt x="1000" y="561"/>
                </a:lnTo>
                <a:lnTo>
                  <a:pt x="1011" y="561"/>
                </a:lnTo>
              </a:path>
            </a:pathLst>
          </a:custGeom>
          <a:noFill/>
          <a:ln w="25400" cap="flat">
            <a:solidFill>
              <a:schemeClr val="accent1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5" name="Freeform 39"/>
          <p:cNvSpPr>
            <a:spLocks/>
          </p:cNvSpPr>
          <p:nvPr/>
        </p:nvSpPr>
        <p:spPr bwMode="auto">
          <a:xfrm>
            <a:off x="1883924" y="1196502"/>
            <a:ext cx="363165" cy="494531"/>
          </a:xfrm>
          <a:custGeom>
            <a:avLst/>
            <a:gdLst/>
            <a:ahLst/>
            <a:cxnLst>
              <a:cxn ang="0">
                <a:pos x="9" y="559"/>
              </a:cxn>
              <a:cxn ang="0">
                <a:pos x="30" y="557"/>
              </a:cxn>
              <a:cxn ang="0">
                <a:pos x="49" y="552"/>
              </a:cxn>
              <a:cxn ang="0">
                <a:pos x="70" y="547"/>
              </a:cxn>
              <a:cxn ang="0">
                <a:pos x="91" y="540"/>
              </a:cxn>
              <a:cxn ang="0">
                <a:pos x="110" y="531"/>
              </a:cxn>
              <a:cxn ang="0">
                <a:pos x="131" y="519"/>
              </a:cxn>
              <a:cxn ang="0">
                <a:pos x="152" y="503"/>
              </a:cxn>
              <a:cxn ang="0">
                <a:pos x="170" y="485"/>
              </a:cxn>
              <a:cxn ang="0">
                <a:pos x="191" y="459"/>
              </a:cxn>
              <a:cxn ang="0">
                <a:pos x="212" y="429"/>
              </a:cxn>
              <a:cxn ang="0">
                <a:pos x="231" y="396"/>
              </a:cxn>
              <a:cxn ang="0">
                <a:pos x="252" y="356"/>
              </a:cxn>
              <a:cxn ang="0">
                <a:pos x="273" y="312"/>
              </a:cxn>
              <a:cxn ang="0">
                <a:pos x="291" y="265"/>
              </a:cxn>
              <a:cxn ang="0">
                <a:pos x="312" y="219"/>
              </a:cxn>
              <a:cxn ang="0">
                <a:pos x="333" y="170"/>
              </a:cxn>
              <a:cxn ang="0">
                <a:pos x="352" y="126"/>
              </a:cxn>
              <a:cxn ang="0">
                <a:pos x="373" y="84"/>
              </a:cxn>
              <a:cxn ang="0">
                <a:pos x="394" y="49"/>
              </a:cxn>
              <a:cxn ang="0">
                <a:pos x="413" y="23"/>
              </a:cxn>
              <a:cxn ang="0">
                <a:pos x="434" y="7"/>
              </a:cxn>
              <a:cxn ang="0">
                <a:pos x="455" y="0"/>
              </a:cxn>
              <a:cxn ang="0">
                <a:pos x="473" y="7"/>
              </a:cxn>
              <a:cxn ang="0">
                <a:pos x="494" y="23"/>
              </a:cxn>
              <a:cxn ang="0">
                <a:pos x="515" y="49"/>
              </a:cxn>
              <a:cxn ang="0">
                <a:pos x="536" y="84"/>
              </a:cxn>
              <a:cxn ang="0">
                <a:pos x="555" y="126"/>
              </a:cxn>
              <a:cxn ang="0">
                <a:pos x="576" y="170"/>
              </a:cxn>
              <a:cxn ang="0">
                <a:pos x="597" y="219"/>
              </a:cxn>
              <a:cxn ang="0">
                <a:pos x="615" y="265"/>
              </a:cxn>
              <a:cxn ang="0">
                <a:pos x="636" y="312"/>
              </a:cxn>
              <a:cxn ang="0">
                <a:pos x="657" y="356"/>
              </a:cxn>
              <a:cxn ang="0">
                <a:pos x="676" y="396"/>
              </a:cxn>
              <a:cxn ang="0">
                <a:pos x="697" y="429"/>
              </a:cxn>
              <a:cxn ang="0">
                <a:pos x="718" y="459"/>
              </a:cxn>
              <a:cxn ang="0">
                <a:pos x="737" y="485"/>
              </a:cxn>
              <a:cxn ang="0">
                <a:pos x="757" y="503"/>
              </a:cxn>
              <a:cxn ang="0">
                <a:pos x="778" y="519"/>
              </a:cxn>
              <a:cxn ang="0">
                <a:pos x="797" y="531"/>
              </a:cxn>
              <a:cxn ang="0">
                <a:pos x="818" y="540"/>
              </a:cxn>
              <a:cxn ang="0">
                <a:pos x="839" y="547"/>
              </a:cxn>
              <a:cxn ang="0">
                <a:pos x="858" y="552"/>
              </a:cxn>
              <a:cxn ang="0">
                <a:pos x="879" y="557"/>
              </a:cxn>
              <a:cxn ang="0">
                <a:pos x="900" y="559"/>
              </a:cxn>
              <a:cxn ang="0">
                <a:pos x="918" y="559"/>
              </a:cxn>
              <a:cxn ang="0">
                <a:pos x="939" y="561"/>
              </a:cxn>
              <a:cxn ang="0">
                <a:pos x="960" y="561"/>
              </a:cxn>
              <a:cxn ang="0">
                <a:pos x="979" y="561"/>
              </a:cxn>
              <a:cxn ang="0">
                <a:pos x="1000" y="561"/>
              </a:cxn>
            </a:cxnLst>
            <a:rect l="0" t="0" r="r" b="b"/>
            <a:pathLst>
              <a:path w="1011" h="561">
                <a:moveTo>
                  <a:pt x="0" y="559"/>
                </a:moveTo>
                <a:lnTo>
                  <a:pt x="9" y="559"/>
                </a:lnTo>
                <a:lnTo>
                  <a:pt x="19" y="557"/>
                </a:lnTo>
                <a:lnTo>
                  <a:pt x="30" y="557"/>
                </a:lnTo>
                <a:lnTo>
                  <a:pt x="40" y="554"/>
                </a:lnTo>
                <a:lnTo>
                  <a:pt x="49" y="552"/>
                </a:lnTo>
                <a:lnTo>
                  <a:pt x="61" y="550"/>
                </a:lnTo>
                <a:lnTo>
                  <a:pt x="70" y="547"/>
                </a:lnTo>
                <a:lnTo>
                  <a:pt x="79" y="545"/>
                </a:lnTo>
                <a:lnTo>
                  <a:pt x="91" y="540"/>
                </a:lnTo>
                <a:lnTo>
                  <a:pt x="100" y="536"/>
                </a:lnTo>
                <a:lnTo>
                  <a:pt x="110" y="531"/>
                </a:lnTo>
                <a:lnTo>
                  <a:pt x="121" y="526"/>
                </a:lnTo>
                <a:lnTo>
                  <a:pt x="131" y="519"/>
                </a:lnTo>
                <a:lnTo>
                  <a:pt x="140" y="512"/>
                </a:lnTo>
                <a:lnTo>
                  <a:pt x="152" y="503"/>
                </a:lnTo>
                <a:lnTo>
                  <a:pt x="161" y="494"/>
                </a:lnTo>
                <a:lnTo>
                  <a:pt x="170" y="485"/>
                </a:lnTo>
                <a:lnTo>
                  <a:pt x="182" y="473"/>
                </a:lnTo>
                <a:lnTo>
                  <a:pt x="191" y="459"/>
                </a:lnTo>
                <a:lnTo>
                  <a:pt x="201" y="445"/>
                </a:lnTo>
                <a:lnTo>
                  <a:pt x="212" y="429"/>
                </a:lnTo>
                <a:lnTo>
                  <a:pt x="222" y="412"/>
                </a:lnTo>
                <a:lnTo>
                  <a:pt x="231" y="396"/>
                </a:lnTo>
                <a:lnTo>
                  <a:pt x="242" y="375"/>
                </a:lnTo>
                <a:lnTo>
                  <a:pt x="252" y="356"/>
                </a:lnTo>
                <a:lnTo>
                  <a:pt x="261" y="335"/>
                </a:lnTo>
                <a:lnTo>
                  <a:pt x="273" y="312"/>
                </a:lnTo>
                <a:lnTo>
                  <a:pt x="282" y="289"/>
                </a:lnTo>
                <a:lnTo>
                  <a:pt x="291" y="265"/>
                </a:lnTo>
                <a:lnTo>
                  <a:pt x="303" y="242"/>
                </a:lnTo>
                <a:lnTo>
                  <a:pt x="312" y="219"/>
                </a:lnTo>
                <a:lnTo>
                  <a:pt x="322" y="193"/>
                </a:lnTo>
                <a:lnTo>
                  <a:pt x="333" y="170"/>
                </a:lnTo>
                <a:lnTo>
                  <a:pt x="343" y="147"/>
                </a:lnTo>
                <a:lnTo>
                  <a:pt x="352" y="126"/>
                </a:lnTo>
                <a:lnTo>
                  <a:pt x="364" y="105"/>
                </a:lnTo>
                <a:lnTo>
                  <a:pt x="373" y="84"/>
                </a:lnTo>
                <a:lnTo>
                  <a:pt x="382" y="65"/>
                </a:lnTo>
                <a:lnTo>
                  <a:pt x="394" y="49"/>
                </a:lnTo>
                <a:lnTo>
                  <a:pt x="403" y="35"/>
                </a:lnTo>
                <a:lnTo>
                  <a:pt x="413" y="23"/>
                </a:lnTo>
                <a:lnTo>
                  <a:pt x="424" y="14"/>
                </a:lnTo>
                <a:lnTo>
                  <a:pt x="434" y="7"/>
                </a:lnTo>
                <a:lnTo>
                  <a:pt x="443" y="2"/>
                </a:lnTo>
                <a:lnTo>
                  <a:pt x="455" y="0"/>
                </a:lnTo>
                <a:lnTo>
                  <a:pt x="464" y="2"/>
                </a:lnTo>
                <a:lnTo>
                  <a:pt x="473" y="7"/>
                </a:lnTo>
                <a:lnTo>
                  <a:pt x="485" y="14"/>
                </a:lnTo>
                <a:lnTo>
                  <a:pt x="494" y="23"/>
                </a:lnTo>
                <a:lnTo>
                  <a:pt x="506" y="35"/>
                </a:lnTo>
                <a:lnTo>
                  <a:pt x="515" y="49"/>
                </a:lnTo>
                <a:lnTo>
                  <a:pt x="524" y="65"/>
                </a:lnTo>
                <a:lnTo>
                  <a:pt x="536" y="84"/>
                </a:lnTo>
                <a:lnTo>
                  <a:pt x="545" y="105"/>
                </a:lnTo>
                <a:lnTo>
                  <a:pt x="555" y="126"/>
                </a:lnTo>
                <a:lnTo>
                  <a:pt x="566" y="147"/>
                </a:lnTo>
                <a:lnTo>
                  <a:pt x="576" y="170"/>
                </a:lnTo>
                <a:lnTo>
                  <a:pt x="585" y="193"/>
                </a:lnTo>
                <a:lnTo>
                  <a:pt x="597" y="219"/>
                </a:lnTo>
                <a:lnTo>
                  <a:pt x="606" y="242"/>
                </a:lnTo>
                <a:lnTo>
                  <a:pt x="615" y="265"/>
                </a:lnTo>
                <a:lnTo>
                  <a:pt x="627" y="289"/>
                </a:lnTo>
                <a:lnTo>
                  <a:pt x="636" y="312"/>
                </a:lnTo>
                <a:lnTo>
                  <a:pt x="646" y="335"/>
                </a:lnTo>
                <a:lnTo>
                  <a:pt x="657" y="356"/>
                </a:lnTo>
                <a:lnTo>
                  <a:pt x="667" y="375"/>
                </a:lnTo>
                <a:lnTo>
                  <a:pt x="676" y="396"/>
                </a:lnTo>
                <a:lnTo>
                  <a:pt x="688" y="412"/>
                </a:lnTo>
                <a:lnTo>
                  <a:pt x="697" y="429"/>
                </a:lnTo>
                <a:lnTo>
                  <a:pt x="706" y="445"/>
                </a:lnTo>
                <a:lnTo>
                  <a:pt x="718" y="459"/>
                </a:lnTo>
                <a:lnTo>
                  <a:pt x="727" y="473"/>
                </a:lnTo>
                <a:lnTo>
                  <a:pt x="737" y="485"/>
                </a:lnTo>
                <a:lnTo>
                  <a:pt x="748" y="494"/>
                </a:lnTo>
                <a:lnTo>
                  <a:pt x="757" y="503"/>
                </a:lnTo>
                <a:lnTo>
                  <a:pt x="767" y="512"/>
                </a:lnTo>
                <a:lnTo>
                  <a:pt x="778" y="519"/>
                </a:lnTo>
                <a:lnTo>
                  <a:pt x="788" y="526"/>
                </a:lnTo>
                <a:lnTo>
                  <a:pt x="797" y="531"/>
                </a:lnTo>
                <a:lnTo>
                  <a:pt x="809" y="536"/>
                </a:lnTo>
                <a:lnTo>
                  <a:pt x="818" y="540"/>
                </a:lnTo>
                <a:lnTo>
                  <a:pt x="827" y="545"/>
                </a:lnTo>
                <a:lnTo>
                  <a:pt x="839" y="547"/>
                </a:lnTo>
                <a:lnTo>
                  <a:pt x="848" y="550"/>
                </a:lnTo>
                <a:lnTo>
                  <a:pt x="858" y="552"/>
                </a:lnTo>
                <a:lnTo>
                  <a:pt x="869" y="554"/>
                </a:lnTo>
                <a:lnTo>
                  <a:pt x="879" y="557"/>
                </a:lnTo>
                <a:lnTo>
                  <a:pt x="888" y="557"/>
                </a:lnTo>
                <a:lnTo>
                  <a:pt x="900" y="559"/>
                </a:lnTo>
                <a:lnTo>
                  <a:pt x="909" y="559"/>
                </a:lnTo>
                <a:lnTo>
                  <a:pt x="918" y="559"/>
                </a:lnTo>
                <a:lnTo>
                  <a:pt x="930" y="561"/>
                </a:lnTo>
                <a:lnTo>
                  <a:pt x="939" y="561"/>
                </a:lnTo>
                <a:lnTo>
                  <a:pt x="949" y="561"/>
                </a:lnTo>
                <a:lnTo>
                  <a:pt x="960" y="561"/>
                </a:lnTo>
                <a:lnTo>
                  <a:pt x="970" y="561"/>
                </a:lnTo>
                <a:lnTo>
                  <a:pt x="979" y="561"/>
                </a:lnTo>
                <a:lnTo>
                  <a:pt x="991" y="561"/>
                </a:lnTo>
                <a:lnTo>
                  <a:pt x="1000" y="561"/>
                </a:lnTo>
                <a:lnTo>
                  <a:pt x="1011" y="561"/>
                </a:lnTo>
              </a:path>
            </a:pathLst>
          </a:custGeom>
          <a:noFill/>
          <a:ln w="25400" cap="flat">
            <a:solidFill>
              <a:schemeClr val="accent1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6" name="Freeform 39"/>
          <p:cNvSpPr>
            <a:spLocks/>
          </p:cNvSpPr>
          <p:nvPr/>
        </p:nvSpPr>
        <p:spPr bwMode="auto">
          <a:xfrm>
            <a:off x="6485108" y="1186774"/>
            <a:ext cx="402076" cy="488047"/>
          </a:xfrm>
          <a:custGeom>
            <a:avLst/>
            <a:gdLst/>
            <a:ahLst/>
            <a:cxnLst>
              <a:cxn ang="0">
                <a:pos x="9" y="559"/>
              </a:cxn>
              <a:cxn ang="0">
                <a:pos x="30" y="557"/>
              </a:cxn>
              <a:cxn ang="0">
                <a:pos x="49" y="552"/>
              </a:cxn>
              <a:cxn ang="0">
                <a:pos x="70" y="547"/>
              </a:cxn>
              <a:cxn ang="0">
                <a:pos x="91" y="540"/>
              </a:cxn>
              <a:cxn ang="0">
                <a:pos x="110" y="531"/>
              </a:cxn>
              <a:cxn ang="0">
                <a:pos x="131" y="519"/>
              </a:cxn>
              <a:cxn ang="0">
                <a:pos x="152" y="503"/>
              </a:cxn>
              <a:cxn ang="0">
                <a:pos x="170" y="485"/>
              </a:cxn>
              <a:cxn ang="0">
                <a:pos x="191" y="459"/>
              </a:cxn>
              <a:cxn ang="0">
                <a:pos x="212" y="429"/>
              </a:cxn>
              <a:cxn ang="0">
                <a:pos x="231" y="396"/>
              </a:cxn>
              <a:cxn ang="0">
                <a:pos x="252" y="356"/>
              </a:cxn>
              <a:cxn ang="0">
                <a:pos x="273" y="312"/>
              </a:cxn>
              <a:cxn ang="0">
                <a:pos x="291" y="265"/>
              </a:cxn>
              <a:cxn ang="0">
                <a:pos x="312" y="219"/>
              </a:cxn>
              <a:cxn ang="0">
                <a:pos x="333" y="170"/>
              </a:cxn>
              <a:cxn ang="0">
                <a:pos x="352" y="126"/>
              </a:cxn>
              <a:cxn ang="0">
                <a:pos x="373" y="84"/>
              </a:cxn>
              <a:cxn ang="0">
                <a:pos x="394" y="49"/>
              </a:cxn>
              <a:cxn ang="0">
                <a:pos x="413" y="23"/>
              </a:cxn>
              <a:cxn ang="0">
                <a:pos x="434" y="7"/>
              </a:cxn>
              <a:cxn ang="0">
                <a:pos x="455" y="0"/>
              </a:cxn>
              <a:cxn ang="0">
                <a:pos x="473" y="7"/>
              </a:cxn>
              <a:cxn ang="0">
                <a:pos x="494" y="23"/>
              </a:cxn>
              <a:cxn ang="0">
                <a:pos x="515" y="49"/>
              </a:cxn>
              <a:cxn ang="0">
                <a:pos x="536" y="84"/>
              </a:cxn>
              <a:cxn ang="0">
                <a:pos x="555" y="126"/>
              </a:cxn>
              <a:cxn ang="0">
                <a:pos x="576" y="170"/>
              </a:cxn>
              <a:cxn ang="0">
                <a:pos x="597" y="219"/>
              </a:cxn>
              <a:cxn ang="0">
                <a:pos x="615" y="265"/>
              </a:cxn>
              <a:cxn ang="0">
                <a:pos x="636" y="312"/>
              </a:cxn>
              <a:cxn ang="0">
                <a:pos x="657" y="356"/>
              </a:cxn>
              <a:cxn ang="0">
                <a:pos x="676" y="396"/>
              </a:cxn>
              <a:cxn ang="0">
                <a:pos x="697" y="429"/>
              </a:cxn>
              <a:cxn ang="0">
                <a:pos x="718" y="459"/>
              </a:cxn>
              <a:cxn ang="0">
                <a:pos x="737" y="485"/>
              </a:cxn>
              <a:cxn ang="0">
                <a:pos x="757" y="503"/>
              </a:cxn>
              <a:cxn ang="0">
                <a:pos x="778" y="519"/>
              </a:cxn>
              <a:cxn ang="0">
                <a:pos x="797" y="531"/>
              </a:cxn>
              <a:cxn ang="0">
                <a:pos x="818" y="540"/>
              </a:cxn>
              <a:cxn ang="0">
                <a:pos x="839" y="547"/>
              </a:cxn>
              <a:cxn ang="0">
                <a:pos x="858" y="552"/>
              </a:cxn>
              <a:cxn ang="0">
                <a:pos x="879" y="557"/>
              </a:cxn>
              <a:cxn ang="0">
                <a:pos x="900" y="559"/>
              </a:cxn>
              <a:cxn ang="0">
                <a:pos x="918" y="559"/>
              </a:cxn>
              <a:cxn ang="0">
                <a:pos x="939" y="561"/>
              </a:cxn>
              <a:cxn ang="0">
                <a:pos x="960" y="561"/>
              </a:cxn>
              <a:cxn ang="0">
                <a:pos x="979" y="561"/>
              </a:cxn>
              <a:cxn ang="0">
                <a:pos x="1000" y="561"/>
              </a:cxn>
            </a:cxnLst>
            <a:rect l="0" t="0" r="r" b="b"/>
            <a:pathLst>
              <a:path w="1011" h="561">
                <a:moveTo>
                  <a:pt x="0" y="559"/>
                </a:moveTo>
                <a:lnTo>
                  <a:pt x="9" y="559"/>
                </a:lnTo>
                <a:lnTo>
                  <a:pt x="19" y="557"/>
                </a:lnTo>
                <a:lnTo>
                  <a:pt x="30" y="557"/>
                </a:lnTo>
                <a:lnTo>
                  <a:pt x="40" y="554"/>
                </a:lnTo>
                <a:lnTo>
                  <a:pt x="49" y="552"/>
                </a:lnTo>
                <a:lnTo>
                  <a:pt x="61" y="550"/>
                </a:lnTo>
                <a:lnTo>
                  <a:pt x="70" y="547"/>
                </a:lnTo>
                <a:lnTo>
                  <a:pt x="79" y="545"/>
                </a:lnTo>
                <a:lnTo>
                  <a:pt x="91" y="540"/>
                </a:lnTo>
                <a:lnTo>
                  <a:pt x="100" y="536"/>
                </a:lnTo>
                <a:lnTo>
                  <a:pt x="110" y="531"/>
                </a:lnTo>
                <a:lnTo>
                  <a:pt x="121" y="526"/>
                </a:lnTo>
                <a:lnTo>
                  <a:pt x="131" y="519"/>
                </a:lnTo>
                <a:lnTo>
                  <a:pt x="140" y="512"/>
                </a:lnTo>
                <a:lnTo>
                  <a:pt x="152" y="503"/>
                </a:lnTo>
                <a:lnTo>
                  <a:pt x="161" y="494"/>
                </a:lnTo>
                <a:lnTo>
                  <a:pt x="170" y="485"/>
                </a:lnTo>
                <a:lnTo>
                  <a:pt x="182" y="473"/>
                </a:lnTo>
                <a:lnTo>
                  <a:pt x="191" y="459"/>
                </a:lnTo>
                <a:lnTo>
                  <a:pt x="201" y="445"/>
                </a:lnTo>
                <a:lnTo>
                  <a:pt x="212" y="429"/>
                </a:lnTo>
                <a:lnTo>
                  <a:pt x="222" y="412"/>
                </a:lnTo>
                <a:lnTo>
                  <a:pt x="231" y="396"/>
                </a:lnTo>
                <a:lnTo>
                  <a:pt x="242" y="375"/>
                </a:lnTo>
                <a:lnTo>
                  <a:pt x="252" y="356"/>
                </a:lnTo>
                <a:lnTo>
                  <a:pt x="261" y="335"/>
                </a:lnTo>
                <a:lnTo>
                  <a:pt x="273" y="312"/>
                </a:lnTo>
                <a:lnTo>
                  <a:pt x="282" y="289"/>
                </a:lnTo>
                <a:lnTo>
                  <a:pt x="291" y="265"/>
                </a:lnTo>
                <a:lnTo>
                  <a:pt x="303" y="242"/>
                </a:lnTo>
                <a:lnTo>
                  <a:pt x="312" y="219"/>
                </a:lnTo>
                <a:lnTo>
                  <a:pt x="322" y="193"/>
                </a:lnTo>
                <a:lnTo>
                  <a:pt x="333" y="170"/>
                </a:lnTo>
                <a:lnTo>
                  <a:pt x="343" y="147"/>
                </a:lnTo>
                <a:lnTo>
                  <a:pt x="352" y="126"/>
                </a:lnTo>
                <a:lnTo>
                  <a:pt x="364" y="105"/>
                </a:lnTo>
                <a:lnTo>
                  <a:pt x="373" y="84"/>
                </a:lnTo>
                <a:lnTo>
                  <a:pt x="382" y="65"/>
                </a:lnTo>
                <a:lnTo>
                  <a:pt x="394" y="49"/>
                </a:lnTo>
                <a:lnTo>
                  <a:pt x="403" y="35"/>
                </a:lnTo>
                <a:lnTo>
                  <a:pt x="413" y="23"/>
                </a:lnTo>
                <a:lnTo>
                  <a:pt x="424" y="14"/>
                </a:lnTo>
                <a:lnTo>
                  <a:pt x="434" y="7"/>
                </a:lnTo>
                <a:lnTo>
                  <a:pt x="443" y="2"/>
                </a:lnTo>
                <a:lnTo>
                  <a:pt x="455" y="0"/>
                </a:lnTo>
                <a:lnTo>
                  <a:pt x="464" y="2"/>
                </a:lnTo>
                <a:lnTo>
                  <a:pt x="473" y="7"/>
                </a:lnTo>
                <a:lnTo>
                  <a:pt x="485" y="14"/>
                </a:lnTo>
                <a:lnTo>
                  <a:pt x="494" y="23"/>
                </a:lnTo>
                <a:lnTo>
                  <a:pt x="506" y="35"/>
                </a:lnTo>
                <a:lnTo>
                  <a:pt x="515" y="49"/>
                </a:lnTo>
                <a:lnTo>
                  <a:pt x="524" y="65"/>
                </a:lnTo>
                <a:lnTo>
                  <a:pt x="536" y="84"/>
                </a:lnTo>
                <a:lnTo>
                  <a:pt x="545" y="105"/>
                </a:lnTo>
                <a:lnTo>
                  <a:pt x="555" y="126"/>
                </a:lnTo>
                <a:lnTo>
                  <a:pt x="566" y="147"/>
                </a:lnTo>
                <a:lnTo>
                  <a:pt x="576" y="170"/>
                </a:lnTo>
                <a:lnTo>
                  <a:pt x="585" y="193"/>
                </a:lnTo>
                <a:lnTo>
                  <a:pt x="597" y="219"/>
                </a:lnTo>
                <a:lnTo>
                  <a:pt x="606" y="242"/>
                </a:lnTo>
                <a:lnTo>
                  <a:pt x="615" y="265"/>
                </a:lnTo>
                <a:lnTo>
                  <a:pt x="627" y="289"/>
                </a:lnTo>
                <a:lnTo>
                  <a:pt x="636" y="312"/>
                </a:lnTo>
                <a:lnTo>
                  <a:pt x="646" y="335"/>
                </a:lnTo>
                <a:lnTo>
                  <a:pt x="657" y="356"/>
                </a:lnTo>
                <a:lnTo>
                  <a:pt x="667" y="375"/>
                </a:lnTo>
                <a:lnTo>
                  <a:pt x="676" y="396"/>
                </a:lnTo>
                <a:lnTo>
                  <a:pt x="688" y="412"/>
                </a:lnTo>
                <a:lnTo>
                  <a:pt x="697" y="429"/>
                </a:lnTo>
                <a:lnTo>
                  <a:pt x="706" y="445"/>
                </a:lnTo>
                <a:lnTo>
                  <a:pt x="718" y="459"/>
                </a:lnTo>
                <a:lnTo>
                  <a:pt x="727" y="473"/>
                </a:lnTo>
                <a:lnTo>
                  <a:pt x="737" y="485"/>
                </a:lnTo>
                <a:lnTo>
                  <a:pt x="748" y="494"/>
                </a:lnTo>
                <a:lnTo>
                  <a:pt x="757" y="503"/>
                </a:lnTo>
                <a:lnTo>
                  <a:pt x="767" y="512"/>
                </a:lnTo>
                <a:lnTo>
                  <a:pt x="778" y="519"/>
                </a:lnTo>
                <a:lnTo>
                  <a:pt x="788" y="526"/>
                </a:lnTo>
                <a:lnTo>
                  <a:pt x="797" y="531"/>
                </a:lnTo>
                <a:lnTo>
                  <a:pt x="809" y="536"/>
                </a:lnTo>
                <a:lnTo>
                  <a:pt x="818" y="540"/>
                </a:lnTo>
                <a:lnTo>
                  <a:pt x="827" y="545"/>
                </a:lnTo>
                <a:lnTo>
                  <a:pt x="839" y="547"/>
                </a:lnTo>
                <a:lnTo>
                  <a:pt x="848" y="550"/>
                </a:lnTo>
                <a:lnTo>
                  <a:pt x="858" y="552"/>
                </a:lnTo>
                <a:lnTo>
                  <a:pt x="869" y="554"/>
                </a:lnTo>
                <a:lnTo>
                  <a:pt x="879" y="557"/>
                </a:lnTo>
                <a:lnTo>
                  <a:pt x="888" y="557"/>
                </a:lnTo>
                <a:lnTo>
                  <a:pt x="900" y="559"/>
                </a:lnTo>
                <a:lnTo>
                  <a:pt x="909" y="559"/>
                </a:lnTo>
                <a:lnTo>
                  <a:pt x="918" y="559"/>
                </a:lnTo>
                <a:lnTo>
                  <a:pt x="930" y="561"/>
                </a:lnTo>
                <a:lnTo>
                  <a:pt x="939" y="561"/>
                </a:lnTo>
                <a:lnTo>
                  <a:pt x="949" y="561"/>
                </a:lnTo>
                <a:lnTo>
                  <a:pt x="960" y="561"/>
                </a:lnTo>
                <a:lnTo>
                  <a:pt x="970" y="561"/>
                </a:lnTo>
                <a:lnTo>
                  <a:pt x="979" y="561"/>
                </a:lnTo>
                <a:lnTo>
                  <a:pt x="991" y="561"/>
                </a:lnTo>
                <a:lnTo>
                  <a:pt x="1000" y="561"/>
                </a:lnTo>
                <a:lnTo>
                  <a:pt x="1011" y="561"/>
                </a:lnTo>
              </a:path>
            </a:pathLst>
          </a:custGeom>
          <a:noFill/>
          <a:ln w="25400" cap="flat">
            <a:solidFill>
              <a:schemeClr val="accent1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297" name="Freeform 39"/>
          <p:cNvSpPr>
            <a:spLocks/>
          </p:cNvSpPr>
          <p:nvPr/>
        </p:nvSpPr>
        <p:spPr bwMode="auto">
          <a:xfrm>
            <a:off x="7266561" y="1186774"/>
            <a:ext cx="570689" cy="504259"/>
          </a:xfrm>
          <a:custGeom>
            <a:avLst/>
            <a:gdLst/>
            <a:ahLst/>
            <a:cxnLst>
              <a:cxn ang="0">
                <a:pos x="9" y="559"/>
              </a:cxn>
              <a:cxn ang="0">
                <a:pos x="30" y="557"/>
              </a:cxn>
              <a:cxn ang="0">
                <a:pos x="49" y="552"/>
              </a:cxn>
              <a:cxn ang="0">
                <a:pos x="70" y="547"/>
              </a:cxn>
              <a:cxn ang="0">
                <a:pos x="91" y="540"/>
              </a:cxn>
              <a:cxn ang="0">
                <a:pos x="110" y="531"/>
              </a:cxn>
              <a:cxn ang="0">
                <a:pos x="131" y="519"/>
              </a:cxn>
              <a:cxn ang="0">
                <a:pos x="152" y="503"/>
              </a:cxn>
              <a:cxn ang="0">
                <a:pos x="170" y="485"/>
              </a:cxn>
              <a:cxn ang="0">
                <a:pos x="191" y="459"/>
              </a:cxn>
              <a:cxn ang="0">
                <a:pos x="212" y="429"/>
              </a:cxn>
              <a:cxn ang="0">
                <a:pos x="231" y="396"/>
              </a:cxn>
              <a:cxn ang="0">
                <a:pos x="252" y="356"/>
              </a:cxn>
              <a:cxn ang="0">
                <a:pos x="273" y="312"/>
              </a:cxn>
              <a:cxn ang="0">
                <a:pos x="291" y="265"/>
              </a:cxn>
              <a:cxn ang="0">
                <a:pos x="312" y="219"/>
              </a:cxn>
              <a:cxn ang="0">
                <a:pos x="333" y="170"/>
              </a:cxn>
              <a:cxn ang="0">
                <a:pos x="352" y="126"/>
              </a:cxn>
              <a:cxn ang="0">
                <a:pos x="373" y="84"/>
              </a:cxn>
              <a:cxn ang="0">
                <a:pos x="394" y="49"/>
              </a:cxn>
              <a:cxn ang="0">
                <a:pos x="413" y="23"/>
              </a:cxn>
              <a:cxn ang="0">
                <a:pos x="434" y="7"/>
              </a:cxn>
              <a:cxn ang="0">
                <a:pos x="455" y="0"/>
              </a:cxn>
              <a:cxn ang="0">
                <a:pos x="473" y="7"/>
              </a:cxn>
              <a:cxn ang="0">
                <a:pos x="494" y="23"/>
              </a:cxn>
              <a:cxn ang="0">
                <a:pos x="515" y="49"/>
              </a:cxn>
              <a:cxn ang="0">
                <a:pos x="536" y="84"/>
              </a:cxn>
              <a:cxn ang="0">
                <a:pos x="555" y="126"/>
              </a:cxn>
              <a:cxn ang="0">
                <a:pos x="576" y="170"/>
              </a:cxn>
              <a:cxn ang="0">
                <a:pos x="597" y="219"/>
              </a:cxn>
              <a:cxn ang="0">
                <a:pos x="615" y="265"/>
              </a:cxn>
              <a:cxn ang="0">
                <a:pos x="636" y="312"/>
              </a:cxn>
              <a:cxn ang="0">
                <a:pos x="657" y="356"/>
              </a:cxn>
              <a:cxn ang="0">
                <a:pos x="676" y="396"/>
              </a:cxn>
              <a:cxn ang="0">
                <a:pos x="697" y="429"/>
              </a:cxn>
              <a:cxn ang="0">
                <a:pos x="718" y="459"/>
              </a:cxn>
              <a:cxn ang="0">
                <a:pos x="737" y="485"/>
              </a:cxn>
              <a:cxn ang="0">
                <a:pos x="757" y="503"/>
              </a:cxn>
              <a:cxn ang="0">
                <a:pos x="778" y="519"/>
              </a:cxn>
              <a:cxn ang="0">
                <a:pos x="797" y="531"/>
              </a:cxn>
              <a:cxn ang="0">
                <a:pos x="818" y="540"/>
              </a:cxn>
              <a:cxn ang="0">
                <a:pos x="839" y="547"/>
              </a:cxn>
              <a:cxn ang="0">
                <a:pos x="858" y="552"/>
              </a:cxn>
              <a:cxn ang="0">
                <a:pos x="879" y="557"/>
              </a:cxn>
              <a:cxn ang="0">
                <a:pos x="900" y="559"/>
              </a:cxn>
              <a:cxn ang="0">
                <a:pos x="918" y="559"/>
              </a:cxn>
              <a:cxn ang="0">
                <a:pos x="939" y="561"/>
              </a:cxn>
              <a:cxn ang="0">
                <a:pos x="960" y="561"/>
              </a:cxn>
              <a:cxn ang="0">
                <a:pos x="979" y="561"/>
              </a:cxn>
              <a:cxn ang="0">
                <a:pos x="1000" y="561"/>
              </a:cxn>
            </a:cxnLst>
            <a:rect l="0" t="0" r="r" b="b"/>
            <a:pathLst>
              <a:path w="1011" h="561">
                <a:moveTo>
                  <a:pt x="0" y="559"/>
                </a:moveTo>
                <a:lnTo>
                  <a:pt x="9" y="559"/>
                </a:lnTo>
                <a:lnTo>
                  <a:pt x="19" y="557"/>
                </a:lnTo>
                <a:lnTo>
                  <a:pt x="30" y="557"/>
                </a:lnTo>
                <a:lnTo>
                  <a:pt x="40" y="554"/>
                </a:lnTo>
                <a:lnTo>
                  <a:pt x="49" y="552"/>
                </a:lnTo>
                <a:lnTo>
                  <a:pt x="61" y="550"/>
                </a:lnTo>
                <a:lnTo>
                  <a:pt x="70" y="547"/>
                </a:lnTo>
                <a:lnTo>
                  <a:pt x="79" y="545"/>
                </a:lnTo>
                <a:lnTo>
                  <a:pt x="91" y="540"/>
                </a:lnTo>
                <a:lnTo>
                  <a:pt x="100" y="536"/>
                </a:lnTo>
                <a:lnTo>
                  <a:pt x="110" y="531"/>
                </a:lnTo>
                <a:lnTo>
                  <a:pt x="121" y="526"/>
                </a:lnTo>
                <a:lnTo>
                  <a:pt x="131" y="519"/>
                </a:lnTo>
                <a:lnTo>
                  <a:pt x="140" y="512"/>
                </a:lnTo>
                <a:lnTo>
                  <a:pt x="152" y="503"/>
                </a:lnTo>
                <a:lnTo>
                  <a:pt x="161" y="494"/>
                </a:lnTo>
                <a:lnTo>
                  <a:pt x="170" y="485"/>
                </a:lnTo>
                <a:lnTo>
                  <a:pt x="182" y="473"/>
                </a:lnTo>
                <a:lnTo>
                  <a:pt x="191" y="459"/>
                </a:lnTo>
                <a:lnTo>
                  <a:pt x="201" y="445"/>
                </a:lnTo>
                <a:lnTo>
                  <a:pt x="212" y="429"/>
                </a:lnTo>
                <a:lnTo>
                  <a:pt x="222" y="412"/>
                </a:lnTo>
                <a:lnTo>
                  <a:pt x="231" y="396"/>
                </a:lnTo>
                <a:lnTo>
                  <a:pt x="242" y="375"/>
                </a:lnTo>
                <a:lnTo>
                  <a:pt x="252" y="356"/>
                </a:lnTo>
                <a:lnTo>
                  <a:pt x="261" y="335"/>
                </a:lnTo>
                <a:lnTo>
                  <a:pt x="273" y="312"/>
                </a:lnTo>
                <a:lnTo>
                  <a:pt x="282" y="289"/>
                </a:lnTo>
                <a:lnTo>
                  <a:pt x="291" y="265"/>
                </a:lnTo>
                <a:lnTo>
                  <a:pt x="303" y="242"/>
                </a:lnTo>
                <a:lnTo>
                  <a:pt x="312" y="219"/>
                </a:lnTo>
                <a:lnTo>
                  <a:pt x="322" y="193"/>
                </a:lnTo>
                <a:lnTo>
                  <a:pt x="333" y="170"/>
                </a:lnTo>
                <a:lnTo>
                  <a:pt x="343" y="147"/>
                </a:lnTo>
                <a:lnTo>
                  <a:pt x="352" y="126"/>
                </a:lnTo>
                <a:lnTo>
                  <a:pt x="364" y="105"/>
                </a:lnTo>
                <a:lnTo>
                  <a:pt x="373" y="84"/>
                </a:lnTo>
                <a:lnTo>
                  <a:pt x="382" y="65"/>
                </a:lnTo>
                <a:lnTo>
                  <a:pt x="394" y="49"/>
                </a:lnTo>
                <a:lnTo>
                  <a:pt x="403" y="35"/>
                </a:lnTo>
                <a:lnTo>
                  <a:pt x="413" y="23"/>
                </a:lnTo>
                <a:lnTo>
                  <a:pt x="424" y="14"/>
                </a:lnTo>
                <a:lnTo>
                  <a:pt x="434" y="7"/>
                </a:lnTo>
                <a:lnTo>
                  <a:pt x="443" y="2"/>
                </a:lnTo>
                <a:lnTo>
                  <a:pt x="455" y="0"/>
                </a:lnTo>
                <a:lnTo>
                  <a:pt x="464" y="2"/>
                </a:lnTo>
                <a:lnTo>
                  <a:pt x="473" y="7"/>
                </a:lnTo>
                <a:lnTo>
                  <a:pt x="485" y="14"/>
                </a:lnTo>
                <a:lnTo>
                  <a:pt x="494" y="23"/>
                </a:lnTo>
                <a:lnTo>
                  <a:pt x="506" y="35"/>
                </a:lnTo>
                <a:lnTo>
                  <a:pt x="515" y="49"/>
                </a:lnTo>
                <a:lnTo>
                  <a:pt x="524" y="65"/>
                </a:lnTo>
                <a:lnTo>
                  <a:pt x="536" y="84"/>
                </a:lnTo>
                <a:lnTo>
                  <a:pt x="545" y="105"/>
                </a:lnTo>
                <a:lnTo>
                  <a:pt x="555" y="126"/>
                </a:lnTo>
                <a:lnTo>
                  <a:pt x="566" y="147"/>
                </a:lnTo>
                <a:lnTo>
                  <a:pt x="576" y="170"/>
                </a:lnTo>
                <a:lnTo>
                  <a:pt x="585" y="193"/>
                </a:lnTo>
                <a:lnTo>
                  <a:pt x="597" y="219"/>
                </a:lnTo>
                <a:lnTo>
                  <a:pt x="606" y="242"/>
                </a:lnTo>
                <a:lnTo>
                  <a:pt x="615" y="265"/>
                </a:lnTo>
                <a:lnTo>
                  <a:pt x="627" y="289"/>
                </a:lnTo>
                <a:lnTo>
                  <a:pt x="636" y="312"/>
                </a:lnTo>
                <a:lnTo>
                  <a:pt x="646" y="335"/>
                </a:lnTo>
                <a:lnTo>
                  <a:pt x="657" y="356"/>
                </a:lnTo>
                <a:lnTo>
                  <a:pt x="667" y="375"/>
                </a:lnTo>
                <a:lnTo>
                  <a:pt x="676" y="396"/>
                </a:lnTo>
                <a:lnTo>
                  <a:pt x="688" y="412"/>
                </a:lnTo>
                <a:lnTo>
                  <a:pt x="697" y="429"/>
                </a:lnTo>
                <a:lnTo>
                  <a:pt x="706" y="445"/>
                </a:lnTo>
                <a:lnTo>
                  <a:pt x="718" y="459"/>
                </a:lnTo>
                <a:lnTo>
                  <a:pt x="727" y="473"/>
                </a:lnTo>
                <a:lnTo>
                  <a:pt x="737" y="485"/>
                </a:lnTo>
                <a:lnTo>
                  <a:pt x="748" y="494"/>
                </a:lnTo>
                <a:lnTo>
                  <a:pt x="757" y="503"/>
                </a:lnTo>
                <a:lnTo>
                  <a:pt x="767" y="512"/>
                </a:lnTo>
                <a:lnTo>
                  <a:pt x="778" y="519"/>
                </a:lnTo>
                <a:lnTo>
                  <a:pt x="788" y="526"/>
                </a:lnTo>
                <a:lnTo>
                  <a:pt x="797" y="531"/>
                </a:lnTo>
                <a:lnTo>
                  <a:pt x="809" y="536"/>
                </a:lnTo>
                <a:lnTo>
                  <a:pt x="818" y="540"/>
                </a:lnTo>
                <a:lnTo>
                  <a:pt x="827" y="545"/>
                </a:lnTo>
                <a:lnTo>
                  <a:pt x="839" y="547"/>
                </a:lnTo>
                <a:lnTo>
                  <a:pt x="848" y="550"/>
                </a:lnTo>
                <a:lnTo>
                  <a:pt x="858" y="552"/>
                </a:lnTo>
                <a:lnTo>
                  <a:pt x="869" y="554"/>
                </a:lnTo>
                <a:lnTo>
                  <a:pt x="879" y="557"/>
                </a:lnTo>
                <a:lnTo>
                  <a:pt x="888" y="557"/>
                </a:lnTo>
                <a:lnTo>
                  <a:pt x="900" y="559"/>
                </a:lnTo>
                <a:lnTo>
                  <a:pt x="909" y="559"/>
                </a:lnTo>
                <a:lnTo>
                  <a:pt x="918" y="559"/>
                </a:lnTo>
                <a:lnTo>
                  <a:pt x="930" y="561"/>
                </a:lnTo>
                <a:lnTo>
                  <a:pt x="939" y="561"/>
                </a:lnTo>
                <a:lnTo>
                  <a:pt x="949" y="561"/>
                </a:lnTo>
                <a:lnTo>
                  <a:pt x="960" y="561"/>
                </a:lnTo>
                <a:lnTo>
                  <a:pt x="970" y="561"/>
                </a:lnTo>
                <a:lnTo>
                  <a:pt x="979" y="561"/>
                </a:lnTo>
                <a:lnTo>
                  <a:pt x="991" y="561"/>
                </a:lnTo>
                <a:lnTo>
                  <a:pt x="1000" y="561"/>
                </a:lnTo>
                <a:lnTo>
                  <a:pt x="1011" y="561"/>
                </a:lnTo>
              </a:path>
            </a:pathLst>
          </a:custGeom>
          <a:noFill/>
          <a:ln w="25400" cap="flat">
            <a:solidFill>
              <a:schemeClr val="accent1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8" name="TextBox 297"/>
          <p:cNvSpPr txBox="1"/>
          <p:nvPr/>
        </p:nvSpPr>
        <p:spPr>
          <a:xfrm>
            <a:off x="3813242" y="2626468"/>
            <a:ext cx="1407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User ‘trait’ 1</a:t>
            </a:r>
            <a:endParaRPr lang="en-GB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299" name="TextBox 298"/>
          <p:cNvSpPr txBox="1"/>
          <p:nvPr/>
        </p:nvSpPr>
        <p:spPr>
          <a:xfrm>
            <a:off x="3790544" y="3761362"/>
            <a:ext cx="1407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User ‘trait’ 2</a:t>
            </a:r>
            <a:endParaRPr lang="en-GB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300" name="TextBox 299"/>
          <p:cNvSpPr txBox="1"/>
          <p:nvPr/>
        </p:nvSpPr>
        <p:spPr>
          <a:xfrm>
            <a:off x="1063941" y="1534119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Male</a:t>
            </a:r>
            <a:endParaRPr lang="en-GB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301" name="TextBox 300"/>
          <p:cNvSpPr txBox="1"/>
          <p:nvPr/>
        </p:nvSpPr>
        <p:spPr>
          <a:xfrm>
            <a:off x="1762711" y="1545367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British</a:t>
            </a:r>
            <a:endParaRPr lang="en-GB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302" name="TextBox 301"/>
          <p:cNvSpPr txBox="1"/>
          <p:nvPr/>
        </p:nvSpPr>
        <p:spPr>
          <a:xfrm>
            <a:off x="6033154" y="1487001"/>
            <a:ext cx="904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Camera</a:t>
            </a:r>
            <a:endParaRPr lang="en-GB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303" name="TextBox 302"/>
          <p:cNvSpPr txBox="1"/>
          <p:nvPr/>
        </p:nvSpPr>
        <p:spPr>
          <a:xfrm>
            <a:off x="7070771" y="1512942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SLR</a:t>
            </a:r>
            <a:endParaRPr lang="en-GB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110" name="Oval 16"/>
          <p:cNvSpPr>
            <a:spLocks noChangeArrowheads="1"/>
          </p:cNvSpPr>
          <p:nvPr/>
        </p:nvSpPr>
        <p:spPr bwMode="auto">
          <a:xfrm>
            <a:off x="502803" y="1901150"/>
            <a:ext cx="428628" cy="42862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50000"/>
                  <a:tint val="66000"/>
                  <a:satMod val="160000"/>
                </a:schemeClr>
              </a:gs>
              <a:gs pos="50000">
                <a:schemeClr val="accent2">
                  <a:lumMod val="50000"/>
                  <a:tint val="44500"/>
                  <a:satMod val="160000"/>
                </a:schemeClr>
              </a:gs>
              <a:gs pos="100000">
                <a:schemeClr val="accent2">
                  <a:lumMod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GB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mmi12" pitchFamily="34" charset="0"/>
              </a:rPr>
              <a:t>u</a:t>
            </a:r>
            <a:r>
              <a:rPr lang="en-GB" baseline="-25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mmi12" pitchFamily="34" charset="0"/>
              </a:rPr>
              <a:t>01</a:t>
            </a:r>
            <a:endParaRPr lang="en-GB" baseline="-25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mmi12" pitchFamily="34" charset="0"/>
            </a:endParaRPr>
          </a:p>
        </p:txBody>
      </p:sp>
      <p:sp>
        <p:nvSpPr>
          <p:cNvPr id="111" name="Oval 16"/>
          <p:cNvSpPr>
            <a:spLocks noChangeArrowheads="1"/>
          </p:cNvSpPr>
          <p:nvPr/>
        </p:nvSpPr>
        <p:spPr bwMode="auto">
          <a:xfrm>
            <a:off x="502803" y="3040908"/>
            <a:ext cx="428628" cy="428628"/>
          </a:xfrm>
          <a:prstGeom prst="ellipse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2700000" scaled="1"/>
            <a:tileRect/>
          </a:gra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GB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mmi12" pitchFamily="34" charset="0"/>
              </a:rPr>
              <a:t>u</a:t>
            </a:r>
            <a:r>
              <a:rPr lang="en-GB" baseline="-25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mmi12" pitchFamily="34" charset="0"/>
              </a:rPr>
              <a:t>02</a:t>
            </a:r>
            <a:endParaRPr lang="en-GB" baseline="-25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mmi12" pitchFamily="34" charset="0"/>
            </a:endParaRPr>
          </a:p>
        </p:txBody>
      </p:sp>
      <p:cxnSp>
        <p:nvCxnSpPr>
          <p:cNvPr id="115" name="Straight Arrow Connector 114"/>
          <p:cNvCxnSpPr/>
          <p:nvPr/>
        </p:nvCxnSpPr>
        <p:spPr>
          <a:xfrm>
            <a:off x="901116" y="3482391"/>
            <a:ext cx="362819" cy="139064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Line 38"/>
          <p:cNvSpPr>
            <a:spLocks noChangeShapeType="1"/>
          </p:cNvSpPr>
          <p:nvPr/>
        </p:nvSpPr>
        <p:spPr bwMode="auto">
          <a:xfrm flipV="1">
            <a:off x="284633" y="1077387"/>
            <a:ext cx="654" cy="597299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+mn-lt"/>
            </a:endParaRPr>
          </a:p>
        </p:txBody>
      </p:sp>
      <p:cxnSp>
        <p:nvCxnSpPr>
          <p:cNvPr id="123" name="AutoShape 19"/>
          <p:cNvCxnSpPr>
            <a:cxnSpLocks noChangeShapeType="1"/>
            <a:stCxn id="160" idx="0"/>
            <a:endCxn id="111" idx="5"/>
          </p:cNvCxnSpPr>
          <p:nvPr/>
        </p:nvCxnSpPr>
        <p:spPr bwMode="auto">
          <a:xfrm rot="16200000" flipV="1">
            <a:off x="1145926" y="3129499"/>
            <a:ext cx="333970" cy="888501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31" name="Line 37"/>
          <p:cNvSpPr>
            <a:spLocks noChangeShapeType="1"/>
          </p:cNvSpPr>
          <p:nvPr/>
        </p:nvSpPr>
        <p:spPr bwMode="auto">
          <a:xfrm>
            <a:off x="287142" y="1674936"/>
            <a:ext cx="661481" cy="749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3" name="Freeform 39"/>
          <p:cNvSpPr>
            <a:spLocks/>
          </p:cNvSpPr>
          <p:nvPr/>
        </p:nvSpPr>
        <p:spPr bwMode="auto">
          <a:xfrm>
            <a:off x="282380" y="1438275"/>
            <a:ext cx="770133" cy="220125"/>
          </a:xfrm>
          <a:custGeom>
            <a:avLst/>
            <a:gdLst/>
            <a:ahLst/>
            <a:cxnLst>
              <a:cxn ang="0">
                <a:pos x="9" y="559"/>
              </a:cxn>
              <a:cxn ang="0">
                <a:pos x="30" y="557"/>
              </a:cxn>
              <a:cxn ang="0">
                <a:pos x="49" y="552"/>
              </a:cxn>
              <a:cxn ang="0">
                <a:pos x="70" y="547"/>
              </a:cxn>
              <a:cxn ang="0">
                <a:pos x="91" y="540"/>
              </a:cxn>
              <a:cxn ang="0">
                <a:pos x="110" y="531"/>
              </a:cxn>
              <a:cxn ang="0">
                <a:pos x="131" y="519"/>
              </a:cxn>
              <a:cxn ang="0">
                <a:pos x="152" y="503"/>
              </a:cxn>
              <a:cxn ang="0">
                <a:pos x="170" y="485"/>
              </a:cxn>
              <a:cxn ang="0">
                <a:pos x="191" y="459"/>
              </a:cxn>
              <a:cxn ang="0">
                <a:pos x="212" y="429"/>
              </a:cxn>
              <a:cxn ang="0">
                <a:pos x="231" y="396"/>
              </a:cxn>
              <a:cxn ang="0">
                <a:pos x="252" y="356"/>
              </a:cxn>
              <a:cxn ang="0">
                <a:pos x="273" y="312"/>
              </a:cxn>
              <a:cxn ang="0">
                <a:pos x="291" y="265"/>
              </a:cxn>
              <a:cxn ang="0">
                <a:pos x="312" y="219"/>
              </a:cxn>
              <a:cxn ang="0">
                <a:pos x="333" y="170"/>
              </a:cxn>
              <a:cxn ang="0">
                <a:pos x="352" y="126"/>
              </a:cxn>
              <a:cxn ang="0">
                <a:pos x="373" y="84"/>
              </a:cxn>
              <a:cxn ang="0">
                <a:pos x="394" y="49"/>
              </a:cxn>
              <a:cxn ang="0">
                <a:pos x="413" y="23"/>
              </a:cxn>
              <a:cxn ang="0">
                <a:pos x="434" y="7"/>
              </a:cxn>
              <a:cxn ang="0">
                <a:pos x="455" y="0"/>
              </a:cxn>
              <a:cxn ang="0">
                <a:pos x="473" y="7"/>
              </a:cxn>
              <a:cxn ang="0">
                <a:pos x="494" y="23"/>
              </a:cxn>
              <a:cxn ang="0">
                <a:pos x="515" y="49"/>
              </a:cxn>
              <a:cxn ang="0">
                <a:pos x="536" y="84"/>
              </a:cxn>
              <a:cxn ang="0">
                <a:pos x="555" y="126"/>
              </a:cxn>
              <a:cxn ang="0">
                <a:pos x="576" y="170"/>
              </a:cxn>
              <a:cxn ang="0">
                <a:pos x="597" y="219"/>
              </a:cxn>
              <a:cxn ang="0">
                <a:pos x="615" y="265"/>
              </a:cxn>
              <a:cxn ang="0">
                <a:pos x="636" y="312"/>
              </a:cxn>
              <a:cxn ang="0">
                <a:pos x="657" y="356"/>
              </a:cxn>
              <a:cxn ang="0">
                <a:pos x="676" y="396"/>
              </a:cxn>
              <a:cxn ang="0">
                <a:pos x="697" y="429"/>
              </a:cxn>
              <a:cxn ang="0">
                <a:pos x="718" y="459"/>
              </a:cxn>
              <a:cxn ang="0">
                <a:pos x="737" y="485"/>
              </a:cxn>
              <a:cxn ang="0">
                <a:pos x="757" y="503"/>
              </a:cxn>
              <a:cxn ang="0">
                <a:pos x="778" y="519"/>
              </a:cxn>
              <a:cxn ang="0">
                <a:pos x="797" y="531"/>
              </a:cxn>
              <a:cxn ang="0">
                <a:pos x="818" y="540"/>
              </a:cxn>
              <a:cxn ang="0">
                <a:pos x="839" y="547"/>
              </a:cxn>
              <a:cxn ang="0">
                <a:pos x="858" y="552"/>
              </a:cxn>
              <a:cxn ang="0">
                <a:pos x="879" y="557"/>
              </a:cxn>
              <a:cxn ang="0">
                <a:pos x="900" y="559"/>
              </a:cxn>
              <a:cxn ang="0">
                <a:pos x="918" y="559"/>
              </a:cxn>
              <a:cxn ang="0">
                <a:pos x="939" y="561"/>
              </a:cxn>
              <a:cxn ang="0">
                <a:pos x="960" y="561"/>
              </a:cxn>
              <a:cxn ang="0">
                <a:pos x="979" y="561"/>
              </a:cxn>
              <a:cxn ang="0">
                <a:pos x="1000" y="561"/>
              </a:cxn>
            </a:cxnLst>
            <a:rect l="0" t="0" r="r" b="b"/>
            <a:pathLst>
              <a:path w="1011" h="561">
                <a:moveTo>
                  <a:pt x="0" y="559"/>
                </a:moveTo>
                <a:lnTo>
                  <a:pt x="9" y="559"/>
                </a:lnTo>
                <a:lnTo>
                  <a:pt x="19" y="557"/>
                </a:lnTo>
                <a:lnTo>
                  <a:pt x="30" y="557"/>
                </a:lnTo>
                <a:lnTo>
                  <a:pt x="40" y="554"/>
                </a:lnTo>
                <a:lnTo>
                  <a:pt x="49" y="552"/>
                </a:lnTo>
                <a:lnTo>
                  <a:pt x="61" y="550"/>
                </a:lnTo>
                <a:lnTo>
                  <a:pt x="70" y="547"/>
                </a:lnTo>
                <a:lnTo>
                  <a:pt x="79" y="545"/>
                </a:lnTo>
                <a:lnTo>
                  <a:pt x="91" y="540"/>
                </a:lnTo>
                <a:lnTo>
                  <a:pt x="100" y="536"/>
                </a:lnTo>
                <a:lnTo>
                  <a:pt x="110" y="531"/>
                </a:lnTo>
                <a:lnTo>
                  <a:pt x="121" y="526"/>
                </a:lnTo>
                <a:lnTo>
                  <a:pt x="131" y="519"/>
                </a:lnTo>
                <a:lnTo>
                  <a:pt x="140" y="512"/>
                </a:lnTo>
                <a:lnTo>
                  <a:pt x="152" y="503"/>
                </a:lnTo>
                <a:lnTo>
                  <a:pt x="161" y="494"/>
                </a:lnTo>
                <a:lnTo>
                  <a:pt x="170" y="485"/>
                </a:lnTo>
                <a:lnTo>
                  <a:pt x="182" y="473"/>
                </a:lnTo>
                <a:lnTo>
                  <a:pt x="191" y="459"/>
                </a:lnTo>
                <a:lnTo>
                  <a:pt x="201" y="445"/>
                </a:lnTo>
                <a:lnTo>
                  <a:pt x="212" y="429"/>
                </a:lnTo>
                <a:lnTo>
                  <a:pt x="222" y="412"/>
                </a:lnTo>
                <a:lnTo>
                  <a:pt x="231" y="396"/>
                </a:lnTo>
                <a:lnTo>
                  <a:pt x="242" y="375"/>
                </a:lnTo>
                <a:lnTo>
                  <a:pt x="252" y="356"/>
                </a:lnTo>
                <a:lnTo>
                  <a:pt x="261" y="335"/>
                </a:lnTo>
                <a:lnTo>
                  <a:pt x="273" y="312"/>
                </a:lnTo>
                <a:lnTo>
                  <a:pt x="282" y="289"/>
                </a:lnTo>
                <a:lnTo>
                  <a:pt x="291" y="265"/>
                </a:lnTo>
                <a:lnTo>
                  <a:pt x="303" y="242"/>
                </a:lnTo>
                <a:lnTo>
                  <a:pt x="312" y="219"/>
                </a:lnTo>
                <a:lnTo>
                  <a:pt x="322" y="193"/>
                </a:lnTo>
                <a:lnTo>
                  <a:pt x="333" y="170"/>
                </a:lnTo>
                <a:lnTo>
                  <a:pt x="343" y="147"/>
                </a:lnTo>
                <a:lnTo>
                  <a:pt x="352" y="126"/>
                </a:lnTo>
                <a:lnTo>
                  <a:pt x="364" y="105"/>
                </a:lnTo>
                <a:lnTo>
                  <a:pt x="373" y="84"/>
                </a:lnTo>
                <a:lnTo>
                  <a:pt x="382" y="65"/>
                </a:lnTo>
                <a:lnTo>
                  <a:pt x="394" y="49"/>
                </a:lnTo>
                <a:lnTo>
                  <a:pt x="403" y="35"/>
                </a:lnTo>
                <a:lnTo>
                  <a:pt x="413" y="23"/>
                </a:lnTo>
                <a:lnTo>
                  <a:pt x="424" y="14"/>
                </a:lnTo>
                <a:lnTo>
                  <a:pt x="434" y="7"/>
                </a:lnTo>
                <a:lnTo>
                  <a:pt x="443" y="2"/>
                </a:lnTo>
                <a:lnTo>
                  <a:pt x="455" y="0"/>
                </a:lnTo>
                <a:lnTo>
                  <a:pt x="464" y="2"/>
                </a:lnTo>
                <a:lnTo>
                  <a:pt x="473" y="7"/>
                </a:lnTo>
                <a:lnTo>
                  <a:pt x="485" y="14"/>
                </a:lnTo>
                <a:lnTo>
                  <a:pt x="494" y="23"/>
                </a:lnTo>
                <a:lnTo>
                  <a:pt x="506" y="35"/>
                </a:lnTo>
                <a:lnTo>
                  <a:pt x="515" y="49"/>
                </a:lnTo>
                <a:lnTo>
                  <a:pt x="524" y="65"/>
                </a:lnTo>
                <a:lnTo>
                  <a:pt x="536" y="84"/>
                </a:lnTo>
                <a:lnTo>
                  <a:pt x="545" y="105"/>
                </a:lnTo>
                <a:lnTo>
                  <a:pt x="555" y="126"/>
                </a:lnTo>
                <a:lnTo>
                  <a:pt x="566" y="147"/>
                </a:lnTo>
                <a:lnTo>
                  <a:pt x="576" y="170"/>
                </a:lnTo>
                <a:lnTo>
                  <a:pt x="585" y="193"/>
                </a:lnTo>
                <a:lnTo>
                  <a:pt x="597" y="219"/>
                </a:lnTo>
                <a:lnTo>
                  <a:pt x="606" y="242"/>
                </a:lnTo>
                <a:lnTo>
                  <a:pt x="615" y="265"/>
                </a:lnTo>
                <a:lnTo>
                  <a:pt x="627" y="289"/>
                </a:lnTo>
                <a:lnTo>
                  <a:pt x="636" y="312"/>
                </a:lnTo>
                <a:lnTo>
                  <a:pt x="646" y="335"/>
                </a:lnTo>
                <a:lnTo>
                  <a:pt x="657" y="356"/>
                </a:lnTo>
                <a:lnTo>
                  <a:pt x="667" y="375"/>
                </a:lnTo>
                <a:lnTo>
                  <a:pt x="676" y="396"/>
                </a:lnTo>
                <a:lnTo>
                  <a:pt x="688" y="412"/>
                </a:lnTo>
                <a:lnTo>
                  <a:pt x="697" y="429"/>
                </a:lnTo>
                <a:lnTo>
                  <a:pt x="706" y="445"/>
                </a:lnTo>
                <a:lnTo>
                  <a:pt x="718" y="459"/>
                </a:lnTo>
                <a:lnTo>
                  <a:pt x="727" y="473"/>
                </a:lnTo>
                <a:lnTo>
                  <a:pt x="737" y="485"/>
                </a:lnTo>
                <a:lnTo>
                  <a:pt x="748" y="494"/>
                </a:lnTo>
                <a:lnTo>
                  <a:pt x="757" y="503"/>
                </a:lnTo>
                <a:lnTo>
                  <a:pt x="767" y="512"/>
                </a:lnTo>
                <a:lnTo>
                  <a:pt x="778" y="519"/>
                </a:lnTo>
                <a:lnTo>
                  <a:pt x="788" y="526"/>
                </a:lnTo>
                <a:lnTo>
                  <a:pt x="797" y="531"/>
                </a:lnTo>
                <a:lnTo>
                  <a:pt x="809" y="536"/>
                </a:lnTo>
                <a:lnTo>
                  <a:pt x="818" y="540"/>
                </a:lnTo>
                <a:lnTo>
                  <a:pt x="827" y="545"/>
                </a:lnTo>
                <a:lnTo>
                  <a:pt x="839" y="547"/>
                </a:lnTo>
                <a:lnTo>
                  <a:pt x="848" y="550"/>
                </a:lnTo>
                <a:lnTo>
                  <a:pt x="858" y="552"/>
                </a:lnTo>
                <a:lnTo>
                  <a:pt x="869" y="554"/>
                </a:lnTo>
                <a:lnTo>
                  <a:pt x="879" y="557"/>
                </a:lnTo>
                <a:lnTo>
                  <a:pt x="888" y="557"/>
                </a:lnTo>
                <a:lnTo>
                  <a:pt x="900" y="559"/>
                </a:lnTo>
                <a:lnTo>
                  <a:pt x="909" y="559"/>
                </a:lnTo>
                <a:lnTo>
                  <a:pt x="918" y="559"/>
                </a:lnTo>
                <a:lnTo>
                  <a:pt x="930" y="561"/>
                </a:lnTo>
                <a:lnTo>
                  <a:pt x="939" y="561"/>
                </a:lnTo>
                <a:lnTo>
                  <a:pt x="949" y="561"/>
                </a:lnTo>
                <a:lnTo>
                  <a:pt x="960" y="561"/>
                </a:lnTo>
                <a:lnTo>
                  <a:pt x="970" y="561"/>
                </a:lnTo>
                <a:lnTo>
                  <a:pt x="979" y="561"/>
                </a:lnTo>
                <a:lnTo>
                  <a:pt x="991" y="561"/>
                </a:lnTo>
                <a:lnTo>
                  <a:pt x="1000" y="561"/>
                </a:lnTo>
                <a:lnTo>
                  <a:pt x="1011" y="561"/>
                </a:lnTo>
              </a:path>
            </a:pathLst>
          </a:custGeom>
          <a:noFill/>
          <a:ln w="25400" cap="flat">
            <a:solidFill>
              <a:srgbClr val="00000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4" name="Freeform 39"/>
          <p:cNvSpPr>
            <a:spLocks/>
          </p:cNvSpPr>
          <p:nvPr/>
        </p:nvSpPr>
        <p:spPr bwMode="auto">
          <a:xfrm>
            <a:off x="400632" y="1343025"/>
            <a:ext cx="560960" cy="326420"/>
          </a:xfrm>
          <a:custGeom>
            <a:avLst/>
            <a:gdLst/>
            <a:ahLst/>
            <a:cxnLst>
              <a:cxn ang="0">
                <a:pos x="9" y="559"/>
              </a:cxn>
              <a:cxn ang="0">
                <a:pos x="30" y="557"/>
              </a:cxn>
              <a:cxn ang="0">
                <a:pos x="49" y="552"/>
              </a:cxn>
              <a:cxn ang="0">
                <a:pos x="70" y="547"/>
              </a:cxn>
              <a:cxn ang="0">
                <a:pos x="91" y="540"/>
              </a:cxn>
              <a:cxn ang="0">
                <a:pos x="110" y="531"/>
              </a:cxn>
              <a:cxn ang="0">
                <a:pos x="131" y="519"/>
              </a:cxn>
              <a:cxn ang="0">
                <a:pos x="152" y="503"/>
              </a:cxn>
              <a:cxn ang="0">
                <a:pos x="170" y="485"/>
              </a:cxn>
              <a:cxn ang="0">
                <a:pos x="191" y="459"/>
              </a:cxn>
              <a:cxn ang="0">
                <a:pos x="212" y="429"/>
              </a:cxn>
              <a:cxn ang="0">
                <a:pos x="231" y="396"/>
              </a:cxn>
              <a:cxn ang="0">
                <a:pos x="252" y="356"/>
              </a:cxn>
              <a:cxn ang="0">
                <a:pos x="273" y="312"/>
              </a:cxn>
              <a:cxn ang="0">
                <a:pos x="291" y="265"/>
              </a:cxn>
              <a:cxn ang="0">
                <a:pos x="312" y="219"/>
              </a:cxn>
              <a:cxn ang="0">
                <a:pos x="333" y="170"/>
              </a:cxn>
              <a:cxn ang="0">
                <a:pos x="352" y="126"/>
              </a:cxn>
              <a:cxn ang="0">
                <a:pos x="373" y="84"/>
              </a:cxn>
              <a:cxn ang="0">
                <a:pos x="394" y="49"/>
              </a:cxn>
              <a:cxn ang="0">
                <a:pos x="413" y="23"/>
              </a:cxn>
              <a:cxn ang="0">
                <a:pos x="434" y="7"/>
              </a:cxn>
              <a:cxn ang="0">
                <a:pos x="455" y="0"/>
              </a:cxn>
              <a:cxn ang="0">
                <a:pos x="473" y="7"/>
              </a:cxn>
              <a:cxn ang="0">
                <a:pos x="494" y="23"/>
              </a:cxn>
              <a:cxn ang="0">
                <a:pos x="515" y="49"/>
              </a:cxn>
              <a:cxn ang="0">
                <a:pos x="536" y="84"/>
              </a:cxn>
              <a:cxn ang="0">
                <a:pos x="555" y="126"/>
              </a:cxn>
              <a:cxn ang="0">
                <a:pos x="576" y="170"/>
              </a:cxn>
              <a:cxn ang="0">
                <a:pos x="597" y="219"/>
              </a:cxn>
              <a:cxn ang="0">
                <a:pos x="615" y="265"/>
              </a:cxn>
              <a:cxn ang="0">
                <a:pos x="636" y="312"/>
              </a:cxn>
              <a:cxn ang="0">
                <a:pos x="657" y="356"/>
              </a:cxn>
              <a:cxn ang="0">
                <a:pos x="676" y="396"/>
              </a:cxn>
              <a:cxn ang="0">
                <a:pos x="697" y="429"/>
              </a:cxn>
              <a:cxn ang="0">
                <a:pos x="718" y="459"/>
              </a:cxn>
              <a:cxn ang="0">
                <a:pos x="737" y="485"/>
              </a:cxn>
              <a:cxn ang="0">
                <a:pos x="757" y="503"/>
              </a:cxn>
              <a:cxn ang="0">
                <a:pos x="778" y="519"/>
              </a:cxn>
              <a:cxn ang="0">
                <a:pos x="797" y="531"/>
              </a:cxn>
              <a:cxn ang="0">
                <a:pos x="818" y="540"/>
              </a:cxn>
              <a:cxn ang="0">
                <a:pos x="839" y="547"/>
              </a:cxn>
              <a:cxn ang="0">
                <a:pos x="858" y="552"/>
              </a:cxn>
              <a:cxn ang="0">
                <a:pos x="879" y="557"/>
              </a:cxn>
              <a:cxn ang="0">
                <a:pos x="900" y="559"/>
              </a:cxn>
              <a:cxn ang="0">
                <a:pos x="918" y="559"/>
              </a:cxn>
              <a:cxn ang="0">
                <a:pos x="939" y="561"/>
              </a:cxn>
              <a:cxn ang="0">
                <a:pos x="960" y="561"/>
              </a:cxn>
              <a:cxn ang="0">
                <a:pos x="979" y="561"/>
              </a:cxn>
              <a:cxn ang="0">
                <a:pos x="1000" y="561"/>
              </a:cxn>
            </a:cxnLst>
            <a:rect l="0" t="0" r="r" b="b"/>
            <a:pathLst>
              <a:path w="1011" h="561">
                <a:moveTo>
                  <a:pt x="0" y="559"/>
                </a:moveTo>
                <a:lnTo>
                  <a:pt x="9" y="559"/>
                </a:lnTo>
                <a:lnTo>
                  <a:pt x="19" y="557"/>
                </a:lnTo>
                <a:lnTo>
                  <a:pt x="30" y="557"/>
                </a:lnTo>
                <a:lnTo>
                  <a:pt x="40" y="554"/>
                </a:lnTo>
                <a:lnTo>
                  <a:pt x="49" y="552"/>
                </a:lnTo>
                <a:lnTo>
                  <a:pt x="61" y="550"/>
                </a:lnTo>
                <a:lnTo>
                  <a:pt x="70" y="547"/>
                </a:lnTo>
                <a:lnTo>
                  <a:pt x="79" y="545"/>
                </a:lnTo>
                <a:lnTo>
                  <a:pt x="91" y="540"/>
                </a:lnTo>
                <a:lnTo>
                  <a:pt x="100" y="536"/>
                </a:lnTo>
                <a:lnTo>
                  <a:pt x="110" y="531"/>
                </a:lnTo>
                <a:lnTo>
                  <a:pt x="121" y="526"/>
                </a:lnTo>
                <a:lnTo>
                  <a:pt x="131" y="519"/>
                </a:lnTo>
                <a:lnTo>
                  <a:pt x="140" y="512"/>
                </a:lnTo>
                <a:lnTo>
                  <a:pt x="152" y="503"/>
                </a:lnTo>
                <a:lnTo>
                  <a:pt x="161" y="494"/>
                </a:lnTo>
                <a:lnTo>
                  <a:pt x="170" y="485"/>
                </a:lnTo>
                <a:lnTo>
                  <a:pt x="182" y="473"/>
                </a:lnTo>
                <a:lnTo>
                  <a:pt x="191" y="459"/>
                </a:lnTo>
                <a:lnTo>
                  <a:pt x="201" y="445"/>
                </a:lnTo>
                <a:lnTo>
                  <a:pt x="212" y="429"/>
                </a:lnTo>
                <a:lnTo>
                  <a:pt x="222" y="412"/>
                </a:lnTo>
                <a:lnTo>
                  <a:pt x="231" y="396"/>
                </a:lnTo>
                <a:lnTo>
                  <a:pt x="242" y="375"/>
                </a:lnTo>
                <a:lnTo>
                  <a:pt x="252" y="356"/>
                </a:lnTo>
                <a:lnTo>
                  <a:pt x="261" y="335"/>
                </a:lnTo>
                <a:lnTo>
                  <a:pt x="273" y="312"/>
                </a:lnTo>
                <a:lnTo>
                  <a:pt x="282" y="289"/>
                </a:lnTo>
                <a:lnTo>
                  <a:pt x="291" y="265"/>
                </a:lnTo>
                <a:lnTo>
                  <a:pt x="303" y="242"/>
                </a:lnTo>
                <a:lnTo>
                  <a:pt x="312" y="219"/>
                </a:lnTo>
                <a:lnTo>
                  <a:pt x="322" y="193"/>
                </a:lnTo>
                <a:lnTo>
                  <a:pt x="333" y="170"/>
                </a:lnTo>
                <a:lnTo>
                  <a:pt x="343" y="147"/>
                </a:lnTo>
                <a:lnTo>
                  <a:pt x="352" y="126"/>
                </a:lnTo>
                <a:lnTo>
                  <a:pt x="364" y="105"/>
                </a:lnTo>
                <a:lnTo>
                  <a:pt x="373" y="84"/>
                </a:lnTo>
                <a:lnTo>
                  <a:pt x="382" y="65"/>
                </a:lnTo>
                <a:lnTo>
                  <a:pt x="394" y="49"/>
                </a:lnTo>
                <a:lnTo>
                  <a:pt x="403" y="35"/>
                </a:lnTo>
                <a:lnTo>
                  <a:pt x="413" y="23"/>
                </a:lnTo>
                <a:lnTo>
                  <a:pt x="424" y="14"/>
                </a:lnTo>
                <a:lnTo>
                  <a:pt x="434" y="7"/>
                </a:lnTo>
                <a:lnTo>
                  <a:pt x="443" y="2"/>
                </a:lnTo>
                <a:lnTo>
                  <a:pt x="455" y="0"/>
                </a:lnTo>
                <a:lnTo>
                  <a:pt x="464" y="2"/>
                </a:lnTo>
                <a:lnTo>
                  <a:pt x="473" y="7"/>
                </a:lnTo>
                <a:lnTo>
                  <a:pt x="485" y="14"/>
                </a:lnTo>
                <a:lnTo>
                  <a:pt x="494" y="23"/>
                </a:lnTo>
                <a:lnTo>
                  <a:pt x="506" y="35"/>
                </a:lnTo>
                <a:lnTo>
                  <a:pt x="515" y="49"/>
                </a:lnTo>
                <a:lnTo>
                  <a:pt x="524" y="65"/>
                </a:lnTo>
                <a:lnTo>
                  <a:pt x="536" y="84"/>
                </a:lnTo>
                <a:lnTo>
                  <a:pt x="545" y="105"/>
                </a:lnTo>
                <a:lnTo>
                  <a:pt x="555" y="126"/>
                </a:lnTo>
                <a:lnTo>
                  <a:pt x="566" y="147"/>
                </a:lnTo>
                <a:lnTo>
                  <a:pt x="576" y="170"/>
                </a:lnTo>
                <a:lnTo>
                  <a:pt x="585" y="193"/>
                </a:lnTo>
                <a:lnTo>
                  <a:pt x="597" y="219"/>
                </a:lnTo>
                <a:lnTo>
                  <a:pt x="606" y="242"/>
                </a:lnTo>
                <a:lnTo>
                  <a:pt x="615" y="265"/>
                </a:lnTo>
                <a:lnTo>
                  <a:pt x="627" y="289"/>
                </a:lnTo>
                <a:lnTo>
                  <a:pt x="636" y="312"/>
                </a:lnTo>
                <a:lnTo>
                  <a:pt x="646" y="335"/>
                </a:lnTo>
                <a:lnTo>
                  <a:pt x="657" y="356"/>
                </a:lnTo>
                <a:lnTo>
                  <a:pt x="667" y="375"/>
                </a:lnTo>
                <a:lnTo>
                  <a:pt x="676" y="396"/>
                </a:lnTo>
                <a:lnTo>
                  <a:pt x="688" y="412"/>
                </a:lnTo>
                <a:lnTo>
                  <a:pt x="697" y="429"/>
                </a:lnTo>
                <a:lnTo>
                  <a:pt x="706" y="445"/>
                </a:lnTo>
                <a:lnTo>
                  <a:pt x="718" y="459"/>
                </a:lnTo>
                <a:lnTo>
                  <a:pt x="727" y="473"/>
                </a:lnTo>
                <a:lnTo>
                  <a:pt x="737" y="485"/>
                </a:lnTo>
                <a:lnTo>
                  <a:pt x="748" y="494"/>
                </a:lnTo>
                <a:lnTo>
                  <a:pt x="757" y="503"/>
                </a:lnTo>
                <a:lnTo>
                  <a:pt x="767" y="512"/>
                </a:lnTo>
                <a:lnTo>
                  <a:pt x="778" y="519"/>
                </a:lnTo>
                <a:lnTo>
                  <a:pt x="788" y="526"/>
                </a:lnTo>
                <a:lnTo>
                  <a:pt x="797" y="531"/>
                </a:lnTo>
                <a:lnTo>
                  <a:pt x="809" y="536"/>
                </a:lnTo>
                <a:lnTo>
                  <a:pt x="818" y="540"/>
                </a:lnTo>
                <a:lnTo>
                  <a:pt x="827" y="545"/>
                </a:lnTo>
                <a:lnTo>
                  <a:pt x="839" y="547"/>
                </a:lnTo>
                <a:lnTo>
                  <a:pt x="848" y="550"/>
                </a:lnTo>
                <a:lnTo>
                  <a:pt x="858" y="552"/>
                </a:lnTo>
                <a:lnTo>
                  <a:pt x="869" y="554"/>
                </a:lnTo>
                <a:lnTo>
                  <a:pt x="879" y="557"/>
                </a:lnTo>
                <a:lnTo>
                  <a:pt x="888" y="557"/>
                </a:lnTo>
                <a:lnTo>
                  <a:pt x="900" y="559"/>
                </a:lnTo>
                <a:lnTo>
                  <a:pt x="909" y="559"/>
                </a:lnTo>
                <a:lnTo>
                  <a:pt x="918" y="559"/>
                </a:lnTo>
                <a:lnTo>
                  <a:pt x="930" y="561"/>
                </a:lnTo>
                <a:lnTo>
                  <a:pt x="939" y="561"/>
                </a:lnTo>
                <a:lnTo>
                  <a:pt x="949" y="561"/>
                </a:lnTo>
                <a:lnTo>
                  <a:pt x="960" y="561"/>
                </a:lnTo>
                <a:lnTo>
                  <a:pt x="970" y="561"/>
                </a:lnTo>
                <a:lnTo>
                  <a:pt x="979" y="561"/>
                </a:lnTo>
                <a:lnTo>
                  <a:pt x="991" y="561"/>
                </a:lnTo>
                <a:lnTo>
                  <a:pt x="1000" y="561"/>
                </a:lnTo>
                <a:lnTo>
                  <a:pt x="1011" y="561"/>
                </a:lnTo>
              </a:path>
            </a:pathLst>
          </a:custGeom>
          <a:noFill/>
          <a:ln w="25400" cap="flat">
            <a:solidFill>
              <a:schemeClr val="accent1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5" name="TextBox 134"/>
          <p:cNvSpPr txBox="1"/>
          <p:nvPr/>
        </p:nvSpPr>
        <p:spPr>
          <a:xfrm>
            <a:off x="123974" y="1537629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ID=234</a:t>
            </a:r>
            <a:endParaRPr lang="en-GB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cxnSp>
        <p:nvCxnSpPr>
          <p:cNvPr id="136" name="AutoShape 19"/>
          <p:cNvCxnSpPr>
            <a:cxnSpLocks noChangeShapeType="1"/>
            <a:stCxn id="73" idx="0"/>
            <a:endCxn id="110" idx="5"/>
          </p:cNvCxnSpPr>
          <p:nvPr/>
        </p:nvCxnSpPr>
        <p:spPr bwMode="auto">
          <a:xfrm rot="16200000" flipV="1">
            <a:off x="1143494" y="1992174"/>
            <a:ext cx="338835" cy="888501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39" name="Straight Arrow Connector 138"/>
          <p:cNvCxnSpPr/>
          <p:nvPr/>
        </p:nvCxnSpPr>
        <p:spPr>
          <a:xfrm rot="10800000">
            <a:off x="1518461" y="3482339"/>
            <a:ext cx="200802" cy="160974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rot="10800000">
            <a:off x="931310" y="2213009"/>
            <a:ext cx="343035" cy="133650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>
            <a:off x="858253" y="2320341"/>
            <a:ext cx="362819" cy="139064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 112"/>
          <p:cNvSpPr/>
          <p:nvPr/>
        </p:nvSpPr>
        <p:spPr>
          <a:xfrm>
            <a:off x="209550" y="1009650"/>
            <a:ext cx="7726599" cy="58483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34000"/>
                </a:schemeClr>
              </a:gs>
              <a:gs pos="50000">
                <a:schemeClr val="bg1">
                  <a:alpha val="87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Rounded Rectangle 101"/>
          <p:cNvSpPr/>
          <p:nvPr/>
        </p:nvSpPr>
        <p:spPr>
          <a:xfrm>
            <a:off x="1420427" y="1424301"/>
            <a:ext cx="5859262" cy="429291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93000"/>
            </a:schemeClr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3" name="TextBox 102"/>
          <p:cNvSpPr txBox="1"/>
          <p:nvPr/>
        </p:nvSpPr>
        <p:spPr>
          <a:xfrm>
            <a:off x="2450237" y="1775534"/>
            <a:ext cx="1051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rgbClr val="3366CC"/>
                </a:solidFill>
                <a:latin typeface="+mn-lt"/>
              </a:rPr>
              <a:t>User</a:t>
            </a:r>
            <a:endParaRPr lang="en-GB" sz="3600" dirty="0">
              <a:solidFill>
                <a:srgbClr val="3366CC"/>
              </a:solidFill>
              <a:latin typeface="+mn-lt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451717" y="2425089"/>
            <a:ext cx="1048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+mn-lt"/>
              </a:rPr>
              <a:t>Item</a:t>
            </a:r>
            <a:endParaRPr lang="en-GB" sz="36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7" name="Picture 106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4101644" y="2553768"/>
            <a:ext cx="1479341" cy="400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8" name="Picture 107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4084345" y="1847425"/>
            <a:ext cx="1517613" cy="3462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2" name="TextBox 111"/>
          <p:cNvSpPr txBox="1"/>
          <p:nvPr/>
        </p:nvSpPr>
        <p:spPr>
          <a:xfrm>
            <a:off x="1688437" y="3955225"/>
            <a:ext cx="3094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Rating potential ~</a:t>
            </a:r>
            <a:endParaRPr lang="en-GB" sz="2800" b="1" dirty="0"/>
          </a:p>
        </p:txBody>
      </p:sp>
      <p:pic>
        <p:nvPicPr>
          <p:cNvPr id="109" name="Picture 108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4656979" y="3933825"/>
            <a:ext cx="1994508" cy="483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9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5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8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4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6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00"/>
                            </p:stCondLst>
                            <p:childTnLst>
                              <p:par>
                                <p:cTn id="2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6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1000"/>
                            </p:stCondLst>
                            <p:childTnLst>
                              <p:par>
                                <p:cTn id="2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3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6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500"/>
                            </p:stCondLst>
                            <p:childTnLst>
                              <p:par>
                                <p:cTn id="2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0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8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00"/>
                            </p:stCondLst>
                            <p:childTnLst>
                              <p:par>
                                <p:cTn id="2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5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1000"/>
                            </p:stCondLst>
                            <p:childTnLst>
                              <p:par>
                                <p:cTn id="28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9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2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5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8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5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8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1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4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0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3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31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2" dur="indefinite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3" dur="indefinite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5" dur="indefinite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6" dur="indefinite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8" dur="indefinite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9" dur="indefinite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1" dur="indefinite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2" dur="indefinite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4" dur="indefinit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5" dur="indefinite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2000"/>
                            </p:stCondLst>
                            <p:childTnLst>
                              <p:par>
                                <p:cTn id="3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9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2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5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1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500"/>
                            </p:stCondLst>
                            <p:childTnLst>
                              <p:par>
                                <p:cTn id="3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00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9" grpId="0"/>
      <p:bldP spid="49" grpId="1"/>
      <p:bldP spid="5" grpId="0" animBg="1"/>
      <p:bldP spid="55" grpId="0" animBg="1"/>
      <p:bldP spid="73" grpId="0" animBg="1"/>
      <p:bldP spid="75" grpId="0" animBg="1"/>
      <p:bldP spid="142" grpId="0" animBg="1"/>
      <p:bldP spid="159" grpId="0" animBg="1"/>
      <p:bldP spid="160" grpId="0" animBg="1"/>
      <p:bldP spid="161" grpId="0" animBg="1"/>
      <p:bldP spid="164" grpId="0" animBg="1"/>
      <p:bldP spid="169" grpId="0" animBg="1"/>
      <p:bldP spid="172" grpId="0" animBg="1"/>
      <p:bldP spid="173" grpId="0" animBg="1"/>
      <p:bldP spid="174" grpId="0" animBg="1"/>
      <p:bldP spid="177" grpId="0" animBg="1"/>
      <p:bldP spid="180" grpId="0" animBg="1"/>
      <p:bldP spid="181" grpId="0" animBg="1"/>
      <p:bldP spid="182" grpId="0" animBg="1"/>
      <p:bldP spid="185" grpId="0" animBg="1"/>
      <p:bldP spid="265" grpId="0" animBg="1"/>
      <p:bldP spid="266" grpId="0" animBg="1"/>
      <p:bldP spid="267" grpId="0" animBg="1"/>
      <p:bldP spid="267" grpId="1" animBg="1"/>
      <p:bldP spid="271" grpId="0" animBg="1"/>
      <p:bldP spid="272" grpId="0" animBg="1"/>
      <p:bldP spid="273" grpId="0" animBg="1"/>
      <p:bldP spid="273" grpId="1" animBg="1"/>
      <p:bldP spid="275" grpId="0" animBg="1"/>
      <p:bldP spid="276" grpId="0" animBg="1"/>
      <p:bldP spid="277" grpId="0" animBg="1"/>
      <p:bldP spid="277" grpId="1" animBg="1"/>
      <p:bldP spid="279" grpId="0" animBg="1"/>
      <p:bldP spid="280" grpId="0" animBg="1"/>
      <p:bldP spid="281" grpId="0" animBg="1"/>
      <p:bldP spid="281" grpId="1" animBg="1"/>
      <p:bldP spid="294" grpId="0" animBg="1"/>
      <p:bldP spid="295" grpId="0" animBg="1"/>
      <p:bldP spid="296" grpId="0" animBg="1"/>
      <p:bldP spid="297" grpId="0" animBg="1"/>
      <p:bldP spid="299" grpId="0"/>
      <p:bldP spid="300" grpId="0"/>
      <p:bldP spid="301" grpId="0"/>
      <p:bldP spid="301" grpId="1"/>
      <p:bldP spid="302" grpId="0"/>
      <p:bldP spid="110" grpId="0" animBg="1"/>
      <p:bldP spid="111" grpId="0" animBg="1"/>
      <p:bldP spid="116" grpId="0" animBg="1"/>
      <p:bldP spid="131" grpId="0" animBg="1"/>
      <p:bldP spid="133" grpId="0" animBg="1"/>
      <p:bldP spid="133" grpId="1" animBg="1"/>
      <p:bldP spid="134" grpId="0" animBg="1"/>
      <p:bldP spid="135" grpId="0"/>
      <p:bldP spid="113" grpId="0" animBg="1"/>
      <p:bldP spid="102" grpId="0" animBg="1"/>
      <p:bldP spid="103" grpId="0"/>
      <p:bldP spid="104" grpId="0"/>
      <p:bldP spid="1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3282774" y="2357430"/>
            <a:ext cx="571504" cy="19227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atin typeface="cmmi12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Matchbox With Metadata</a:t>
            </a:r>
            <a:endParaRPr lang="en-GB" dirty="0"/>
          </a:p>
        </p:txBody>
      </p:sp>
      <p:sp>
        <p:nvSpPr>
          <p:cNvPr id="13" name="Oval 16"/>
          <p:cNvSpPr>
            <a:spLocks noChangeArrowheads="1"/>
          </p:cNvSpPr>
          <p:nvPr/>
        </p:nvSpPr>
        <p:spPr bwMode="auto">
          <a:xfrm>
            <a:off x="4140030" y="5624128"/>
            <a:ext cx="428628" cy="42862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en-GB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mmi12" pitchFamily="34" charset="0"/>
              </a:rPr>
              <a:t>r</a:t>
            </a:r>
            <a:endParaRPr lang="en-GB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mmi12" pitchFamily="34" charset="0"/>
            </a:endParaRPr>
          </a:p>
        </p:txBody>
      </p:sp>
      <p:cxnSp>
        <p:nvCxnSpPr>
          <p:cNvPr id="14" name="AutoShape 19"/>
          <p:cNvCxnSpPr>
            <a:cxnSpLocks noChangeShapeType="1"/>
            <a:stCxn id="13" idx="0"/>
            <a:endCxn id="5" idx="2"/>
          </p:cNvCxnSpPr>
          <p:nvPr/>
        </p:nvCxnSpPr>
        <p:spPr bwMode="auto">
          <a:xfrm rot="5400000" flipH="1" flipV="1">
            <a:off x="4151277" y="5421061"/>
            <a:ext cx="406134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4" name="AutoShape 19"/>
          <p:cNvCxnSpPr>
            <a:cxnSpLocks noChangeShapeType="1"/>
            <a:stCxn id="26" idx="2"/>
            <a:endCxn id="5" idx="1"/>
          </p:cNvCxnSpPr>
          <p:nvPr/>
        </p:nvCxnSpPr>
        <p:spPr bwMode="auto">
          <a:xfrm rot="16200000" flipH="1">
            <a:off x="3492523" y="4356173"/>
            <a:ext cx="723510" cy="571504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7" name="AutoShape 19"/>
          <p:cNvCxnSpPr>
            <a:cxnSpLocks noChangeShapeType="1"/>
            <a:stCxn id="169" idx="2"/>
            <a:endCxn id="5" idx="3"/>
          </p:cNvCxnSpPr>
          <p:nvPr/>
        </p:nvCxnSpPr>
        <p:spPr bwMode="auto">
          <a:xfrm rot="5400000">
            <a:off x="4457489" y="4349186"/>
            <a:ext cx="765663" cy="543324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9" name="TextBox 48"/>
          <p:cNvSpPr txBox="1"/>
          <p:nvPr/>
        </p:nvSpPr>
        <p:spPr>
          <a:xfrm>
            <a:off x="969698" y="1182200"/>
            <a:ext cx="161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User Metadata</a:t>
            </a:r>
            <a:endParaRPr lang="en-GB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4140030" y="4789366"/>
            <a:ext cx="428628" cy="42862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*</a:t>
            </a:r>
            <a:endParaRPr lang="en-GB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55" name="Oval 16"/>
          <p:cNvSpPr>
            <a:spLocks noChangeArrowheads="1"/>
          </p:cNvSpPr>
          <p:nvPr/>
        </p:nvSpPr>
        <p:spPr bwMode="auto">
          <a:xfrm>
            <a:off x="3352586" y="2570123"/>
            <a:ext cx="428628" cy="428628"/>
          </a:xfrm>
          <a:prstGeom prst="ellipse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2700000" scaled="1"/>
            <a:tileRect/>
          </a:gra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en-GB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mmi12" pitchFamily="34" charset="0"/>
              </a:rPr>
              <a:t>s</a:t>
            </a:r>
            <a:r>
              <a:rPr lang="en-GB" baseline="-25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mmi12" pitchFamily="34" charset="0"/>
              </a:rPr>
              <a:t>1</a:t>
            </a:r>
            <a:endParaRPr lang="en-GB" baseline="-25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mmi12" pitchFamily="34" charset="0"/>
            </a:endParaRPr>
          </a:p>
        </p:txBody>
      </p:sp>
      <p:sp>
        <p:nvSpPr>
          <p:cNvPr id="73" name="Rectangle 9"/>
          <p:cNvSpPr>
            <a:spLocks noChangeArrowheads="1"/>
          </p:cNvSpPr>
          <p:nvPr/>
        </p:nvSpPr>
        <p:spPr bwMode="auto">
          <a:xfrm>
            <a:off x="1578566" y="2605842"/>
            <a:ext cx="357190" cy="35719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+</a:t>
            </a:r>
            <a:endParaRPr lang="en-GB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75" name="Oval 16"/>
          <p:cNvSpPr>
            <a:spLocks noChangeArrowheads="1"/>
          </p:cNvSpPr>
          <p:nvPr/>
        </p:nvSpPr>
        <p:spPr bwMode="auto">
          <a:xfrm>
            <a:off x="1096360" y="1893129"/>
            <a:ext cx="428628" cy="42862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50000"/>
                  <a:tint val="66000"/>
                  <a:satMod val="160000"/>
                </a:schemeClr>
              </a:gs>
              <a:gs pos="50000">
                <a:schemeClr val="accent2">
                  <a:lumMod val="50000"/>
                  <a:tint val="44500"/>
                  <a:satMod val="160000"/>
                </a:schemeClr>
              </a:gs>
              <a:gs pos="100000">
                <a:schemeClr val="accent2">
                  <a:lumMod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GB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mmi12" pitchFamily="34" charset="0"/>
              </a:rPr>
              <a:t>u</a:t>
            </a:r>
            <a:r>
              <a:rPr lang="en-GB" baseline="-25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mmi12" pitchFamily="34" charset="0"/>
              </a:rPr>
              <a:t>11</a:t>
            </a:r>
            <a:endParaRPr lang="en-GB" baseline="-25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mmi12" pitchFamily="34" charset="0"/>
            </a:endParaRPr>
          </a:p>
        </p:txBody>
      </p:sp>
      <p:cxnSp>
        <p:nvCxnSpPr>
          <p:cNvPr id="77" name="AutoShape 19"/>
          <p:cNvCxnSpPr>
            <a:cxnSpLocks noChangeShapeType="1"/>
            <a:stCxn id="73" idx="0"/>
            <a:endCxn id="75" idx="4"/>
          </p:cNvCxnSpPr>
          <p:nvPr/>
        </p:nvCxnSpPr>
        <p:spPr bwMode="auto">
          <a:xfrm rot="16200000" flipV="1">
            <a:off x="1391876" y="2240556"/>
            <a:ext cx="284085" cy="4464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1" name="AutoShape 19"/>
          <p:cNvCxnSpPr>
            <a:cxnSpLocks noChangeShapeType="1"/>
            <a:stCxn id="73" idx="3"/>
            <a:endCxn id="55" idx="2"/>
          </p:cNvCxnSpPr>
          <p:nvPr/>
        </p:nvCxnSpPr>
        <p:spPr bwMode="auto">
          <a:xfrm>
            <a:off x="1935756" y="2784437"/>
            <a:ext cx="1416830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42" name="Oval 16"/>
          <p:cNvSpPr>
            <a:spLocks noChangeArrowheads="1"/>
          </p:cNvSpPr>
          <p:nvPr/>
        </p:nvSpPr>
        <p:spPr bwMode="auto">
          <a:xfrm>
            <a:off x="1953616" y="1893129"/>
            <a:ext cx="428628" cy="42862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50000"/>
                  <a:tint val="66000"/>
                  <a:satMod val="160000"/>
                </a:schemeClr>
              </a:gs>
              <a:gs pos="50000">
                <a:schemeClr val="accent2">
                  <a:lumMod val="50000"/>
                  <a:tint val="44500"/>
                  <a:satMod val="160000"/>
                </a:schemeClr>
              </a:gs>
              <a:gs pos="100000">
                <a:schemeClr val="accent2">
                  <a:lumMod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GB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mmi12" pitchFamily="34" charset="0"/>
              </a:rPr>
              <a:t>u</a:t>
            </a:r>
            <a:r>
              <a:rPr lang="en-GB" baseline="-25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mmi12" pitchFamily="34" charset="0"/>
              </a:rPr>
              <a:t>21</a:t>
            </a:r>
            <a:endParaRPr lang="en-GB" baseline="-25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mmi12" pitchFamily="34" charset="0"/>
            </a:endParaRPr>
          </a:p>
        </p:txBody>
      </p:sp>
      <p:cxnSp>
        <p:nvCxnSpPr>
          <p:cNvPr id="147" name="AutoShape 19"/>
          <p:cNvCxnSpPr>
            <a:cxnSpLocks noChangeShapeType="1"/>
            <a:stCxn id="73" idx="0"/>
            <a:endCxn id="142" idx="4"/>
          </p:cNvCxnSpPr>
          <p:nvPr/>
        </p:nvCxnSpPr>
        <p:spPr bwMode="auto">
          <a:xfrm rot="5400000" flipH="1" flipV="1">
            <a:off x="1820503" y="2258416"/>
            <a:ext cx="284085" cy="410769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59" name="Oval 16"/>
          <p:cNvSpPr>
            <a:spLocks noChangeArrowheads="1"/>
          </p:cNvSpPr>
          <p:nvPr/>
        </p:nvSpPr>
        <p:spPr bwMode="auto">
          <a:xfrm>
            <a:off x="3352586" y="3705016"/>
            <a:ext cx="428628" cy="428628"/>
          </a:xfrm>
          <a:prstGeom prst="ellipse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2700000" scaled="1"/>
            <a:tileRect/>
          </a:gra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en-GB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mmi12" pitchFamily="34" charset="0"/>
              </a:rPr>
              <a:t>s</a:t>
            </a:r>
            <a:r>
              <a:rPr lang="en-GB" baseline="-25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mmi12" pitchFamily="34" charset="0"/>
              </a:rPr>
              <a:t>2</a:t>
            </a:r>
            <a:endParaRPr lang="en-GB" baseline="-25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mmi12" pitchFamily="34" charset="0"/>
            </a:endParaRPr>
          </a:p>
        </p:txBody>
      </p:sp>
      <p:sp>
        <p:nvSpPr>
          <p:cNvPr id="160" name="Rectangle 9"/>
          <p:cNvSpPr>
            <a:spLocks noChangeArrowheads="1"/>
          </p:cNvSpPr>
          <p:nvPr/>
        </p:nvSpPr>
        <p:spPr bwMode="auto">
          <a:xfrm>
            <a:off x="1578566" y="3740735"/>
            <a:ext cx="357190" cy="35719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+</a:t>
            </a:r>
            <a:endParaRPr lang="en-GB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161" name="Oval 16"/>
          <p:cNvSpPr>
            <a:spLocks noChangeArrowheads="1"/>
          </p:cNvSpPr>
          <p:nvPr/>
        </p:nvSpPr>
        <p:spPr bwMode="auto">
          <a:xfrm>
            <a:off x="1096360" y="3032887"/>
            <a:ext cx="428628" cy="428628"/>
          </a:xfrm>
          <a:prstGeom prst="ellipse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2700000" scaled="1"/>
            <a:tileRect/>
          </a:gra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GB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mmi12" pitchFamily="34" charset="0"/>
              </a:rPr>
              <a:t>u</a:t>
            </a:r>
            <a:r>
              <a:rPr lang="en-GB" baseline="-25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mmi12" pitchFamily="34" charset="0"/>
              </a:rPr>
              <a:t>12</a:t>
            </a:r>
            <a:endParaRPr lang="en-GB" baseline="-25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mmi12" pitchFamily="34" charset="0"/>
            </a:endParaRPr>
          </a:p>
        </p:txBody>
      </p:sp>
      <p:cxnSp>
        <p:nvCxnSpPr>
          <p:cNvPr id="162" name="AutoShape 19"/>
          <p:cNvCxnSpPr>
            <a:cxnSpLocks noChangeShapeType="1"/>
            <a:stCxn id="160" idx="0"/>
            <a:endCxn id="161" idx="4"/>
          </p:cNvCxnSpPr>
          <p:nvPr/>
        </p:nvCxnSpPr>
        <p:spPr bwMode="auto">
          <a:xfrm rot="16200000" flipV="1">
            <a:off x="1394308" y="3377881"/>
            <a:ext cx="279220" cy="4464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63" name="AutoShape 19"/>
          <p:cNvCxnSpPr>
            <a:cxnSpLocks noChangeShapeType="1"/>
            <a:stCxn id="160" idx="3"/>
            <a:endCxn id="159" idx="2"/>
          </p:cNvCxnSpPr>
          <p:nvPr/>
        </p:nvCxnSpPr>
        <p:spPr bwMode="auto">
          <a:xfrm>
            <a:off x="1935756" y="3919330"/>
            <a:ext cx="1416830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64" name="Oval 16"/>
          <p:cNvSpPr>
            <a:spLocks noChangeArrowheads="1"/>
          </p:cNvSpPr>
          <p:nvPr/>
        </p:nvSpPr>
        <p:spPr bwMode="auto">
          <a:xfrm>
            <a:off x="1953616" y="3032887"/>
            <a:ext cx="428628" cy="428628"/>
          </a:xfrm>
          <a:prstGeom prst="ellipse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2700000" scaled="1"/>
            <a:tileRect/>
          </a:gra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GB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mmi12" pitchFamily="34" charset="0"/>
              </a:rPr>
              <a:t>u</a:t>
            </a:r>
            <a:r>
              <a:rPr lang="en-GB" baseline="-25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mmi12" pitchFamily="34" charset="0"/>
              </a:rPr>
              <a:t>22</a:t>
            </a:r>
            <a:endParaRPr lang="en-GB" baseline="-25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mmi12" pitchFamily="34" charset="0"/>
            </a:endParaRPr>
          </a:p>
        </p:txBody>
      </p:sp>
      <p:cxnSp>
        <p:nvCxnSpPr>
          <p:cNvPr id="165" name="AutoShape 19"/>
          <p:cNvCxnSpPr>
            <a:cxnSpLocks noChangeShapeType="1"/>
            <a:stCxn id="160" idx="0"/>
            <a:endCxn id="164" idx="4"/>
          </p:cNvCxnSpPr>
          <p:nvPr/>
        </p:nvCxnSpPr>
        <p:spPr bwMode="auto">
          <a:xfrm rot="5400000" flipH="1" flipV="1">
            <a:off x="1822935" y="3395741"/>
            <a:ext cx="279220" cy="410769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69" name="Rounded Rectangle 168"/>
          <p:cNvSpPr/>
          <p:nvPr/>
        </p:nvSpPr>
        <p:spPr>
          <a:xfrm>
            <a:off x="4826230" y="2315277"/>
            <a:ext cx="571504" cy="19227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atin typeface="cmmi12" pitchFamily="34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6211494" y="1149775"/>
            <a:ext cx="1613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Item Metadata</a:t>
            </a:r>
            <a:endParaRPr lang="en-GB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172" name="Oval 16"/>
          <p:cNvSpPr>
            <a:spLocks noChangeArrowheads="1"/>
          </p:cNvSpPr>
          <p:nvPr/>
        </p:nvSpPr>
        <p:spPr bwMode="auto">
          <a:xfrm>
            <a:off x="4917123" y="2570123"/>
            <a:ext cx="428628" cy="428628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en-GB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mmi12" pitchFamily="34" charset="0"/>
              </a:rPr>
              <a:t>t</a:t>
            </a:r>
            <a:r>
              <a:rPr lang="en-GB" baseline="-25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mmi12" pitchFamily="34" charset="0"/>
              </a:rPr>
              <a:t>1</a:t>
            </a:r>
            <a:endParaRPr lang="en-GB" baseline="-25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mmi12" pitchFamily="34" charset="0"/>
            </a:endParaRPr>
          </a:p>
        </p:txBody>
      </p:sp>
      <p:sp>
        <p:nvSpPr>
          <p:cNvPr id="173" name="Rectangle 9"/>
          <p:cNvSpPr>
            <a:spLocks noChangeArrowheads="1"/>
          </p:cNvSpPr>
          <p:nvPr/>
        </p:nvSpPr>
        <p:spPr bwMode="auto">
          <a:xfrm>
            <a:off x="6760165" y="2605842"/>
            <a:ext cx="357190" cy="35719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+</a:t>
            </a:r>
            <a:endParaRPr lang="en-GB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174" name="Oval 16"/>
          <p:cNvSpPr>
            <a:spLocks noChangeArrowheads="1"/>
          </p:cNvSpPr>
          <p:nvPr/>
        </p:nvSpPr>
        <p:spPr bwMode="auto">
          <a:xfrm>
            <a:off x="6277959" y="1893129"/>
            <a:ext cx="428628" cy="428628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GB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mmi12" pitchFamily="34" charset="0"/>
              </a:rPr>
              <a:t>v</a:t>
            </a:r>
            <a:r>
              <a:rPr lang="en-GB" baseline="-25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mmi12" pitchFamily="34" charset="0"/>
              </a:rPr>
              <a:t>11</a:t>
            </a:r>
            <a:endParaRPr lang="en-GB" baseline="-25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mmi12" pitchFamily="34" charset="0"/>
            </a:endParaRPr>
          </a:p>
        </p:txBody>
      </p:sp>
      <p:cxnSp>
        <p:nvCxnSpPr>
          <p:cNvPr id="175" name="AutoShape 19"/>
          <p:cNvCxnSpPr>
            <a:cxnSpLocks noChangeShapeType="1"/>
            <a:stCxn id="173" idx="0"/>
            <a:endCxn id="174" idx="4"/>
          </p:cNvCxnSpPr>
          <p:nvPr/>
        </p:nvCxnSpPr>
        <p:spPr bwMode="auto">
          <a:xfrm rot="16200000" flipV="1">
            <a:off x="6573475" y="2240556"/>
            <a:ext cx="284085" cy="4464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76" name="AutoShape 19"/>
          <p:cNvCxnSpPr>
            <a:cxnSpLocks noChangeShapeType="1"/>
            <a:stCxn id="173" idx="1"/>
            <a:endCxn id="172" idx="6"/>
          </p:cNvCxnSpPr>
          <p:nvPr/>
        </p:nvCxnSpPr>
        <p:spPr bwMode="auto">
          <a:xfrm rot="10800000">
            <a:off x="5345751" y="2784437"/>
            <a:ext cx="1414414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none" w="lg" len="lg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77" name="Oval 16"/>
          <p:cNvSpPr>
            <a:spLocks noChangeArrowheads="1"/>
          </p:cNvSpPr>
          <p:nvPr/>
        </p:nvSpPr>
        <p:spPr bwMode="auto">
          <a:xfrm>
            <a:off x="7135215" y="1893129"/>
            <a:ext cx="428628" cy="428628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GB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mmi12" pitchFamily="34" charset="0"/>
              </a:rPr>
              <a:t>v</a:t>
            </a:r>
            <a:r>
              <a:rPr lang="en-GB" baseline="-25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mmi12" pitchFamily="34" charset="0"/>
              </a:rPr>
              <a:t>21</a:t>
            </a:r>
            <a:endParaRPr lang="en-GB" baseline="-25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mmi12" pitchFamily="34" charset="0"/>
            </a:endParaRPr>
          </a:p>
        </p:txBody>
      </p:sp>
      <p:cxnSp>
        <p:nvCxnSpPr>
          <p:cNvPr id="178" name="AutoShape 19"/>
          <p:cNvCxnSpPr>
            <a:cxnSpLocks noChangeShapeType="1"/>
            <a:stCxn id="173" idx="0"/>
            <a:endCxn id="177" idx="4"/>
          </p:cNvCxnSpPr>
          <p:nvPr/>
        </p:nvCxnSpPr>
        <p:spPr bwMode="auto">
          <a:xfrm rot="5400000" flipH="1" flipV="1">
            <a:off x="7002102" y="2258416"/>
            <a:ext cx="284085" cy="410769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80" name="Oval 16"/>
          <p:cNvSpPr>
            <a:spLocks noChangeArrowheads="1"/>
          </p:cNvSpPr>
          <p:nvPr/>
        </p:nvSpPr>
        <p:spPr bwMode="auto">
          <a:xfrm>
            <a:off x="4913881" y="3705016"/>
            <a:ext cx="428628" cy="428628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en-GB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mmi12" pitchFamily="34" charset="0"/>
              </a:rPr>
              <a:t>t</a:t>
            </a:r>
            <a:r>
              <a:rPr lang="en-GB" baseline="-25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mmi12" pitchFamily="34" charset="0"/>
              </a:rPr>
              <a:t>2</a:t>
            </a:r>
            <a:endParaRPr lang="en-GB" baseline="-25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mmi12" pitchFamily="34" charset="0"/>
            </a:endParaRPr>
          </a:p>
        </p:txBody>
      </p:sp>
      <p:sp>
        <p:nvSpPr>
          <p:cNvPr id="181" name="Rectangle 9"/>
          <p:cNvSpPr>
            <a:spLocks noChangeArrowheads="1"/>
          </p:cNvSpPr>
          <p:nvPr/>
        </p:nvSpPr>
        <p:spPr bwMode="auto">
          <a:xfrm>
            <a:off x="6760165" y="3740735"/>
            <a:ext cx="357190" cy="35719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+</a:t>
            </a:r>
            <a:endParaRPr lang="en-GB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182" name="Oval 16"/>
          <p:cNvSpPr>
            <a:spLocks noChangeArrowheads="1"/>
          </p:cNvSpPr>
          <p:nvPr/>
        </p:nvSpPr>
        <p:spPr bwMode="auto">
          <a:xfrm>
            <a:off x="6277959" y="3032887"/>
            <a:ext cx="428628" cy="428628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GB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mmi12" pitchFamily="34" charset="0"/>
              </a:rPr>
              <a:t>v</a:t>
            </a:r>
            <a:r>
              <a:rPr lang="en-GB" baseline="-25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mmi12" pitchFamily="34" charset="0"/>
              </a:rPr>
              <a:t>12</a:t>
            </a:r>
            <a:endParaRPr lang="en-GB" baseline="-25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mmi12" pitchFamily="34" charset="0"/>
            </a:endParaRPr>
          </a:p>
        </p:txBody>
      </p:sp>
      <p:cxnSp>
        <p:nvCxnSpPr>
          <p:cNvPr id="183" name="AutoShape 19"/>
          <p:cNvCxnSpPr>
            <a:cxnSpLocks noChangeShapeType="1"/>
            <a:stCxn id="181" idx="0"/>
            <a:endCxn id="182" idx="4"/>
          </p:cNvCxnSpPr>
          <p:nvPr/>
        </p:nvCxnSpPr>
        <p:spPr bwMode="auto">
          <a:xfrm rot="16200000" flipV="1">
            <a:off x="6575907" y="3377881"/>
            <a:ext cx="279220" cy="4464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84" name="AutoShape 19"/>
          <p:cNvCxnSpPr>
            <a:cxnSpLocks noChangeShapeType="1"/>
            <a:stCxn id="181" idx="1"/>
            <a:endCxn id="180" idx="6"/>
          </p:cNvCxnSpPr>
          <p:nvPr/>
        </p:nvCxnSpPr>
        <p:spPr bwMode="auto">
          <a:xfrm rot="10800000">
            <a:off x="5342509" y="3919330"/>
            <a:ext cx="1417656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85" name="Oval 16"/>
          <p:cNvSpPr>
            <a:spLocks noChangeArrowheads="1"/>
          </p:cNvSpPr>
          <p:nvPr/>
        </p:nvSpPr>
        <p:spPr bwMode="auto">
          <a:xfrm>
            <a:off x="7135215" y="3032887"/>
            <a:ext cx="428628" cy="428628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GB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mmi12" pitchFamily="34" charset="0"/>
              </a:rPr>
              <a:t>v</a:t>
            </a:r>
            <a:r>
              <a:rPr lang="en-GB" baseline="-25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mmi12" pitchFamily="34" charset="0"/>
              </a:rPr>
              <a:t>22</a:t>
            </a:r>
            <a:endParaRPr lang="en-GB" baseline="-25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mmi12" pitchFamily="34" charset="0"/>
            </a:endParaRPr>
          </a:p>
        </p:txBody>
      </p:sp>
      <p:cxnSp>
        <p:nvCxnSpPr>
          <p:cNvPr id="186" name="AutoShape 19"/>
          <p:cNvCxnSpPr>
            <a:cxnSpLocks noChangeShapeType="1"/>
            <a:stCxn id="181" idx="0"/>
            <a:endCxn id="185" idx="4"/>
          </p:cNvCxnSpPr>
          <p:nvPr/>
        </p:nvCxnSpPr>
        <p:spPr bwMode="auto">
          <a:xfrm rot="5400000" flipH="1" flipV="1">
            <a:off x="7004534" y="3395741"/>
            <a:ext cx="279220" cy="410769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01" name="Straight Arrow Connector 200"/>
          <p:cNvCxnSpPr/>
          <p:nvPr/>
        </p:nvCxnSpPr>
        <p:spPr>
          <a:xfrm flipV="1">
            <a:off x="1926078" y="2443018"/>
            <a:ext cx="239852" cy="163996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/>
          <p:nvPr/>
        </p:nvCxnSpPr>
        <p:spPr>
          <a:xfrm rot="10800000">
            <a:off x="1340991" y="2444114"/>
            <a:ext cx="206101" cy="146686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/>
          <p:cNvCxnSpPr/>
          <p:nvPr/>
        </p:nvCxnSpPr>
        <p:spPr>
          <a:xfrm rot="10800000">
            <a:off x="1341385" y="3560043"/>
            <a:ext cx="205707" cy="162212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/>
          <p:cNvCxnSpPr/>
          <p:nvPr/>
        </p:nvCxnSpPr>
        <p:spPr>
          <a:xfrm flipV="1">
            <a:off x="1932564" y="3574473"/>
            <a:ext cx="233366" cy="157707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/>
          <p:cNvCxnSpPr/>
          <p:nvPr/>
        </p:nvCxnSpPr>
        <p:spPr>
          <a:xfrm rot="10800000">
            <a:off x="6526719" y="2430162"/>
            <a:ext cx="206591" cy="151402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/>
          <p:cNvCxnSpPr/>
          <p:nvPr/>
        </p:nvCxnSpPr>
        <p:spPr>
          <a:xfrm flipV="1">
            <a:off x="7120648" y="2415309"/>
            <a:ext cx="194553" cy="159576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/>
          <p:nvPr/>
        </p:nvCxnSpPr>
        <p:spPr>
          <a:xfrm flipV="1">
            <a:off x="7132242" y="3579091"/>
            <a:ext cx="173722" cy="135306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>
          <a:xfrm rot="10800000">
            <a:off x="6539347" y="3579092"/>
            <a:ext cx="184726" cy="129308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 rot="10800000">
            <a:off x="2023007" y="2876301"/>
            <a:ext cx="1196848" cy="7552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 rot="10800000" flipV="1">
            <a:off x="2025539" y="4028902"/>
            <a:ext cx="1172090" cy="2770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/>
          <p:cNvCxnSpPr/>
          <p:nvPr/>
        </p:nvCxnSpPr>
        <p:spPr>
          <a:xfrm rot="16200000" flipV="1">
            <a:off x="3463049" y="4435811"/>
            <a:ext cx="583658" cy="466931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/>
          <p:nvPr/>
        </p:nvCxnSpPr>
        <p:spPr>
          <a:xfrm rot="5400000" flipH="1" flipV="1">
            <a:off x="4622260" y="4460133"/>
            <a:ext cx="625812" cy="415047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/>
          <p:cNvCxnSpPr/>
          <p:nvPr/>
        </p:nvCxnSpPr>
        <p:spPr>
          <a:xfrm rot="5400000" flipH="1" flipV="1">
            <a:off x="4302870" y="5447493"/>
            <a:ext cx="327496" cy="3238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/>
          <p:nvPr/>
        </p:nvCxnSpPr>
        <p:spPr>
          <a:xfrm>
            <a:off x="5525311" y="2859932"/>
            <a:ext cx="1166434" cy="7959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 flipV="1">
            <a:off x="5527668" y="4031673"/>
            <a:ext cx="1150223" cy="1081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>
          <a:xfrm rot="5400000">
            <a:off x="4124527" y="5428035"/>
            <a:ext cx="291832" cy="1588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/>
          <p:cNvCxnSpPr/>
          <p:nvPr/>
        </p:nvCxnSpPr>
        <p:spPr>
          <a:xfrm rot="5400000">
            <a:off x="4533092" y="4406632"/>
            <a:ext cx="466925" cy="291829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/>
          <p:cNvCxnSpPr/>
          <p:nvPr/>
        </p:nvCxnSpPr>
        <p:spPr>
          <a:xfrm rot="16200000" flipH="1">
            <a:off x="3730558" y="4421221"/>
            <a:ext cx="379379" cy="272374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/>
          <p:nvPr/>
        </p:nvCxnSpPr>
        <p:spPr>
          <a:xfrm flipV="1">
            <a:off x="2003901" y="3832167"/>
            <a:ext cx="1179874" cy="534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Arrow Connector 240"/>
          <p:cNvCxnSpPr/>
          <p:nvPr/>
        </p:nvCxnSpPr>
        <p:spPr>
          <a:xfrm>
            <a:off x="1990931" y="2710778"/>
            <a:ext cx="1195614" cy="95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Arrow Connector 241"/>
          <p:cNvCxnSpPr/>
          <p:nvPr/>
        </p:nvCxnSpPr>
        <p:spPr>
          <a:xfrm rot="10800000">
            <a:off x="5554497" y="2675106"/>
            <a:ext cx="1157589" cy="9729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Arrow Connector 243"/>
          <p:cNvCxnSpPr/>
          <p:nvPr/>
        </p:nvCxnSpPr>
        <p:spPr>
          <a:xfrm rot="10800000">
            <a:off x="5551256" y="3813636"/>
            <a:ext cx="1158962" cy="5600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Arrow Connector 244"/>
          <p:cNvCxnSpPr/>
          <p:nvPr/>
        </p:nvCxnSpPr>
        <p:spPr>
          <a:xfrm>
            <a:off x="6664036" y="2336800"/>
            <a:ext cx="211260" cy="149552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Arrow Connector 247"/>
          <p:cNvCxnSpPr/>
          <p:nvPr/>
        </p:nvCxnSpPr>
        <p:spPr>
          <a:xfrm rot="10800000" flipV="1">
            <a:off x="6984952" y="2341418"/>
            <a:ext cx="191703" cy="134716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Arrow Connector 251"/>
          <p:cNvCxnSpPr/>
          <p:nvPr/>
        </p:nvCxnSpPr>
        <p:spPr>
          <a:xfrm rot="10800000" flipV="1">
            <a:off x="6986327" y="3491344"/>
            <a:ext cx="190328" cy="131377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Arrow Connector 252"/>
          <p:cNvCxnSpPr/>
          <p:nvPr/>
        </p:nvCxnSpPr>
        <p:spPr>
          <a:xfrm>
            <a:off x="6645564" y="3463637"/>
            <a:ext cx="214501" cy="162428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Arrow Connector 255"/>
          <p:cNvCxnSpPr/>
          <p:nvPr/>
        </p:nvCxnSpPr>
        <p:spPr>
          <a:xfrm rot="10800000" flipV="1">
            <a:off x="1787631" y="2355276"/>
            <a:ext cx="216660" cy="153384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Arrow Connector 256"/>
          <p:cNvCxnSpPr/>
          <p:nvPr/>
        </p:nvCxnSpPr>
        <p:spPr>
          <a:xfrm>
            <a:off x="1473200" y="2350655"/>
            <a:ext cx="212436" cy="143163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Arrow Connector 258"/>
          <p:cNvCxnSpPr/>
          <p:nvPr/>
        </p:nvCxnSpPr>
        <p:spPr>
          <a:xfrm>
            <a:off x="1482436" y="3463636"/>
            <a:ext cx="237591" cy="198979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Arrow Connector 259"/>
          <p:cNvCxnSpPr/>
          <p:nvPr/>
        </p:nvCxnSpPr>
        <p:spPr>
          <a:xfrm rot="10800000" flipV="1">
            <a:off x="1780163" y="3472875"/>
            <a:ext cx="214892" cy="155541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Line 37"/>
          <p:cNvSpPr>
            <a:spLocks noChangeShapeType="1"/>
          </p:cNvSpPr>
          <p:nvPr/>
        </p:nvSpPr>
        <p:spPr bwMode="auto">
          <a:xfrm>
            <a:off x="1906622" y="1696524"/>
            <a:ext cx="661481" cy="749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6" name="Line 38"/>
          <p:cNvSpPr>
            <a:spLocks noChangeShapeType="1"/>
          </p:cNvSpPr>
          <p:nvPr/>
        </p:nvSpPr>
        <p:spPr bwMode="auto">
          <a:xfrm flipV="1">
            <a:off x="1906622" y="1099224"/>
            <a:ext cx="654" cy="597299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+mn-lt"/>
            </a:endParaRPr>
          </a:p>
        </p:txBody>
      </p:sp>
      <p:sp>
        <p:nvSpPr>
          <p:cNvPr id="267" name="Freeform 39"/>
          <p:cNvSpPr>
            <a:spLocks/>
          </p:cNvSpPr>
          <p:nvPr/>
        </p:nvSpPr>
        <p:spPr bwMode="auto">
          <a:xfrm>
            <a:off x="1906622" y="1273843"/>
            <a:ext cx="457199" cy="420433"/>
          </a:xfrm>
          <a:custGeom>
            <a:avLst/>
            <a:gdLst/>
            <a:ahLst/>
            <a:cxnLst>
              <a:cxn ang="0">
                <a:pos x="9" y="559"/>
              </a:cxn>
              <a:cxn ang="0">
                <a:pos x="30" y="557"/>
              </a:cxn>
              <a:cxn ang="0">
                <a:pos x="49" y="552"/>
              </a:cxn>
              <a:cxn ang="0">
                <a:pos x="70" y="547"/>
              </a:cxn>
              <a:cxn ang="0">
                <a:pos x="91" y="540"/>
              </a:cxn>
              <a:cxn ang="0">
                <a:pos x="110" y="531"/>
              </a:cxn>
              <a:cxn ang="0">
                <a:pos x="131" y="519"/>
              </a:cxn>
              <a:cxn ang="0">
                <a:pos x="152" y="503"/>
              </a:cxn>
              <a:cxn ang="0">
                <a:pos x="170" y="485"/>
              </a:cxn>
              <a:cxn ang="0">
                <a:pos x="191" y="459"/>
              </a:cxn>
              <a:cxn ang="0">
                <a:pos x="212" y="429"/>
              </a:cxn>
              <a:cxn ang="0">
                <a:pos x="231" y="396"/>
              </a:cxn>
              <a:cxn ang="0">
                <a:pos x="252" y="356"/>
              </a:cxn>
              <a:cxn ang="0">
                <a:pos x="273" y="312"/>
              </a:cxn>
              <a:cxn ang="0">
                <a:pos x="291" y="265"/>
              </a:cxn>
              <a:cxn ang="0">
                <a:pos x="312" y="219"/>
              </a:cxn>
              <a:cxn ang="0">
                <a:pos x="333" y="170"/>
              </a:cxn>
              <a:cxn ang="0">
                <a:pos x="352" y="126"/>
              </a:cxn>
              <a:cxn ang="0">
                <a:pos x="373" y="84"/>
              </a:cxn>
              <a:cxn ang="0">
                <a:pos x="394" y="49"/>
              </a:cxn>
              <a:cxn ang="0">
                <a:pos x="413" y="23"/>
              </a:cxn>
              <a:cxn ang="0">
                <a:pos x="434" y="7"/>
              </a:cxn>
              <a:cxn ang="0">
                <a:pos x="455" y="0"/>
              </a:cxn>
              <a:cxn ang="0">
                <a:pos x="473" y="7"/>
              </a:cxn>
              <a:cxn ang="0">
                <a:pos x="494" y="23"/>
              </a:cxn>
              <a:cxn ang="0">
                <a:pos x="515" y="49"/>
              </a:cxn>
              <a:cxn ang="0">
                <a:pos x="536" y="84"/>
              </a:cxn>
              <a:cxn ang="0">
                <a:pos x="555" y="126"/>
              </a:cxn>
              <a:cxn ang="0">
                <a:pos x="576" y="170"/>
              </a:cxn>
              <a:cxn ang="0">
                <a:pos x="597" y="219"/>
              </a:cxn>
              <a:cxn ang="0">
                <a:pos x="615" y="265"/>
              </a:cxn>
              <a:cxn ang="0">
                <a:pos x="636" y="312"/>
              </a:cxn>
              <a:cxn ang="0">
                <a:pos x="657" y="356"/>
              </a:cxn>
              <a:cxn ang="0">
                <a:pos x="676" y="396"/>
              </a:cxn>
              <a:cxn ang="0">
                <a:pos x="697" y="429"/>
              </a:cxn>
              <a:cxn ang="0">
                <a:pos x="718" y="459"/>
              </a:cxn>
              <a:cxn ang="0">
                <a:pos x="737" y="485"/>
              </a:cxn>
              <a:cxn ang="0">
                <a:pos x="757" y="503"/>
              </a:cxn>
              <a:cxn ang="0">
                <a:pos x="778" y="519"/>
              </a:cxn>
              <a:cxn ang="0">
                <a:pos x="797" y="531"/>
              </a:cxn>
              <a:cxn ang="0">
                <a:pos x="818" y="540"/>
              </a:cxn>
              <a:cxn ang="0">
                <a:pos x="839" y="547"/>
              </a:cxn>
              <a:cxn ang="0">
                <a:pos x="858" y="552"/>
              </a:cxn>
              <a:cxn ang="0">
                <a:pos x="879" y="557"/>
              </a:cxn>
              <a:cxn ang="0">
                <a:pos x="900" y="559"/>
              </a:cxn>
              <a:cxn ang="0">
                <a:pos x="918" y="559"/>
              </a:cxn>
              <a:cxn ang="0">
                <a:pos x="939" y="561"/>
              </a:cxn>
              <a:cxn ang="0">
                <a:pos x="960" y="561"/>
              </a:cxn>
              <a:cxn ang="0">
                <a:pos x="979" y="561"/>
              </a:cxn>
              <a:cxn ang="0">
                <a:pos x="1000" y="561"/>
              </a:cxn>
            </a:cxnLst>
            <a:rect l="0" t="0" r="r" b="b"/>
            <a:pathLst>
              <a:path w="1011" h="561">
                <a:moveTo>
                  <a:pt x="0" y="559"/>
                </a:moveTo>
                <a:lnTo>
                  <a:pt x="9" y="559"/>
                </a:lnTo>
                <a:lnTo>
                  <a:pt x="19" y="557"/>
                </a:lnTo>
                <a:lnTo>
                  <a:pt x="30" y="557"/>
                </a:lnTo>
                <a:lnTo>
                  <a:pt x="40" y="554"/>
                </a:lnTo>
                <a:lnTo>
                  <a:pt x="49" y="552"/>
                </a:lnTo>
                <a:lnTo>
                  <a:pt x="61" y="550"/>
                </a:lnTo>
                <a:lnTo>
                  <a:pt x="70" y="547"/>
                </a:lnTo>
                <a:lnTo>
                  <a:pt x="79" y="545"/>
                </a:lnTo>
                <a:lnTo>
                  <a:pt x="91" y="540"/>
                </a:lnTo>
                <a:lnTo>
                  <a:pt x="100" y="536"/>
                </a:lnTo>
                <a:lnTo>
                  <a:pt x="110" y="531"/>
                </a:lnTo>
                <a:lnTo>
                  <a:pt x="121" y="526"/>
                </a:lnTo>
                <a:lnTo>
                  <a:pt x="131" y="519"/>
                </a:lnTo>
                <a:lnTo>
                  <a:pt x="140" y="512"/>
                </a:lnTo>
                <a:lnTo>
                  <a:pt x="152" y="503"/>
                </a:lnTo>
                <a:lnTo>
                  <a:pt x="161" y="494"/>
                </a:lnTo>
                <a:lnTo>
                  <a:pt x="170" y="485"/>
                </a:lnTo>
                <a:lnTo>
                  <a:pt x="182" y="473"/>
                </a:lnTo>
                <a:lnTo>
                  <a:pt x="191" y="459"/>
                </a:lnTo>
                <a:lnTo>
                  <a:pt x="201" y="445"/>
                </a:lnTo>
                <a:lnTo>
                  <a:pt x="212" y="429"/>
                </a:lnTo>
                <a:lnTo>
                  <a:pt x="222" y="412"/>
                </a:lnTo>
                <a:lnTo>
                  <a:pt x="231" y="396"/>
                </a:lnTo>
                <a:lnTo>
                  <a:pt x="242" y="375"/>
                </a:lnTo>
                <a:lnTo>
                  <a:pt x="252" y="356"/>
                </a:lnTo>
                <a:lnTo>
                  <a:pt x="261" y="335"/>
                </a:lnTo>
                <a:lnTo>
                  <a:pt x="273" y="312"/>
                </a:lnTo>
                <a:lnTo>
                  <a:pt x="282" y="289"/>
                </a:lnTo>
                <a:lnTo>
                  <a:pt x="291" y="265"/>
                </a:lnTo>
                <a:lnTo>
                  <a:pt x="303" y="242"/>
                </a:lnTo>
                <a:lnTo>
                  <a:pt x="312" y="219"/>
                </a:lnTo>
                <a:lnTo>
                  <a:pt x="322" y="193"/>
                </a:lnTo>
                <a:lnTo>
                  <a:pt x="333" y="170"/>
                </a:lnTo>
                <a:lnTo>
                  <a:pt x="343" y="147"/>
                </a:lnTo>
                <a:lnTo>
                  <a:pt x="352" y="126"/>
                </a:lnTo>
                <a:lnTo>
                  <a:pt x="364" y="105"/>
                </a:lnTo>
                <a:lnTo>
                  <a:pt x="373" y="84"/>
                </a:lnTo>
                <a:lnTo>
                  <a:pt x="382" y="65"/>
                </a:lnTo>
                <a:lnTo>
                  <a:pt x="394" y="49"/>
                </a:lnTo>
                <a:lnTo>
                  <a:pt x="403" y="35"/>
                </a:lnTo>
                <a:lnTo>
                  <a:pt x="413" y="23"/>
                </a:lnTo>
                <a:lnTo>
                  <a:pt x="424" y="14"/>
                </a:lnTo>
                <a:lnTo>
                  <a:pt x="434" y="7"/>
                </a:lnTo>
                <a:lnTo>
                  <a:pt x="443" y="2"/>
                </a:lnTo>
                <a:lnTo>
                  <a:pt x="455" y="0"/>
                </a:lnTo>
                <a:lnTo>
                  <a:pt x="464" y="2"/>
                </a:lnTo>
                <a:lnTo>
                  <a:pt x="473" y="7"/>
                </a:lnTo>
                <a:lnTo>
                  <a:pt x="485" y="14"/>
                </a:lnTo>
                <a:lnTo>
                  <a:pt x="494" y="23"/>
                </a:lnTo>
                <a:lnTo>
                  <a:pt x="506" y="35"/>
                </a:lnTo>
                <a:lnTo>
                  <a:pt x="515" y="49"/>
                </a:lnTo>
                <a:lnTo>
                  <a:pt x="524" y="65"/>
                </a:lnTo>
                <a:lnTo>
                  <a:pt x="536" y="84"/>
                </a:lnTo>
                <a:lnTo>
                  <a:pt x="545" y="105"/>
                </a:lnTo>
                <a:lnTo>
                  <a:pt x="555" y="126"/>
                </a:lnTo>
                <a:lnTo>
                  <a:pt x="566" y="147"/>
                </a:lnTo>
                <a:lnTo>
                  <a:pt x="576" y="170"/>
                </a:lnTo>
                <a:lnTo>
                  <a:pt x="585" y="193"/>
                </a:lnTo>
                <a:lnTo>
                  <a:pt x="597" y="219"/>
                </a:lnTo>
                <a:lnTo>
                  <a:pt x="606" y="242"/>
                </a:lnTo>
                <a:lnTo>
                  <a:pt x="615" y="265"/>
                </a:lnTo>
                <a:lnTo>
                  <a:pt x="627" y="289"/>
                </a:lnTo>
                <a:lnTo>
                  <a:pt x="636" y="312"/>
                </a:lnTo>
                <a:lnTo>
                  <a:pt x="646" y="335"/>
                </a:lnTo>
                <a:lnTo>
                  <a:pt x="657" y="356"/>
                </a:lnTo>
                <a:lnTo>
                  <a:pt x="667" y="375"/>
                </a:lnTo>
                <a:lnTo>
                  <a:pt x="676" y="396"/>
                </a:lnTo>
                <a:lnTo>
                  <a:pt x="688" y="412"/>
                </a:lnTo>
                <a:lnTo>
                  <a:pt x="697" y="429"/>
                </a:lnTo>
                <a:lnTo>
                  <a:pt x="706" y="445"/>
                </a:lnTo>
                <a:lnTo>
                  <a:pt x="718" y="459"/>
                </a:lnTo>
                <a:lnTo>
                  <a:pt x="727" y="473"/>
                </a:lnTo>
                <a:lnTo>
                  <a:pt x="737" y="485"/>
                </a:lnTo>
                <a:lnTo>
                  <a:pt x="748" y="494"/>
                </a:lnTo>
                <a:lnTo>
                  <a:pt x="757" y="503"/>
                </a:lnTo>
                <a:lnTo>
                  <a:pt x="767" y="512"/>
                </a:lnTo>
                <a:lnTo>
                  <a:pt x="778" y="519"/>
                </a:lnTo>
                <a:lnTo>
                  <a:pt x="788" y="526"/>
                </a:lnTo>
                <a:lnTo>
                  <a:pt x="797" y="531"/>
                </a:lnTo>
                <a:lnTo>
                  <a:pt x="809" y="536"/>
                </a:lnTo>
                <a:lnTo>
                  <a:pt x="818" y="540"/>
                </a:lnTo>
                <a:lnTo>
                  <a:pt x="827" y="545"/>
                </a:lnTo>
                <a:lnTo>
                  <a:pt x="839" y="547"/>
                </a:lnTo>
                <a:lnTo>
                  <a:pt x="848" y="550"/>
                </a:lnTo>
                <a:lnTo>
                  <a:pt x="858" y="552"/>
                </a:lnTo>
                <a:lnTo>
                  <a:pt x="869" y="554"/>
                </a:lnTo>
                <a:lnTo>
                  <a:pt x="879" y="557"/>
                </a:lnTo>
                <a:lnTo>
                  <a:pt x="888" y="557"/>
                </a:lnTo>
                <a:lnTo>
                  <a:pt x="900" y="559"/>
                </a:lnTo>
                <a:lnTo>
                  <a:pt x="909" y="559"/>
                </a:lnTo>
                <a:lnTo>
                  <a:pt x="918" y="559"/>
                </a:lnTo>
                <a:lnTo>
                  <a:pt x="930" y="561"/>
                </a:lnTo>
                <a:lnTo>
                  <a:pt x="939" y="561"/>
                </a:lnTo>
                <a:lnTo>
                  <a:pt x="949" y="561"/>
                </a:lnTo>
                <a:lnTo>
                  <a:pt x="960" y="561"/>
                </a:lnTo>
                <a:lnTo>
                  <a:pt x="970" y="561"/>
                </a:lnTo>
                <a:lnTo>
                  <a:pt x="979" y="561"/>
                </a:lnTo>
                <a:lnTo>
                  <a:pt x="991" y="561"/>
                </a:lnTo>
                <a:lnTo>
                  <a:pt x="1000" y="561"/>
                </a:lnTo>
                <a:lnTo>
                  <a:pt x="1011" y="561"/>
                </a:lnTo>
              </a:path>
            </a:pathLst>
          </a:custGeom>
          <a:noFill/>
          <a:ln w="25400" cap="flat">
            <a:solidFill>
              <a:srgbClr val="00000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1" name="Line 37"/>
          <p:cNvSpPr>
            <a:spLocks noChangeShapeType="1"/>
          </p:cNvSpPr>
          <p:nvPr/>
        </p:nvSpPr>
        <p:spPr bwMode="auto">
          <a:xfrm>
            <a:off x="988980" y="1703009"/>
            <a:ext cx="661481" cy="749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2" name="Line 38"/>
          <p:cNvSpPr>
            <a:spLocks noChangeShapeType="1"/>
          </p:cNvSpPr>
          <p:nvPr/>
        </p:nvSpPr>
        <p:spPr bwMode="auto">
          <a:xfrm flipV="1">
            <a:off x="988980" y="1105709"/>
            <a:ext cx="654" cy="597299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+mn-lt"/>
            </a:endParaRPr>
          </a:p>
        </p:txBody>
      </p:sp>
      <p:sp>
        <p:nvSpPr>
          <p:cNvPr id="273" name="Freeform 39"/>
          <p:cNvSpPr>
            <a:spLocks/>
          </p:cNvSpPr>
          <p:nvPr/>
        </p:nvSpPr>
        <p:spPr bwMode="auto">
          <a:xfrm>
            <a:off x="988980" y="1280328"/>
            <a:ext cx="661481" cy="420433"/>
          </a:xfrm>
          <a:custGeom>
            <a:avLst/>
            <a:gdLst/>
            <a:ahLst/>
            <a:cxnLst>
              <a:cxn ang="0">
                <a:pos x="9" y="559"/>
              </a:cxn>
              <a:cxn ang="0">
                <a:pos x="30" y="557"/>
              </a:cxn>
              <a:cxn ang="0">
                <a:pos x="49" y="552"/>
              </a:cxn>
              <a:cxn ang="0">
                <a:pos x="70" y="547"/>
              </a:cxn>
              <a:cxn ang="0">
                <a:pos x="91" y="540"/>
              </a:cxn>
              <a:cxn ang="0">
                <a:pos x="110" y="531"/>
              </a:cxn>
              <a:cxn ang="0">
                <a:pos x="131" y="519"/>
              </a:cxn>
              <a:cxn ang="0">
                <a:pos x="152" y="503"/>
              </a:cxn>
              <a:cxn ang="0">
                <a:pos x="170" y="485"/>
              </a:cxn>
              <a:cxn ang="0">
                <a:pos x="191" y="459"/>
              </a:cxn>
              <a:cxn ang="0">
                <a:pos x="212" y="429"/>
              </a:cxn>
              <a:cxn ang="0">
                <a:pos x="231" y="396"/>
              </a:cxn>
              <a:cxn ang="0">
                <a:pos x="252" y="356"/>
              </a:cxn>
              <a:cxn ang="0">
                <a:pos x="273" y="312"/>
              </a:cxn>
              <a:cxn ang="0">
                <a:pos x="291" y="265"/>
              </a:cxn>
              <a:cxn ang="0">
                <a:pos x="312" y="219"/>
              </a:cxn>
              <a:cxn ang="0">
                <a:pos x="333" y="170"/>
              </a:cxn>
              <a:cxn ang="0">
                <a:pos x="352" y="126"/>
              </a:cxn>
              <a:cxn ang="0">
                <a:pos x="373" y="84"/>
              </a:cxn>
              <a:cxn ang="0">
                <a:pos x="394" y="49"/>
              </a:cxn>
              <a:cxn ang="0">
                <a:pos x="413" y="23"/>
              </a:cxn>
              <a:cxn ang="0">
                <a:pos x="434" y="7"/>
              </a:cxn>
              <a:cxn ang="0">
                <a:pos x="455" y="0"/>
              </a:cxn>
              <a:cxn ang="0">
                <a:pos x="473" y="7"/>
              </a:cxn>
              <a:cxn ang="0">
                <a:pos x="494" y="23"/>
              </a:cxn>
              <a:cxn ang="0">
                <a:pos x="515" y="49"/>
              </a:cxn>
              <a:cxn ang="0">
                <a:pos x="536" y="84"/>
              </a:cxn>
              <a:cxn ang="0">
                <a:pos x="555" y="126"/>
              </a:cxn>
              <a:cxn ang="0">
                <a:pos x="576" y="170"/>
              </a:cxn>
              <a:cxn ang="0">
                <a:pos x="597" y="219"/>
              </a:cxn>
              <a:cxn ang="0">
                <a:pos x="615" y="265"/>
              </a:cxn>
              <a:cxn ang="0">
                <a:pos x="636" y="312"/>
              </a:cxn>
              <a:cxn ang="0">
                <a:pos x="657" y="356"/>
              </a:cxn>
              <a:cxn ang="0">
                <a:pos x="676" y="396"/>
              </a:cxn>
              <a:cxn ang="0">
                <a:pos x="697" y="429"/>
              </a:cxn>
              <a:cxn ang="0">
                <a:pos x="718" y="459"/>
              </a:cxn>
              <a:cxn ang="0">
                <a:pos x="737" y="485"/>
              </a:cxn>
              <a:cxn ang="0">
                <a:pos x="757" y="503"/>
              </a:cxn>
              <a:cxn ang="0">
                <a:pos x="778" y="519"/>
              </a:cxn>
              <a:cxn ang="0">
                <a:pos x="797" y="531"/>
              </a:cxn>
              <a:cxn ang="0">
                <a:pos x="818" y="540"/>
              </a:cxn>
              <a:cxn ang="0">
                <a:pos x="839" y="547"/>
              </a:cxn>
              <a:cxn ang="0">
                <a:pos x="858" y="552"/>
              </a:cxn>
              <a:cxn ang="0">
                <a:pos x="879" y="557"/>
              </a:cxn>
              <a:cxn ang="0">
                <a:pos x="900" y="559"/>
              </a:cxn>
              <a:cxn ang="0">
                <a:pos x="918" y="559"/>
              </a:cxn>
              <a:cxn ang="0">
                <a:pos x="939" y="561"/>
              </a:cxn>
              <a:cxn ang="0">
                <a:pos x="960" y="561"/>
              </a:cxn>
              <a:cxn ang="0">
                <a:pos x="979" y="561"/>
              </a:cxn>
              <a:cxn ang="0">
                <a:pos x="1000" y="561"/>
              </a:cxn>
            </a:cxnLst>
            <a:rect l="0" t="0" r="r" b="b"/>
            <a:pathLst>
              <a:path w="1011" h="561">
                <a:moveTo>
                  <a:pt x="0" y="559"/>
                </a:moveTo>
                <a:lnTo>
                  <a:pt x="9" y="559"/>
                </a:lnTo>
                <a:lnTo>
                  <a:pt x="19" y="557"/>
                </a:lnTo>
                <a:lnTo>
                  <a:pt x="30" y="557"/>
                </a:lnTo>
                <a:lnTo>
                  <a:pt x="40" y="554"/>
                </a:lnTo>
                <a:lnTo>
                  <a:pt x="49" y="552"/>
                </a:lnTo>
                <a:lnTo>
                  <a:pt x="61" y="550"/>
                </a:lnTo>
                <a:lnTo>
                  <a:pt x="70" y="547"/>
                </a:lnTo>
                <a:lnTo>
                  <a:pt x="79" y="545"/>
                </a:lnTo>
                <a:lnTo>
                  <a:pt x="91" y="540"/>
                </a:lnTo>
                <a:lnTo>
                  <a:pt x="100" y="536"/>
                </a:lnTo>
                <a:lnTo>
                  <a:pt x="110" y="531"/>
                </a:lnTo>
                <a:lnTo>
                  <a:pt x="121" y="526"/>
                </a:lnTo>
                <a:lnTo>
                  <a:pt x="131" y="519"/>
                </a:lnTo>
                <a:lnTo>
                  <a:pt x="140" y="512"/>
                </a:lnTo>
                <a:lnTo>
                  <a:pt x="152" y="503"/>
                </a:lnTo>
                <a:lnTo>
                  <a:pt x="161" y="494"/>
                </a:lnTo>
                <a:lnTo>
                  <a:pt x="170" y="485"/>
                </a:lnTo>
                <a:lnTo>
                  <a:pt x="182" y="473"/>
                </a:lnTo>
                <a:lnTo>
                  <a:pt x="191" y="459"/>
                </a:lnTo>
                <a:lnTo>
                  <a:pt x="201" y="445"/>
                </a:lnTo>
                <a:lnTo>
                  <a:pt x="212" y="429"/>
                </a:lnTo>
                <a:lnTo>
                  <a:pt x="222" y="412"/>
                </a:lnTo>
                <a:lnTo>
                  <a:pt x="231" y="396"/>
                </a:lnTo>
                <a:lnTo>
                  <a:pt x="242" y="375"/>
                </a:lnTo>
                <a:lnTo>
                  <a:pt x="252" y="356"/>
                </a:lnTo>
                <a:lnTo>
                  <a:pt x="261" y="335"/>
                </a:lnTo>
                <a:lnTo>
                  <a:pt x="273" y="312"/>
                </a:lnTo>
                <a:lnTo>
                  <a:pt x="282" y="289"/>
                </a:lnTo>
                <a:lnTo>
                  <a:pt x="291" y="265"/>
                </a:lnTo>
                <a:lnTo>
                  <a:pt x="303" y="242"/>
                </a:lnTo>
                <a:lnTo>
                  <a:pt x="312" y="219"/>
                </a:lnTo>
                <a:lnTo>
                  <a:pt x="322" y="193"/>
                </a:lnTo>
                <a:lnTo>
                  <a:pt x="333" y="170"/>
                </a:lnTo>
                <a:lnTo>
                  <a:pt x="343" y="147"/>
                </a:lnTo>
                <a:lnTo>
                  <a:pt x="352" y="126"/>
                </a:lnTo>
                <a:lnTo>
                  <a:pt x="364" y="105"/>
                </a:lnTo>
                <a:lnTo>
                  <a:pt x="373" y="84"/>
                </a:lnTo>
                <a:lnTo>
                  <a:pt x="382" y="65"/>
                </a:lnTo>
                <a:lnTo>
                  <a:pt x="394" y="49"/>
                </a:lnTo>
                <a:lnTo>
                  <a:pt x="403" y="35"/>
                </a:lnTo>
                <a:lnTo>
                  <a:pt x="413" y="23"/>
                </a:lnTo>
                <a:lnTo>
                  <a:pt x="424" y="14"/>
                </a:lnTo>
                <a:lnTo>
                  <a:pt x="434" y="7"/>
                </a:lnTo>
                <a:lnTo>
                  <a:pt x="443" y="2"/>
                </a:lnTo>
                <a:lnTo>
                  <a:pt x="455" y="0"/>
                </a:lnTo>
                <a:lnTo>
                  <a:pt x="464" y="2"/>
                </a:lnTo>
                <a:lnTo>
                  <a:pt x="473" y="7"/>
                </a:lnTo>
                <a:lnTo>
                  <a:pt x="485" y="14"/>
                </a:lnTo>
                <a:lnTo>
                  <a:pt x="494" y="23"/>
                </a:lnTo>
                <a:lnTo>
                  <a:pt x="506" y="35"/>
                </a:lnTo>
                <a:lnTo>
                  <a:pt x="515" y="49"/>
                </a:lnTo>
                <a:lnTo>
                  <a:pt x="524" y="65"/>
                </a:lnTo>
                <a:lnTo>
                  <a:pt x="536" y="84"/>
                </a:lnTo>
                <a:lnTo>
                  <a:pt x="545" y="105"/>
                </a:lnTo>
                <a:lnTo>
                  <a:pt x="555" y="126"/>
                </a:lnTo>
                <a:lnTo>
                  <a:pt x="566" y="147"/>
                </a:lnTo>
                <a:lnTo>
                  <a:pt x="576" y="170"/>
                </a:lnTo>
                <a:lnTo>
                  <a:pt x="585" y="193"/>
                </a:lnTo>
                <a:lnTo>
                  <a:pt x="597" y="219"/>
                </a:lnTo>
                <a:lnTo>
                  <a:pt x="606" y="242"/>
                </a:lnTo>
                <a:lnTo>
                  <a:pt x="615" y="265"/>
                </a:lnTo>
                <a:lnTo>
                  <a:pt x="627" y="289"/>
                </a:lnTo>
                <a:lnTo>
                  <a:pt x="636" y="312"/>
                </a:lnTo>
                <a:lnTo>
                  <a:pt x="646" y="335"/>
                </a:lnTo>
                <a:lnTo>
                  <a:pt x="657" y="356"/>
                </a:lnTo>
                <a:lnTo>
                  <a:pt x="667" y="375"/>
                </a:lnTo>
                <a:lnTo>
                  <a:pt x="676" y="396"/>
                </a:lnTo>
                <a:lnTo>
                  <a:pt x="688" y="412"/>
                </a:lnTo>
                <a:lnTo>
                  <a:pt x="697" y="429"/>
                </a:lnTo>
                <a:lnTo>
                  <a:pt x="706" y="445"/>
                </a:lnTo>
                <a:lnTo>
                  <a:pt x="718" y="459"/>
                </a:lnTo>
                <a:lnTo>
                  <a:pt x="727" y="473"/>
                </a:lnTo>
                <a:lnTo>
                  <a:pt x="737" y="485"/>
                </a:lnTo>
                <a:lnTo>
                  <a:pt x="748" y="494"/>
                </a:lnTo>
                <a:lnTo>
                  <a:pt x="757" y="503"/>
                </a:lnTo>
                <a:lnTo>
                  <a:pt x="767" y="512"/>
                </a:lnTo>
                <a:lnTo>
                  <a:pt x="778" y="519"/>
                </a:lnTo>
                <a:lnTo>
                  <a:pt x="788" y="526"/>
                </a:lnTo>
                <a:lnTo>
                  <a:pt x="797" y="531"/>
                </a:lnTo>
                <a:lnTo>
                  <a:pt x="809" y="536"/>
                </a:lnTo>
                <a:lnTo>
                  <a:pt x="818" y="540"/>
                </a:lnTo>
                <a:lnTo>
                  <a:pt x="827" y="545"/>
                </a:lnTo>
                <a:lnTo>
                  <a:pt x="839" y="547"/>
                </a:lnTo>
                <a:lnTo>
                  <a:pt x="848" y="550"/>
                </a:lnTo>
                <a:lnTo>
                  <a:pt x="858" y="552"/>
                </a:lnTo>
                <a:lnTo>
                  <a:pt x="869" y="554"/>
                </a:lnTo>
                <a:lnTo>
                  <a:pt x="879" y="557"/>
                </a:lnTo>
                <a:lnTo>
                  <a:pt x="888" y="557"/>
                </a:lnTo>
                <a:lnTo>
                  <a:pt x="900" y="559"/>
                </a:lnTo>
                <a:lnTo>
                  <a:pt x="909" y="559"/>
                </a:lnTo>
                <a:lnTo>
                  <a:pt x="918" y="559"/>
                </a:lnTo>
                <a:lnTo>
                  <a:pt x="930" y="561"/>
                </a:lnTo>
                <a:lnTo>
                  <a:pt x="939" y="561"/>
                </a:lnTo>
                <a:lnTo>
                  <a:pt x="949" y="561"/>
                </a:lnTo>
                <a:lnTo>
                  <a:pt x="960" y="561"/>
                </a:lnTo>
                <a:lnTo>
                  <a:pt x="970" y="561"/>
                </a:lnTo>
                <a:lnTo>
                  <a:pt x="979" y="561"/>
                </a:lnTo>
                <a:lnTo>
                  <a:pt x="991" y="561"/>
                </a:lnTo>
                <a:lnTo>
                  <a:pt x="1000" y="561"/>
                </a:lnTo>
                <a:lnTo>
                  <a:pt x="1011" y="561"/>
                </a:lnTo>
              </a:path>
            </a:pathLst>
          </a:custGeom>
          <a:noFill/>
          <a:ln w="25400" cap="flat">
            <a:solidFill>
              <a:srgbClr val="00000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5" name="Line 37"/>
          <p:cNvSpPr>
            <a:spLocks noChangeShapeType="1"/>
          </p:cNvSpPr>
          <p:nvPr/>
        </p:nvSpPr>
        <p:spPr bwMode="auto">
          <a:xfrm>
            <a:off x="6209490" y="1680311"/>
            <a:ext cx="661481" cy="749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6" name="Line 38"/>
          <p:cNvSpPr>
            <a:spLocks noChangeShapeType="1"/>
          </p:cNvSpPr>
          <p:nvPr/>
        </p:nvSpPr>
        <p:spPr bwMode="auto">
          <a:xfrm flipV="1">
            <a:off x="6209490" y="1083011"/>
            <a:ext cx="654" cy="597299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+mn-lt"/>
            </a:endParaRPr>
          </a:p>
        </p:txBody>
      </p:sp>
      <p:sp>
        <p:nvSpPr>
          <p:cNvPr id="277" name="Freeform 39"/>
          <p:cNvSpPr>
            <a:spLocks/>
          </p:cNvSpPr>
          <p:nvPr/>
        </p:nvSpPr>
        <p:spPr bwMode="auto">
          <a:xfrm>
            <a:off x="6400800" y="1257630"/>
            <a:ext cx="470171" cy="420433"/>
          </a:xfrm>
          <a:custGeom>
            <a:avLst/>
            <a:gdLst/>
            <a:ahLst/>
            <a:cxnLst>
              <a:cxn ang="0">
                <a:pos x="9" y="559"/>
              </a:cxn>
              <a:cxn ang="0">
                <a:pos x="30" y="557"/>
              </a:cxn>
              <a:cxn ang="0">
                <a:pos x="49" y="552"/>
              </a:cxn>
              <a:cxn ang="0">
                <a:pos x="70" y="547"/>
              </a:cxn>
              <a:cxn ang="0">
                <a:pos x="91" y="540"/>
              </a:cxn>
              <a:cxn ang="0">
                <a:pos x="110" y="531"/>
              </a:cxn>
              <a:cxn ang="0">
                <a:pos x="131" y="519"/>
              </a:cxn>
              <a:cxn ang="0">
                <a:pos x="152" y="503"/>
              </a:cxn>
              <a:cxn ang="0">
                <a:pos x="170" y="485"/>
              </a:cxn>
              <a:cxn ang="0">
                <a:pos x="191" y="459"/>
              </a:cxn>
              <a:cxn ang="0">
                <a:pos x="212" y="429"/>
              </a:cxn>
              <a:cxn ang="0">
                <a:pos x="231" y="396"/>
              </a:cxn>
              <a:cxn ang="0">
                <a:pos x="252" y="356"/>
              </a:cxn>
              <a:cxn ang="0">
                <a:pos x="273" y="312"/>
              </a:cxn>
              <a:cxn ang="0">
                <a:pos x="291" y="265"/>
              </a:cxn>
              <a:cxn ang="0">
                <a:pos x="312" y="219"/>
              </a:cxn>
              <a:cxn ang="0">
                <a:pos x="333" y="170"/>
              </a:cxn>
              <a:cxn ang="0">
                <a:pos x="352" y="126"/>
              </a:cxn>
              <a:cxn ang="0">
                <a:pos x="373" y="84"/>
              </a:cxn>
              <a:cxn ang="0">
                <a:pos x="394" y="49"/>
              </a:cxn>
              <a:cxn ang="0">
                <a:pos x="413" y="23"/>
              </a:cxn>
              <a:cxn ang="0">
                <a:pos x="434" y="7"/>
              </a:cxn>
              <a:cxn ang="0">
                <a:pos x="455" y="0"/>
              </a:cxn>
              <a:cxn ang="0">
                <a:pos x="473" y="7"/>
              </a:cxn>
              <a:cxn ang="0">
                <a:pos x="494" y="23"/>
              </a:cxn>
              <a:cxn ang="0">
                <a:pos x="515" y="49"/>
              </a:cxn>
              <a:cxn ang="0">
                <a:pos x="536" y="84"/>
              </a:cxn>
              <a:cxn ang="0">
                <a:pos x="555" y="126"/>
              </a:cxn>
              <a:cxn ang="0">
                <a:pos x="576" y="170"/>
              </a:cxn>
              <a:cxn ang="0">
                <a:pos x="597" y="219"/>
              </a:cxn>
              <a:cxn ang="0">
                <a:pos x="615" y="265"/>
              </a:cxn>
              <a:cxn ang="0">
                <a:pos x="636" y="312"/>
              </a:cxn>
              <a:cxn ang="0">
                <a:pos x="657" y="356"/>
              </a:cxn>
              <a:cxn ang="0">
                <a:pos x="676" y="396"/>
              </a:cxn>
              <a:cxn ang="0">
                <a:pos x="697" y="429"/>
              </a:cxn>
              <a:cxn ang="0">
                <a:pos x="718" y="459"/>
              </a:cxn>
              <a:cxn ang="0">
                <a:pos x="737" y="485"/>
              </a:cxn>
              <a:cxn ang="0">
                <a:pos x="757" y="503"/>
              </a:cxn>
              <a:cxn ang="0">
                <a:pos x="778" y="519"/>
              </a:cxn>
              <a:cxn ang="0">
                <a:pos x="797" y="531"/>
              </a:cxn>
              <a:cxn ang="0">
                <a:pos x="818" y="540"/>
              </a:cxn>
              <a:cxn ang="0">
                <a:pos x="839" y="547"/>
              </a:cxn>
              <a:cxn ang="0">
                <a:pos x="858" y="552"/>
              </a:cxn>
              <a:cxn ang="0">
                <a:pos x="879" y="557"/>
              </a:cxn>
              <a:cxn ang="0">
                <a:pos x="900" y="559"/>
              </a:cxn>
              <a:cxn ang="0">
                <a:pos x="918" y="559"/>
              </a:cxn>
              <a:cxn ang="0">
                <a:pos x="939" y="561"/>
              </a:cxn>
              <a:cxn ang="0">
                <a:pos x="960" y="561"/>
              </a:cxn>
              <a:cxn ang="0">
                <a:pos x="979" y="561"/>
              </a:cxn>
              <a:cxn ang="0">
                <a:pos x="1000" y="561"/>
              </a:cxn>
            </a:cxnLst>
            <a:rect l="0" t="0" r="r" b="b"/>
            <a:pathLst>
              <a:path w="1011" h="561">
                <a:moveTo>
                  <a:pt x="0" y="559"/>
                </a:moveTo>
                <a:lnTo>
                  <a:pt x="9" y="559"/>
                </a:lnTo>
                <a:lnTo>
                  <a:pt x="19" y="557"/>
                </a:lnTo>
                <a:lnTo>
                  <a:pt x="30" y="557"/>
                </a:lnTo>
                <a:lnTo>
                  <a:pt x="40" y="554"/>
                </a:lnTo>
                <a:lnTo>
                  <a:pt x="49" y="552"/>
                </a:lnTo>
                <a:lnTo>
                  <a:pt x="61" y="550"/>
                </a:lnTo>
                <a:lnTo>
                  <a:pt x="70" y="547"/>
                </a:lnTo>
                <a:lnTo>
                  <a:pt x="79" y="545"/>
                </a:lnTo>
                <a:lnTo>
                  <a:pt x="91" y="540"/>
                </a:lnTo>
                <a:lnTo>
                  <a:pt x="100" y="536"/>
                </a:lnTo>
                <a:lnTo>
                  <a:pt x="110" y="531"/>
                </a:lnTo>
                <a:lnTo>
                  <a:pt x="121" y="526"/>
                </a:lnTo>
                <a:lnTo>
                  <a:pt x="131" y="519"/>
                </a:lnTo>
                <a:lnTo>
                  <a:pt x="140" y="512"/>
                </a:lnTo>
                <a:lnTo>
                  <a:pt x="152" y="503"/>
                </a:lnTo>
                <a:lnTo>
                  <a:pt x="161" y="494"/>
                </a:lnTo>
                <a:lnTo>
                  <a:pt x="170" y="485"/>
                </a:lnTo>
                <a:lnTo>
                  <a:pt x="182" y="473"/>
                </a:lnTo>
                <a:lnTo>
                  <a:pt x="191" y="459"/>
                </a:lnTo>
                <a:lnTo>
                  <a:pt x="201" y="445"/>
                </a:lnTo>
                <a:lnTo>
                  <a:pt x="212" y="429"/>
                </a:lnTo>
                <a:lnTo>
                  <a:pt x="222" y="412"/>
                </a:lnTo>
                <a:lnTo>
                  <a:pt x="231" y="396"/>
                </a:lnTo>
                <a:lnTo>
                  <a:pt x="242" y="375"/>
                </a:lnTo>
                <a:lnTo>
                  <a:pt x="252" y="356"/>
                </a:lnTo>
                <a:lnTo>
                  <a:pt x="261" y="335"/>
                </a:lnTo>
                <a:lnTo>
                  <a:pt x="273" y="312"/>
                </a:lnTo>
                <a:lnTo>
                  <a:pt x="282" y="289"/>
                </a:lnTo>
                <a:lnTo>
                  <a:pt x="291" y="265"/>
                </a:lnTo>
                <a:lnTo>
                  <a:pt x="303" y="242"/>
                </a:lnTo>
                <a:lnTo>
                  <a:pt x="312" y="219"/>
                </a:lnTo>
                <a:lnTo>
                  <a:pt x="322" y="193"/>
                </a:lnTo>
                <a:lnTo>
                  <a:pt x="333" y="170"/>
                </a:lnTo>
                <a:lnTo>
                  <a:pt x="343" y="147"/>
                </a:lnTo>
                <a:lnTo>
                  <a:pt x="352" y="126"/>
                </a:lnTo>
                <a:lnTo>
                  <a:pt x="364" y="105"/>
                </a:lnTo>
                <a:lnTo>
                  <a:pt x="373" y="84"/>
                </a:lnTo>
                <a:lnTo>
                  <a:pt x="382" y="65"/>
                </a:lnTo>
                <a:lnTo>
                  <a:pt x="394" y="49"/>
                </a:lnTo>
                <a:lnTo>
                  <a:pt x="403" y="35"/>
                </a:lnTo>
                <a:lnTo>
                  <a:pt x="413" y="23"/>
                </a:lnTo>
                <a:lnTo>
                  <a:pt x="424" y="14"/>
                </a:lnTo>
                <a:lnTo>
                  <a:pt x="434" y="7"/>
                </a:lnTo>
                <a:lnTo>
                  <a:pt x="443" y="2"/>
                </a:lnTo>
                <a:lnTo>
                  <a:pt x="455" y="0"/>
                </a:lnTo>
                <a:lnTo>
                  <a:pt x="464" y="2"/>
                </a:lnTo>
                <a:lnTo>
                  <a:pt x="473" y="7"/>
                </a:lnTo>
                <a:lnTo>
                  <a:pt x="485" y="14"/>
                </a:lnTo>
                <a:lnTo>
                  <a:pt x="494" y="23"/>
                </a:lnTo>
                <a:lnTo>
                  <a:pt x="506" y="35"/>
                </a:lnTo>
                <a:lnTo>
                  <a:pt x="515" y="49"/>
                </a:lnTo>
                <a:lnTo>
                  <a:pt x="524" y="65"/>
                </a:lnTo>
                <a:lnTo>
                  <a:pt x="536" y="84"/>
                </a:lnTo>
                <a:lnTo>
                  <a:pt x="545" y="105"/>
                </a:lnTo>
                <a:lnTo>
                  <a:pt x="555" y="126"/>
                </a:lnTo>
                <a:lnTo>
                  <a:pt x="566" y="147"/>
                </a:lnTo>
                <a:lnTo>
                  <a:pt x="576" y="170"/>
                </a:lnTo>
                <a:lnTo>
                  <a:pt x="585" y="193"/>
                </a:lnTo>
                <a:lnTo>
                  <a:pt x="597" y="219"/>
                </a:lnTo>
                <a:lnTo>
                  <a:pt x="606" y="242"/>
                </a:lnTo>
                <a:lnTo>
                  <a:pt x="615" y="265"/>
                </a:lnTo>
                <a:lnTo>
                  <a:pt x="627" y="289"/>
                </a:lnTo>
                <a:lnTo>
                  <a:pt x="636" y="312"/>
                </a:lnTo>
                <a:lnTo>
                  <a:pt x="646" y="335"/>
                </a:lnTo>
                <a:lnTo>
                  <a:pt x="657" y="356"/>
                </a:lnTo>
                <a:lnTo>
                  <a:pt x="667" y="375"/>
                </a:lnTo>
                <a:lnTo>
                  <a:pt x="676" y="396"/>
                </a:lnTo>
                <a:lnTo>
                  <a:pt x="688" y="412"/>
                </a:lnTo>
                <a:lnTo>
                  <a:pt x="697" y="429"/>
                </a:lnTo>
                <a:lnTo>
                  <a:pt x="706" y="445"/>
                </a:lnTo>
                <a:lnTo>
                  <a:pt x="718" y="459"/>
                </a:lnTo>
                <a:lnTo>
                  <a:pt x="727" y="473"/>
                </a:lnTo>
                <a:lnTo>
                  <a:pt x="737" y="485"/>
                </a:lnTo>
                <a:lnTo>
                  <a:pt x="748" y="494"/>
                </a:lnTo>
                <a:lnTo>
                  <a:pt x="757" y="503"/>
                </a:lnTo>
                <a:lnTo>
                  <a:pt x="767" y="512"/>
                </a:lnTo>
                <a:lnTo>
                  <a:pt x="778" y="519"/>
                </a:lnTo>
                <a:lnTo>
                  <a:pt x="788" y="526"/>
                </a:lnTo>
                <a:lnTo>
                  <a:pt x="797" y="531"/>
                </a:lnTo>
                <a:lnTo>
                  <a:pt x="809" y="536"/>
                </a:lnTo>
                <a:lnTo>
                  <a:pt x="818" y="540"/>
                </a:lnTo>
                <a:lnTo>
                  <a:pt x="827" y="545"/>
                </a:lnTo>
                <a:lnTo>
                  <a:pt x="839" y="547"/>
                </a:lnTo>
                <a:lnTo>
                  <a:pt x="848" y="550"/>
                </a:lnTo>
                <a:lnTo>
                  <a:pt x="858" y="552"/>
                </a:lnTo>
                <a:lnTo>
                  <a:pt x="869" y="554"/>
                </a:lnTo>
                <a:lnTo>
                  <a:pt x="879" y="557"/>
                </a:lnTo>
                <a:lnTo>
                  <a:pt x="888" y="557"/>
                </a:lnTo>
                <a:lnTo>
                  <a:pt x="900" y="559"/>
                </a:lnTo>
                <a:lnTo>
                  <a:pt x="909" y="559"/>
                </a:lnTo>
                <a:lnTo>
                  <a:pt x="918" y="559"/>
                </a:lnTo>
                <a:lnTo>
                  <a:pt x="930" y="561"/>
                </a:lnTo>
                <a:lnTo>
                  <a:pt x="939" y="561"/>
                </a:lnTo>
                <a:lnTo>
                  <a:pt x="949" y="561"/>
                </a:lnTo>
                <a:lnTo>
                  <a:pt x="960" y="561"/>
                </a:lnTo>
                <a:lnTo>
                  <a:pt x="970" y="561"/>
                </a:lnTo>
                <a:lnTo>
                  <a:pt x="979" y="561"/>
                </a:lnTo>
                <a:lnTo>
                  <a:pt x="991" y="561"/>
                </a:lnTo>
                <a:lnTo>
                  <a:pt x="1000" y="561"/>
                </a:lnTo>
                <a:lnTo>
                  <a:pt x="1011" y="561"/>
                </a:lnTo>
              </a:path>
            </a:pathLst>
          </a:custGeom>
          <a:noFill/>
          <a:ln w="25400" cap="flat">
            <a:solidFill>
              <a:srgbClr val="00000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9" name="Line 37"/>
          <p:cNvSpPr>
            <a:spLocks noChangeShapeType="1"/>
          </p:cNvSpPr>
          <p:nvPr/>
        </p:nvSpPr>
        <p:spPr bwMode="auto">
          <a:xfrm>
            <a:off x="7110920" y="1696523"/>
            <a:ext cx="661481" cy="749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0" name="Line 38"/>
          <p:cNvSpPr>
            <a:spLocks noChangeShapeType="1"/>
          </p:cNvSpPr>
          <p:nvPr/>
        </p:nvSpPr>
        <p:spPr bwMode="auto">
          <a:xfrm flipV="1">
            <a:off x="7110920" y="1099223"/>
            <a:ext cx="654" cy="597299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+mn-lt"/>
            </a:endParaRPr>
          </a:p>
        </p:txBody>
      </p:sp>
      <p:sp>
        <p:nvSpPr>
          <p:cNvPr id="281" name="Freeform 39"/>
          <p:cNvSpPr>
            <a:spLocks/>
          </p:cNvSpPr>
          <p:nvPr/>
        </p:nvSpPr>
        <p:spPr bwMode="auto">
          <a:xfrm>
            <a:off x="7110920" y="1273842"/>
            <a:ext cx="729574" cy="420433"/>
          </a:xfrm>
          <a:custGeom>
            <a:avLst/>
            <a:gdLst/>
            <a:ahLst/>
            <a:cxnLst>
              <a:cxn ang="0">
                <a:pos x="9" y="559"/>
              </a:cxn>
              <a:cxn ang="0">
                <a:pos x="30" y="557"/>
              </a:cxn>
              <a:cxn ang="0">
                <a:pos x="49" y="552"/>
              </a:cxn>
              <a:cxn ang="0">
                <a:pos x="70" y="547"/>
              </a:cxn>
              <a:cxn ang="0">
                <a:pos x="91" y="540"/>
              </a:cxn>
              <a:cxn ang="0">
                <a:pos x="110" y="531"/>
              </a:cxn>
              <a:cxn ang="0">
                <a:pos x="131" y="519"/>
              </a:cxn>
              <a:cxn ang="0">
                <a:pos x="152" y="503"/>
              </a:cxn>
              <a:cxn ang="0">
                <a:pos x="170" y="485"/>
              </a:cxn>
              <a:cxn ang="0">
                <a:pos x="191" y="459"/>
              </a:cxn>
              <a:cxn ang="0">
                <a:pos x="212" y="429"/>
              </a:cxn>
              <a:cxn ang="0">
                <a:pos x="231" y="396"/>
              </a:cxn>
              <a:cxn ang="0">
                <a:pos x="252" y="356"/>
              </a:cxn>
              <a:cxn ang="0">
                <a:pos x="273" y="312"/>
              </a:cxn>
              <a:cxn ang="0">
                <a:pos x="291" y="265"/>
              </a:cxn>
              <a:cxn ang="0">
                <a:pos x="312" y="219"/>
              </a:cxn>
              <a:cxn ang="0">
                <a:pos x="333" y="170"/>
              </a:cxn>
              <a:cxn ang="0">
                <a:pos x="352" y="126"/>
              </a:cxn>
              <a:cxn ang="0">
                <a:pos x="373" y="84"/>
              </a:cxn>
              <a:cxn ang="0">
                <a:pos x="394" y="49"/>
              </a:cxn>
              <a:cxn ang="0">
                <a:pos x="413" y="23"/>
              </a:cxn>
              <a:cxn ang="0">
                <a:pos x="434" y="7"/>
              </a:cxn>
              <a:cxn ang="0">
                <a:pos x="455" y="0"/>
              </a:cxn>
              <a:cxn ang="0">
                <a:pos x="473" y="7"/>
              </a:cxn>
              <a:cxn ang="0">
                <a:pos x="494" y="23"/>
              </a:cxn>
              <a:cxn ang="0">
                <a:pos x="515" y="49"/>
              </a:cxn>
              <a:cxn ang="0">
                <a:pos x="536" y="84"/>
              </a:cxn>
              <a:cxn ang="0">
                <a:pos x="555" y="126"/>
              </a:cxn>
              <a:cxn ang="0">
                <a:pos x="576" y="170"/>
              </a:cxn>
              <a:cxn ang="0">
                <a:pos x="597" y="219"/>
              </a:cxn>
              <a:cxn ang="0">
                <a:pos x="615" y="265"/>
              </a:cxn>
              <a:cxn ang="0">
                <a:pos x="636" y="312"/>
              </a:cxn>
              <a:cxn ang="0">
                <a:pos x="657" y="356"/>
              </a:cxn>
              <a:cxn ang="0">
                <a:pos x="676" y="396"/>
              </a:cxn>
              <a:cxn ang="0">
                <a:pos x="697" y="429"/>
              </a:cxn>
              <a:cxn ang="0">
                <a:pos x="718" y="459"/>
              </a:cxn>
              <a:cxn ang="0">
                <a:pos x="737" y="485"/>
              </a:cxn>
              <a:cxn ang="0">
                <a:pos x="757" y="503"/>
              </a:cxn>
              <a:cxn ang="0">
                <a:pos x="778" y="519"/>
              </a:cxn>
              <a:cxn ang="0">
                <a:pos x="797" y="531"/>
              </a:cxn>
              <a:cxn ang="0">
                <a:pos x="818" y="540"/>
              </a:cxn>
              <a:cxn ang="0">
                <a:pos x="839" y="547"/>
              </a:cxn>
              <a:cxn ang="0">
                <a:pos x="858" y="552"/>
              </a:cxn>
              <a:cxn ang="0">
                <a:pos x="879" y="557"/>
              </a:cxn>
              <a:cxn ang="0">
                <a:pos x="900" y="559"/>
              </a:cxn>
              <a:cxn ang="0">
                <a:pos x="918" y="559"/>
              </a:cxn>
              <a:cxn ang="0">
                <a:pos x="939" y="561"/>
              </a:cxn>
              <a:cxn ang="0">
                <a:pos x="960" y="561"/>
              </a:cxn>
              <a:cxn ang="0">
                <a:pos x="979" y="561"/>
              </a:cxn>
              <a:cxn ang="0">
                <a:pos x="1000" y="561"/>
              </a:cxn>
            </a:cxnLst>
            <a:rect l="0" t="0" r="r" b="b"/>
            <a:pathLst>
              <a:path w="1011" h="561">
                <a:moveTo>
                  <a:pt x="0" y="559"/>
                </a:moveTo>
                <a:lnTo>
                  <a:pt x="9" y="559"/>
                </a:lnTo>
                <a:lnTo>
                  <a:pt x="19" y="557"/>
                </a:lnTo>
                <a:lnTo>
                  <a:pt x="30" y="557"/>
                </a:lnTo>
                <a:lnTo>
                  <a:pt x="40" y="554"/>
                </a:lnTo>
                <a:lnTo>
                  <a:pt x="49" y="552"/>
                </a:lnTo>
                <a:lnTo>
                  <a:pt x="61" y="550"/>
                </a:lnTo>
                <a:lnTo>
                  <a:pt x="70" y="547"/>
                </a:lnTo>
                <a:lnTo>
                  <a:pt x="79" y="545"/>
                </a:lnTo>
                <a:lnTo>
                  <a:pt x="91" y="540"/>
                </a:lnTo>
                <a:lnTo>
                  <a:pt x="100" y="536"/>
                </a:lnTo>
                <a:lnTo>
                  <a:pt x="110" y="531"/>
                </a:lnTo>
                <a:lnTo>
                  <a:pt x="121" y="526"/>
                </a:lnTo>
                <a:lnTo>
                  <a:pt x="131" y="519"/>
                </a:lnTo>
                <a:lnTo>
                  <a:pt x="140" y="512"/>
                </a:lnTo>
                <a:lnTo>
                  <a:pt x="152" y="503"/>
                </a:lnTo>
                <a:lnTo>
                  <a:pt x="161" y="494"/>
                </a:lnTo>
                <a:lnTo>
                  <a:pt x="170" y="485"/>
                </a:lnTo>
                <a:lnTo>
                  <a:pt x="182" y="473"/>
                </a:lnTo>
                <a:lnTo>
                  <a:pt x="191" y="459"/>
                </a:lnTo>
                <a:lnTo>
                  <a:pt x="201" y="445"/>
                </a:lnTo>
                <a:lnTo>
                  <a:pt x="212" y="429"/>
                </a:lnTo>
                <a:lnTo>
                  <a:pt x="222" y="412"/>
                </a:lnTo>
                <a:lnTo>
                  <a:pt x="231" y="396"/>
                </a:lnTo>
                <a:lnTo>
                  <a:pt x="242" y="375"/>
                </a:lnTo>
                <a:lnTo>
                  <a:pt x="252" y="356"/>
                </a:lnTo>
                <a:lnTo>
                  <a:pt x="261" y="335"/>
                </a:lnTo>
                <a:lnTo>
                  <a:pt x="273" y="312"/>
                </a:lnTo>
                <a:lnTo>
                  <a:pt x="282" y="289"/>
                </a:lnTo>
                <a:lnTo>
                  <a:pt x="291" y="265"/>
                </a:lnTo>
                <a:lnTo>
                  <a:pt x="303" y="242"/>
                </a:lnTo>
                <a:lnTo>
                  <a:pt x="312" y="219"/>
                </a:lnTo>
                <a:lnTo>
                  <a:pt x="322" y="193"/>
                </a:lnTo>
                <a:lnTo>
                  <a:pt x="333" y="170"/>
                </a:lnTo>
                <a:lnTo>
                  <a:pt x="343" y="147"/>
                </a:lnTo>
                <a:lnTo>
                  <a:pt x="352" y="126"/>
                </a:lnTo>
                <a:lnTo>
                  <a:pt x="364" y="105"/>
                </a:lnTo>
                <a:lnTo>
                  <a:pt x="373" y="84"/>
                </a:lnTo>
                <a:lnTo>
                  <a:pt x="382" y="65"/>
                </a:lnTo>
                <a:lnTo>
                  <a:pt x="394" y="49"/>
                </a:lnTo>
                <a:lnTo>
                  <a:pt x="403" y="35"/>
                </a:lnTo>
                <a:lnTo>
                  <a:pt x="413" y="23"/>
                </a:lnTo>
                <a:lnTo>
                  <a:pt x="424" y="14"/>
                </a:lnTo>
                <a:lnTo>
                  <a:pt x="434" y="7"/>
                </a:lnTo>
                <a:lnTo>
                  <a:pt x="443" y="2"/>
                </a:lnTo>
                <a:lnTo>
                  <a:pt x="455" y="0"/>
                </a:lnTo>
                <a:lnTo>
                  <a:pt x="464" y="2"/>
                </a:lnTo>
                <a:lnTo>
                  <a:pt x="473" y="7"/>
                </a:lnTo>
                <a:lnTo>
                  <a:pt x="485" y="14"/>
                </a:lnTo>
                <a:lnTo>
                  <a:pt x="494" y="23"/>
                </a:lnTo>
                <a:lnTo>
                  <a:pt x="506" y="35"/>
                </a:lnTo>
                <a:lnTo>
                  <a:pt x="515" y="49"/>
                </a:lnTo>
                <a:lnTo>
                  <a:pt x="524" y="65"/>
                </a:lnTo>
                <a:lnTo>
                  <a:pt x="536" y="84"/>
                </a:lnTo>
                <a:lnTo>
                  <a:pt x="545" y="105"/>
                </a:lnTo>
                <a:lnTo>
                  <a:pt x="555" y="126"/>
                </a:lnTo>
                <a:lnTo>
                  <a:pt x="566" y="147"/>
                </a:lnTo>
                <a:lnTo>
                  <a:pt x="576" y="170"/>
                </a:lnTo>
                <a:lnTo>
                  <a:pt x="585" y="193"/>
                </a:lnTo>
                <a:lnTo>
                  <a:pt x="597" y="219"/>
                </a:lnTo>
                <a:lnTo>
                  <a:pt x="606" y="242"/>
                </a:lnTo>
                <a:lnTo>
                  <a:pt x="615" y="265"/>
                </a:lnTo>
                <a:lnTo>
                  <a:pt x="627" y="289"/>
                </a:lnTo>
                <a:lnTo>
                  <a:pt x="636" y="312"/>
                </a:lnTo>
                <a:lnTo>
                  <a:pt x="646" y="335"/>
                </a:lnTo>
                <a:lnTo>
                  <a:pt x="657" y="356"/>
                </a:lnTo>
                <a:lnTo>
                  <a:pt x="667" y="375"/>
                </a:lnTo>
                <a:lnTo>
                  <a:pt x="676" y="396"/>
                </a:lnTo>
                <a:lnTo>
                  <a:pt x="688" y="412"/>
                </a:lnTo>
                <a:lnTo>
                  <a:pt x="697" y="429"/>
                </a:lnTo>
                <a:lnTo>
                  <a:pt x="706" y="445"/>
                </a:lnTo>
                <a:lnTo>
                  <a:pt x="718" y="459"/>
                </a:lnTo>
                <a:lnTo>
                  <a:pt x="727" y="473"/>
                </a:lnTo>
                <a:lnTo>
                  <a:pt x="737" y="485"/>
                </a:lnTo>
                <a:lnTo>
                  <a:pt x="748" y="494"/>
                </a:lnTo>
                <a:lnTo>
                  <a:pt x="757" y="503"/>
                </a:lnTo>
                <a:lnTo>
                  <a:pt x="767" y="512"/>
                </a:lnTo>
                <a:lnTo>
                  <a:pt x="778" y="519"/>
                </a:lnTo>
                <a:lnTo>
                  <a:pt x="788" y="526"/>
                </a:lnTo>
                <a:lnTo>
                  <a:pt x="797" y="531"/>
                </a:lnTo>
                <a:lnTo>
                  <a:pt x="809" y="536"/>
                </a:lnTo>
                <a:lnTo>
                  <a:pt x="818" y="540"/>
                </a:lnTo>
                <a:lnTo>
                  <a:pt x="827" y="545"/>
                </a:lnTo>
                <a:lnTo>
                  <a:pt x="839" y="547"/>
                </a:lnTo>
                <a:lnTo>
                  <a:pt x="848" y="550"/>
                </a:lnTo>
                <a:lnTo>
                  <a:pt x="858" y="552"/>
                </a:lnTo>
                <a:lnTo>
                  <a:pt x="869" y="554"/>
                </a:lnTo>
                <a:lnTo>
                  <a:pt x="879" y="557"/>
                </a:lnTo>
                <a:lnTo>
                  <a:pt x="888" y="557"/>
                </a:lnTo>
                <a:lnTo>
                  <a:pt x="900" y="559"/>
                </a:lnTo>
                <a:lnTo>
                  <a:pt x="909" y="559"/>
                </a:lnTo>
                <a:lnTo>
                  <a:pt x="918" y="559"/>
                </a:lnTo>
                <a:lnTo>
                  <a:pt x="930" y="561"/>
                </a:lnTo>
                <a:lnTo>
                  <a:pt x="939" y="561"/>
                </a:lnTo>
                <a:lnTo>
                  <a:pt x="949" y="561"/>
                </a:lnTo>
                <a:lnTo>
                  <a:pt x="960" y="561"/>
                </a:lnTo>
                <a:lnTo>
                  <a:pt x="970" y="561"/>
                </a:lnTo>
                <a:lnTo>
                  <a:pt x="979" y="561"/>
                </a:lnTo>
                <a:lnTo>
                  <a:pt x="991" y="561"/>
                </a:lnTo>
                <a:lnTo>
                  <a:pt x="1000" y="561"/>
                </a:lnTo>
                <a:lnTo>
                  <a:pt x="1011" y="561"/>
                </a:lnTo>
              </a:path>
            </a:pathLst>
          </a:custGeom>
          <a:noFill/>
          <a:ln w="25400" cap="flat">
            <a:solidFill>
              <a:srgbClr val="00000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" name="Group 291"/>
          <p:cNvGrpSpPr/>
          <p:nvPr/>
        </p:nvGrpSpPr>
        <p:grpSpPr>
          <a:xfrm>
            <a:off x="3635394" y="6160168"/>
            <a:ext cx="1520266" cy="398493"/>
            <a:chOff x="3703487" y="6177064"/>
            <a:chExt cx="1812095" cy="5058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6" name="Rounded Rectangle 285"/>
            <p:cNvSpPr/>
            <p:nvPr/>
          </p:nvSpPr>
          <p:spPr>
            <a:xfrm>
              <a:off x="3703487" y="6177064"/>
              <a:ext cx="1812095" cy="50583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7" name="5-Point Star 286"/>
            <p:cNvSpPr/>
            <p:nvPr/>
          </p:nvSpPr>
          <p:spPr>
            <a:xfrm>
              <a:off x="4482619" y="6266571"/>
              <a:ext cx="273743" cy="308513"/>
            </a:xfrm>
            <a:prstGeom prst="star5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8" name="5-Point Star 287"/>
            <p:cNvSpPr/>
            <p:nvPr/>
          </p:nvSpPr>
          <p:spPr>
            <a:xfrm>
              <a:off x="4140028" y="6276298"/>
              <a:ext cx="308541" cy="308513"/>
            </a:xfrm>
            <a:prstGeom prst="star5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9" name="5-Point Star 288"/>
            <p:cNvSpPr/>
            <p:nvPr/>
          </p:nvSpPr>
          <p:spPr>
            <a:xfrm>
              <a:off x="3810509" y="6286026"/>
              <a:ext cx="308541" cy="308513"/>
            </a:xfrm>
            <a:prstGeom prst="star5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0" name="5-Point Star 289"/>
            <p:cNvSpPr/>
            <p:nvPr/>
          </p:nvSpPr>
          <p:spPr>
            <a:xfrm>
              <a:off x="5140857" y="6253601"/>
              <a:ext cx="273743" cy="308513"/>
            </a:xfrm>
            <a:prstGeom prst="star5">
              <a:avLst/>
            </a:prstGeom>
            <a:solidFill>
              <a:schemeClr val="accent3">
                <a:lumMod val="65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5-Point Star 290"/>
            <p:cNvSpPr/>
            <p:nvPr/>
          </p:nvSpPr>
          <p:spPr>
            <a:xfrm>
              <a:off x="4806874" y="6260086"/>
              <a:ext cx="273743" cy="308513"/>
            </a:xfrm>
            <a:prstGeom prst="star5">
              <a:avLst/>
            </a:prstGeom>
            <a:solidFill>
              <a:schemeClr val="accent3">
                <a:lumMod val="65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94" name="Freeform 39"/>
          <p:cNvSpPr>
            <a:spLocks/>
          </p:cNvSpPr>
          <p:nvPr/>
        </p:nvSpPr>
        <p:spPr bwMode="auto">
          <a:xfrm>
            <a:off x="1102470" y="1196502"/>
            <a:ext cx="560960" cy="501016"/>
          </a:xfrm>
          <a:custGeom>
            <a:avLst/>
            <a:gdLst/>
            <a:ahLst/>
            <a:cxnLst>
              <a:cxn ang="0">
                <a:pos x="9" y="559"/>
              </a:cxn>
              <a:cxn ang="0">
                <a:pos x="30" y="557"/>
              </a:cxn>
              <a:cxn ang="0">
                <a:pos x="49" y="552"/>
              </a:cxn>
              <a:cxn ang="0">
                <a:pos x="70" y="547"/>
              </a:cxn>
              <a:cxn ang="0">
                <a:pos x="91" y="540"/>
              </a:cxn>
              <a:cxn ang="0">
                <a:pos x="110" y="531"/>
              </a:cxn>
              <a:cxn ang="0">
                <a:pos x="131" y="519"/>
              </a:cxn>
              <a:cxn ang="0">
                <a:pos x="152" y="503"/>
              </a:cxn>
              <a:cxn ang="0">
                <a:pos x="170" y="485"/>
              </a:cxn>
              <a:cxn ang="0">
                <a:pos x="191" y="459"/>
              </a:cxn>
              <a:cxn ang="0">
                <a:pos x="212" y="429"/>
              </a:cxn>
              <a:cxn ang="0">
                <a:pos x="231" y="396"/>
              </a:cxn>
              <a:cxn ang="0">
                <a:pos x="252" y="356"/>
              </a:cxn>
              <a:cxn ang="0">
                <a:pos x="273" y="312"/>
              </a:cxn>
              <a:cxn ang="0">
                <a:pos x="291" y="265"/>
              </a:cxn>
              <a:cxn ang="0">
                <a:pos x="312" y="219"/>
              </a:cxn>
              <a:cxn ang="0">
                <a:pos x="333" y="170"/>
              </a:cxn>
              <a:cxn ang="0">
                <a:pos x="352" y="126"/>
              </a:cxn>
              <a:cxn ang="0">
                <a:pos x="373" y="84"/>
              </a:cxn>
              <a:cxn ang="0">
                <a:pos x="394" y="49"/>
              </a:cxn>
              <a:cxn ang="0">
                <a:pos x="413" y="23"/>
              </a:cxn>
              <a:cxn ang="0">
                <a:pos x="434" y="7"/>
              </a:cxn>
              <a:cxn ang="0">
                <a:pos x="455" y="0"/>
              </a:cxn>
              <a:cxn ang="0">
                <a:pos x="473" y="7"/>
              </a:cxn>
              <a:cxn ang="0">
                <a:pos x="494" y="23"/>
              </a:cxn>
              <a:cxn ang="0">
                <a:pos x="515" y="49"/>
              </a:cxn>
              <a:cxn ang="0">
                <a:pos x="536" y="84"/>
              </a:cxn>
              <a:cxn ang="0">
                <a:pos x="555" y="126"/>
              </a:cxn>
              <a:cxn ang="0">
                <a:pos x="576" y="170"/>
              </a:cxn>
              <a:cxn ang="0">
                <a:pos x="597" y="219"/>
              </a:cxn>
              <a:cxn ang="0">
                <a:pos x="615" y="265"/>
              </a:cxn>
              <a:cxn ang="0">
                <a:pos x="636" y="312"/>
              </a:cxn>
              <a:cxn ang="0">
                <a:pos x="657" y="356"/>
              </a:cxn>
              <a:cxn ang="0">
                <a:pos x="676" y="396"/>
              </a:cxn>
              <a:cxn ang="0">
                <a:pos x="697" y="429"/>
              </a:cxn>
              <a:cxn ang="0">
                <a:pos x="718" y="459"/>
              </a:cxn>
              <a:cxn ang="0">
                <a:pos x="737" y="485"/>
              </a:cxn>
              <a:cxn ang="0">
                <a:pos x="757" y="503"/>
              </a:cxn>
              <a:cxn ang="0">
                <a:pos x="778" y="519"/>
              </a:cxn>
              <a:cxn ang="0">
                <a:pos x="797" y="531"/>
              </a:cxn>
              <a:cxn ang="0">
                <a:pos x="818" y="540"/>
              </a:cxn>
              <a:cxn ang="0">
                <a:pos x="839" y="547"/>
              </a:cxn>
              <a:cxn ang="0">
                <a:pos x="858" y="552"/>
              </a:cxn>
              <a:cxn ang="0">
                <a:pos x="879" y="557"/>
              </a:cxn>
              <a:cxn ang="0">
                <a:pos x="900" y="559"/>
              </a:cxn>
              <a:cxn ang="0">
                <a:pos x="918" y="559"/>
              </a:cxn>
              <a:cxn ang="0">
                <a:pos x="939" y="561"/>
              </a:cxn>
              <a:cxn ang="0">
                <a:pos x="960" y="561"/>
              </a:cxn>
              <a:cxn ang="0">
                <a:pos x="979" y="561"/>
              </a:cxn>
              <a:cxn ang="0">
                <a:pos x="1000" y="561"/>
              </a:cxn>
            </a:cxnLst>
            <a:rect l="0" t="0" r="r" b="b"/>
            <a:pathLst>
              <a:path w="1011" h="561">
                <a:moveTo>
                  <a:pt x="0" y="559"/>
                </a:moveTo>
                <a:lnTo>
                  <a:pt x="9" y="559"/>
                </a:lnTo>
                <a:lnTo>
                  <a:pt x="19" y="557"/>
                </a:lnTo>
                <a:lnTo>
                  <a:pt x="30" y="557"/>
                </a:lnTo>
                <a:lnTo>
                  <a:pt x="40" y="554"/>
                </a:lnTo>
                <a:lnTo>
                  <a:pt x="49" y="552"/>
                </a:lnTo>
                <a:lnTo>
                  <a:pt x="61" y="550"/>
                </a:lnTo>
                <a:lnTo>
                  <a:pt x="70" y="547"/>
                </a:lnTo>
                <a:lnTo>
                  <a:pt x="79" y="545"/>
                </a:lnTo>
                <a:lnTo>
                  <a:pt x="91" y="540"/>
                </a:lnTo>
                <a:lnTo>
                  <a:pt x="100" y="536"/>
                </a:lnTo>
                <a:lnTo>
                  <a:pt x="110" y="531"/>
                </a:lnTo>
                <a:lnTo>
                  <a:pt x="121" y="526"/>
                </a:lnTo>
                <a:lnTo>
                  <a:pt x="131" y="519"/>
                </a:lnTo>
                <a:lnTo>
                  <a:pt x="140" y="512"/>
                </a:lnTo>
                <a:lnTo>
                  <a:pt x="152" y="503"/>
                </a:lnTo>
                <a:lnTo>
                  <a:pt x="161" y="494"/>
                </a:lnTo>
                <a:lnTo>
                  <a:pt x="170" y="485"/>
                </a:lnTo>
                <a:lnTo>
                  <a:pt x="182" y="473"/>
                </a:lnTo>
                <a:lnTo>
                  <a:pt x="191" y="459"/>
                </a:lnTo>
                <a:lnTo>
                  <a:pt x="201" y="445"/>
                </a:lnTo>
                <a:lnTo>
                  <a:pt x="212" y="429"/>
                </a:lnTo>
                <a:lnTo>
                  <a:pt x="222" y="412"/>
                </a:lnTo>
                <a:lnTo>
                  <a:pt x="231" y="396"/>
                </a:lnTo>
                <a:lnTo>
                  <a:pt x="242" y="375"/>
                </a:lnTo>
                <a:lnTo>
                  <a:pt x="252" y="356"/>
                </a:lnTo>
                <a:lnTo>
                  <a:pt x="261" y="335"/>
                </a:lnTo>
                <a:lnTo>
                  <a:pt x="273" y="312"/>
                </a:lnTo>
                <a:lnTo>
                  <a:pt x="282" y="289"/>
                </a:lnTo>
                <a:lnTo>
                  <a:pt x="291" y="265"/>
                </a:lnTo>
                <a:lnTo>
                  <a:pt x="303" y="242"/>
                </a:lnTo>
                <a:lnTo>
                  <a:pt x="312" y="219"/>
                </a:lnTo>
                <a:lnTo>
                  <a:pt x="322" y="193"/>
                </a:lnTo>
                <a:lnTo>
                  <a:pt x="333" y="170"/>
                </a:lnTo>
                <a:lnTo>
                  <a:pt x="343" y="147"/>
                </a:lnTo>
                <a:lnTo>
                  <a:pt x="352" y="126"/>
                </a:lnTo>
                <a:lnTo>
                  <a:pt x="364" y="105"/>
                </a:lnTo>
                <a:lnTo>
                  <a:pt x="373" y="84"/>
                </a:lnTo>
                <a:lnTo>
                  <a:pt x="382" y="65"/>
                </a:lnTo>
                <a:lnTo>
                  <a:pt x="394" y="49"/>
                </a:lnTo>
                <a:lnTo>
                  <a:pt x="403" y="35"/>
                </a:lnTo>
                <a:lnTo>
                  <a:pt x="413" y="23"/>
                </a:lnTo>
                <a:lnTo>
                  <a:pt x="424" y="14"/>
                </a:lnTo>
                <a:lnTo>
                  <a:pt x="434" y="7"/>
                </a:lnTo>
                <a:lnTo>
                  <a:pt x="443" y="2"/>
                </a:lnTo>
                <a:lnTo>
                  <a:pt x="455" y="0"/>
                </a:lnTo>
                <a:lnTo>
                  <a:pt x="464" y="2"/>
                </a:lnTo>
                <a:lnTo>
                  <a:pt x="473" y="7"/>
                </a:lnTo>
                <a:lnTo>
                  <a:pt x="485" y="14"/>
                </a:lnTo>
                <a:lnTo>
                  <a:pt x="494" y="23"/>
                </a:lnTo>
                <a:lnTo>
                  <a:pt x="506" y="35"/>
                </a:lnTo>
                <a:lnTo>
                  <a:pt x="515" y="49"/>
                </a:lnTo>
                <a:lnTo>
                  <a:pt x="524" y="65"/>
                </a:lnTo>
                <a:lnTo>
                  <a:pt x="536" y="84"/>
                </a:lnTo>
                <a:lnTo>
                  <a:pt x="545" y="105"/>
                </a:lnTo>
                <a:lnTo>
                  <a:pt x="555" y="126"/>
                </a:lnTo>
                <a:lnTo>
                  <a:pt x="566" y="147"/>
                </a:lnTo>
                <a:lnTo>
                  <a:pt x="576" y="170"/>
                </a:lnTo>
                <a:lnTo>
                  <a:pt x="585" y="193"/>
                </a:lnTo>
                <a:lnTo>
                  <a:pt x="597" y="219"/>
                </a:lnTo>
                <a:lnTo>
                  <a:pt x="606" y="242"/>
                </a:lnTo>
                <a:lnTo>
                  <a:pt x="615" y="265"/>
                </a:lnTo>
                <a:lnTo>
                  <a:pt x="627" y="289"/>
                </a:lnTo>
                <a:lnTo>
                  <a:pt x="636" y="312"/>
                </a:lnTo>
                <a:lnTo>
                  <a:pt x="646" y="335"/>
                </a:lnTo>
                <a:lnTo>
                  <a:pt x="657" y="356"/>
                </a:lnTo>
                <a:lnTo>
                  <a:pt x="667" y="375"/>
                </a:lnTo>
                <a:lnTo>
                  <a:pt x="676" y="396"/>
                </a:lnTo>
                <a:lnTo>
                  <a:pt x="688" y="412"/>
                </a:lnTo>
                <a:lnTo>
                  <a:pt x="697" y="429"/>
                </a:lnTo>
                <a:lnTo>
                  <a:pt x="706" y="445"/>
                </a:lnTo>
                <a:lnTo>
                  <a:pt x="718" y="459"/>
                </a:lnTo>
                <a:lnTo>
                  <a:pt x="727" y="473"/>
                </a:lnTo>
                <a:lnTo>
                  <a:pt x="737" y="485"/>
                </a:lnTo>
                <a:lnTo>
                  <a:pt x="748" y="494"/>
                </a:lnTo>
                <a:lnTo>
                  <a:pt x="757" y="503"/>
                </a:lnTo>
                <a:lnTo>
                  <a:pt x="767" y="512"/>
                </a:lnTo>
                <a:lnTo>
                  <a:pt x="778" y="519"/>
                </a:lnTo>
                <a:lnTo>
                  <a:pt x="788" y="526"/>
                </a:lnTo>
                <a:lnTo>
                  <a:pt x="797" y="531"/>
                </a:lnTo>
                <a:lnTo>
                  <a:pt x="809" y="536"/>
                </a:lnTo>
                <a:lnTo>
                  <a:pt x="818" y="540"/>
                </a:lnTo>
                <a:lnTo>
                  <a:pt x="827" y="545"/>
                </a:lnTo>
                <a:lnTo>
                  <a:pt x="839" y="547"/>
                </a:lnTo>
                <a:lnTo>
                  <a:pt x="848" y="550"/>
                </a:lnTo>
                <a:lnTo>
                  <a:pt x="858" y="552"/>
                </a:lnTo>
                <a:lnTo>
                  <a:pt x="869" y="554"/>
                </a:lnTo>
                <a:lnTo>
                  <a:pt x="879" y="557"/>
                </a:lnTo>
                <a:lnTo>
                  <a:pt x="888" y="557"/>
                </a:lnTo>
                <a:lnTo>
                  <a:pt x="900" y="559"/>
                </a:lnTo>
                <a:lnTo>
                  <a:pt x="909" y="559"/>
                </a:lnTo>
                <a:lnTo>
                  <a:pt x="918" y="559"/>
                </a:lnTo>
                <a:lnTo>
                  <a:pt x="930" y="561"/>
                </a:lnTo>
                <a:lnTo>
                  <a:pt x="939" y="561"/>
                </a:lnTo>
                <a:lnTo>
                  <a:pt x="949" y="561"/>
                </a:lnTo>
                <a:lnTo>
                  <a:pt x="960" y="561"/>
                </a:lnTo>
                <a:lnTo>
                  <a:pt x="970" y="561"/>
                </a:lnTo>
                <a:lnTo>
                  <a:pt x="979" y="561"/>
                </a:lnTo>
                <a:lnTo>
                  <a:pt x="991" y="561"/>
                </a:lnTo>
                <a:lnTo>
                  <a:pt x="1000" y="561"/>
                </a:lnTo>
                <a:lnTo>
                  <a:pt x="1011" y="561"/>
                </a:lnTo>
              </a:path>
            </a:pathLst>
          </a:custGeom>
          <a:noFill/>
          <a:ln w="25400" cap="flat">
            <a:solidFill>
              <a:schemeClr val="accent1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5" name="Freeform 39"/>
          <p:cNvSpPr>
            <a:spLocks/>
          </p:cNvSpPr>
          <p:nvPr/>
        </p:nvSpPr>
        <p:spPr bwMode="auto">
          <a:xfrm>
            <a:off x="1883924" y="1196502"/>
            <a:ext cx="363165" cy="494531"/>
          </a:xfrm>
          <a:custGeom>
            <a:avLst/>
            <a:gdLst/>
            <a:ahLst/>
            <a:cxnLst>
              <a:cxn ang="0">
                <a:pos x="9" y="559"/>
              </a:cxn>
              <a:cxn ang="0">
                <a:pos x="30" y="557"/>
              </a:cxn>
              <a:cxn ang="0">
                <a:pos x="49" y="552"/>
              </a:cxn>
              <a:cxn ang="0">
                <a:pos x="70" y="547"/>
              </a:cxn>
              <a:cxn ang="0">
                <a:pos x="91" y="540"/>
              </a:cxn>
              <a:cxn ang="0">
                <a:pos x="110" y="531"/>
              </a:cxn>
              <a:cxn ang="0">
                <a:pos x="131" y="519"/>
              </a:cxn>
              <a:cxn ang="0">
                <a:pos x="152" y="503"/>
              </a:cxn>
              <a:cxn ang="0">
                <a:pos x="170" y="485"/>
              </a:cxn>
              <a:cxn ang="0">
                <a:pos x="191" y="459"/>
              </a:cxn>
              <a:cxn ang="0">
                <a:pos x="212" y="429"/>
              </a:cxn>
              <a:cxn ang="0">
                <a:pos x="231" y="396"/>
              </a:cxn>
              <a:cxn ang="0">
                <a:pos x="252" y="356"/>
              </a:cxn>
              <a:cxn ang="0">
                <a:pos x="273" y="312"/>
              </a:cxn>
              <a:cxn ang="0">
                <a:pos x="291" y="265"/>
              </a:cxn>
              <a:cxn ang="0">
                <a:pos x="312" y="219"/>
              </a:cxn>
              <a:cxn ang="0">
                <a:pos x="333" y="170"/>
              </a:cxn>
              <a:cxn ang="0">
                <a:pos x="352" y="126"/>
              </a:cxn>
              <a:cxn ang="0">
                <a:pos x="373" y="84"/>
              </a:cxn>
              <a:cxn ang="0">
                <a:pos x="394" y="49"/>
              </a:cxn>
              <a:cxn ang="0">
                <a:pos x="413" y="23"/>
              </a:cxn>
              <a:cxn ang="0">
                <a:pos x="434" y="7"/>
              </a:cxn>
              <a:cxn ang="0">
                <a:pos x="455" y="0"/>
              </a:cxn>
              <a:cxn ang="0">
                <a:pos x="473" y="7"/>
              </a:cxn>
              <a:cxn ang="0">
                <a:pos x="494" y="23"/>
              </a:cxn>
              <a:cxn ang="0">
                <a:pos x="515" y="49"/>
              </a:cxn>
              <a:cxn ang="0">
                <a:pos x="536" y="84"/>
              </a:cxn>
              <a:cxn ang="0">
                <a:pos x="555" y="126"/>
              </a:cxn>
              <a:cxn ang="0">
                <a:pos x="576" y="170"/>
              </a:cxn>
              <a:cxn ang="0">
                <a:pos x="597" y="219"/>
              </a:cxn>
              <a:cxn ang="0">
                <a:pos x="615" y="265"/>
              </a:cxn>
              <a:cxn ang="0">
                <a:pos x="636" y="312"/>
              </a:cxn>
              <a:cxn ang="0">
                <a:pos x="657" y="356"/>
              </a:cxn>
              <a:cxn ang="0">
                <a:pos x="676" y="396"/>
              </a:cxn>
              <a:cxn ang="0">
                <a:pos x="697" y="429"/>
              </a:cxn>
              <a:cxn ang="0">
                <a:pos x="718" y="459"/>
              </a:cxn>
              <a:cxn ang="0">
                <a:pos x="737" y="485"/>
              </a:cxn>
              <a:cxn ang="0">
                <a:pos x="757" y="503"/>
              </a:cxn>
              <a:cxn ang="0">
                <a:pos x="778" y="519"/>
              </a:cxn>
              <a:cxn ang="0">
                <a:pos x="797" y="531"/>
              </a:cxn>
              <a:cxn ang="0">
                <a:pos x="818" y="540"/>
              </a:cxn>
              <a:cxn ang="0">
                <a:pos x="839" y="547"/>
              </a:cxn>
              <a:cxn ang="0">
                <a:pos x="858" y="552"/>
              </a:cxn>
              <a:cxn ang="0">
                <a:pos x="879" y="557"/>
              </a:cxn>
              <a:cxn ang="0">
                <a:pos x="900" y="559"/>
              </a:cxn>
              <a:cxn ang="0">
                <a:pos x="918" y="559"/>
              </a:cxn>
              <a:cxn ang="0">
                <a:pos x="939" y="561"/>
              </a:cxn>
              <a:cxn ang="0">
                <a:pos x="960" y="561"/>
              </a:cxn>
              <a:cxn ang="0">
                <a:pos x="979" y="561"/>
              </a:cxn>
              <a:cxn ang="0">
                <a:pos x="1000" y="561"/>
              </a:cxn>
            </a:cxnLst>
            <a:rect l="0" t="0" r="r" b="b"/>
            <a:pathLst>
              <a:path w="1011" h="561">
                <a:moveTo>
                  <a:pt x="0" y="559"/>
                </a:moveTo>
                <a:lnTo>
                  <a:pt x="9" y="559"/>
                </a:lnTo>
                <a:lnTo>
                  <a:pt x="19" y="557"/>
                </a:lnTo>
                <a:lnTo>
                  <a:pt x="30" y="557"/>
                </a:lnTo>
                <a:lnTo>
                  <a:pt x="40" y="554"/>
                </a:lnTo>
                <a:lnTo>
                  <a:pt x="49" y="552"/>
                </a:lnTo>
                <a:lnTo>
                  <a:pt x="61" y="550"/>
                </a:lnTo>
                <a:lnTo>
                  <a:pt x="70" y="547"/>
                </a:lnTo>
                <a:lnTo>
                  <a:pt x="79" y="545"/>
                </a:lnTo>
                <a:lnTo>
                  <a:pt x="91" y="540"/>
                </a:lnTo>
                <a:lnTo>
                  <a:pt x="100" y="536"/>
                </a:lnTo>
                <a:lnTo>
                  <a:pt x="110" y="531"/>
                </a:lnTo>
                <a:lnTo>
                  <a:pt x="121" y="526"/>
                </a:lnTo>
                <a:lnTo>
                  <a:pt x="131" y="519"/>
                </a:lnTo>
                <a:lnTo>
                  <a:pt x="140" y="512"/>
                </a:lnTo>
                <a:lnTo>
                  <a:pt x="152" y="503"/>
                </a:lnTo>
                <a:lnTo>
                  <a:pt x="161" y="494"/>
                </a:lnTo>
                <a:lnTo>
                  <a:pt x="170" y="485"/>
                </a:lnTo>
                <a:lnTo>
                  <a:pt x="182" y="473"/>
                </a:lnTo>
                <a:lnTo>
                  <a:pt x="191" y="459"/>
                </a:lnTo>
                <a:lnTo>
                  <a:pt x="201" y="445"/>
                </a:lnTo>
                <a:lnTo>
                  <a:pt x="212" y="429"/>
                </a:lnTo>
                <a:lnTo>
                  <a:pt x="222" y="412"/>
                </a:lnTo>
                <a:lnTo>
                  <a:pt x="231" y="396"/>
                </a:lnTo>
                <a:lnTo>
                  <a:pt x="242" y="375"/>
                </a:lnTo>
                <a:lnTo>
                  <a:pt x="252" y="356"/>
                </a:lnTo>
                <a:lnTo>
                  <a:pt x="261" y="335"/>
                </a:lnTo>
                <a:lnTo>
                  <a:pt x="273" y="312"/>
                </a:lnTo>
                <a:lnTo>
                  <a:pt x="282" y="289"/>
                </a:lnTo>
                <a:lnTo>
                  <a:pt x="291" y="265"/>
                </a:lnTo>
                <a:lnTo>
                  <a:pt x="303" y="242"/>
                </a:lnTo>
                <a:lnTo>
                  <a:pt x="312" y="219"/>
                </a:lnTo>
                <a:lnTo>
                  <a:pt x="322" y="193"/>
                </a:lnTo>
                <a:lnTo>
                  <a:pt x="333" y="170"/>
                </a:lnTo>
                <a:lnTo>
                  <a:pt x="343" y="147"/>
                </a:lnTo>
                <a:lnTo>
                  <a:pt x="352" y="126"/>
                </a:lnTo>
                <a:lnTo>
                  <a:pt x="364" y="105"/>
                </a:lnTo>
                <a:lnTo>
                  <a:pt x="373" y="84"/>
                </a:lnTo>
                <a:lnTo>
                  <a:pt x="382" y="65"/>
                </a:lnTo>
                <a:lnTo>
                  <a:pt x="394" y="49"/>
                </a:lnTo>
                <a:lnTo>
                  <a:pt x="403" y="35"/>
                </a:lnTo>
                <a:lnTo>
                  <a:pt x="413" y="23"/>
                </a:lnTo>
                <a:lnTo>
                  <a:pt x="424" y="14"/>
                </a:lnTo>
                <a:lnTo>
                  <a:pt x="434" y="7"/>
                </a:lnTo>
                <a:lnTo>
                  <a:pt x="443" y="2"/>
                </a:lnTo>
                <a:lnTo>
                  <a:pt x="455" y="0"/>
                </a:lnTo>
                <a:lnTo>
                  <a:pt x="464" y="2"/>
                </a:lnTo>
                <a:lnTo>
                  <a:pt x="473" y="7"/>
                </a:lnTo>
                <a:lnTo>
                  <a:pt x="485" y="14"/>
                </a:lnTo>
                <a:lnTo>
                  <a:pt x="494" y="23"/>
                </a:lnTo>
                <a:lnTo>
                  <a:pt x="506" y="35"/>
                </a:lnTo>
                <a:lnTo>
                  <a:pt x="515" y="49"/>
                </a:lnTo>
                <a:lnTo>
                  <a:pt x="524" y="65"/>
                </a:lnTo>
                <a:lnTo>
                  <a:pt x="536" y="84"/>
                </a:lnTo>
                <a:lnTo>
                  <a:pt x="545" y="105"/>
                </a:lnTo>
                <a:lnTo>
                  <a:pt x="555" y="126"/>
                </a:lnTo>
                <a:lnTo>
                  <a:pt x="566" y="147"/>
                </a:lnTo>
                <a:lnTo>
                  <a:pt x="576" y="170"/>
                </a:lnTo>
                <a:lnTo>
                  <a:pt x="585" y="193"/>
                </a:lnTo>
                <a:lnTo>
                  <a:pt x="597" y="219"/>
                </a:lnTo>
                <a:lnTo>
                  <a:pt x="606" y="242"/>
                </a:lnTo>
                <a:lnTo>
                  <a:pt x="615" y="265"/>
                </a:lnTo>
                <a:lnTo>
                  <a:pt x="627" y="289"/>
                </a:lnTo>
                <a:lnTo>
                  <a:pt x="636" y="312"/>
                </a:lnTo>
                <a:lnTo>
                  <a:pt x="646" y="335"/>
                </a:lnTo>
                <a:lnTo>
                  <a:pt x="657" y="356"/>
                </a:lnTo>
                <a:lnTo>
                  <a:pt x="667" y="375"/>
                </a:lnTo>
                <a:lnTo>
                  <a:pt x="676" y="396"/>
                </a:lnTo>
                <a:lnTo>
                  <a:pt x="688" y="412"/>
                </a:lnTo>
                <a:lnTo>
                  <a:pt x="697" y="429"/>
                </a:lnTo>
                <a:lnTo>
                  <a:pt x="706" y="445"/>
                </a:lnTo>
                <a:lnTo>
                  <a:pt x="718" y="459"/>
                </a:lnTo>
                <a:lnTo>
                  <a:pt x="727" y="473"/>
                </a:lnTo>
                <a:lnTo>
                  <a:pt x="737" y="485"/>
                </a:lnTo>
                <a:lnTo>
                  <a:pt x="748" y="494"/>
                </a:lnTo>
                <a:lnTo>
                  <a:pt x="757" y="503"/>
                </a:lnTo>
                <a:lnTo>
                  <a:pt x="767" y="512"/>
                </a:lnTo>
                <a:lnTo>
                  <a:pt x="778" y="519"/>
                </a:lnTo>
                <a:lnTo>
                  <a:pt x="788" y="526"/>
                </a:lnTo>
                <a:lnTo>
                  <a:pt x="797" y="531"/>
                </a:lnTo>
                <a:lnTo>
                  <a:pt x="809" y="536"/>
                </a:lnTo>
                <a:lnTo>
                  <a:pt x="818" y="540"/>
                </a:lnTo>
                <a:lnTo>
                  <a:pt x="827" y="545"/>
                </a:lnTo>
                <a:lnTo>
                  <a:pt x="839" y="547"/>
                </a:lnTo>
                <a:lnTo>
                  <a:pt x="848" y="550"/>
                </a:lnTo>
                <a:lnTo>
                  <a:pt x="858" y="552"/>
                </a:lnTo>
                <a:lnTo>
                  <a:pt x="869" y="554"/>
                </a:lnTo>
                <a:lnTo>
                  <a:pt x="879" y="557"/>
                </a:lnTo>
                <a:lnTo>
                  <a:pt x="888" y="557"/>
                </a:lnTo>
                <a:lnTo>
                  <a:pt x="900" y="559"/>
                </a:lnTo>
                <a:lnTo>
                  <a:pt x="909" y="559"/>
                </a:lnTo>
                <a:lnTo>
                  <a:pt x="918" y="559"/>
                </a:lnTo>
                <a:lnTo>
                  <a:pt x="930" y="561"/>
                </a:lnTo>
                <a:lnTo>
                  <a:pt x="939" y="561"/>
                </a:lnTo>
                <a:lnTo>
                  <a:pt x="949" y="561"/>
                </a:lnTo>
                <a:lnTo>
                  <a:pt x="960" y="561"/>
                </a:lnTo>
                <a:lnTo>
                  <a:pt x="970" y="561"/>
                </a:lnTo>
                <a:lnTo>
                  <a:pt x="979" y="561"/>
                </a:lnTo>
                <a:lnTo>
                  <a:pt x="991" y="561"/>
                </a:lnTo>
                <a:lnTo>
                  <a:pt x="1000" y="561"/>
                </a:lnTo>
                <a:lnTo>
                  <a:pt x="1011" y="561"/>
                </a:lnTo>
              </a:path>
            </a:pathLst>
          </a:custGeom>
          <a:noFill/>
          <a:ln w="25400" cap="flat">
            <a:solidFill>
              <a:schemeClr val="accent1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6" name="Freeform 39"/>
          <p:cNvSpPr>
            <a:spLocks/>
          </p:cNvSpPr>
          <p:nvPr/>
        </p:nvSpPr>
        <p:spPr bwMode="auto">
          <a:xfrm>
            <a:off x="6485108" y="1186774"/>
            <a:ext cx="402076" cy="488047"/>
          </a:xfrm>
          <a:custGeom>
            <a:avLst/>
            <a:gdLst/>
            <a:ahLst/>
            <a:cxnLst>
              <a:cxn ang="0">
                <a:pos x="9" y="559"/>
              </a:cxn>
              <a:cxn ang="0">
                <a:pos x="30" y="557"/>
              </a:cxn>
              <a:cxn ang="0">
                <a:pos x="49" y="552"/>
              </a:cxn>
              <a:cxn ang="0">
                <a:pos x="70" y="547"/>
              </a:cxn>
              <a:cxn ang="0">
                <a:pos x="91" y="540"/>
              </a:cxn>
              <a:cxn ang="0">
                <a:pos x="110" y="531"/>
              </a:cxn>
              <a:cxn ang="0">
                <a:pos x="131" y="519"/>
              </a:cxn>
              <a:cxn ang="0">
                <a:pos x="152" y="503"/>
              </a:cxn>
              <a:cxn ang="0">
                <a:pos x="170" y="485"/>
              </a:cxn>
              <a:cxn ang="0">
                <a:pos x="191" y="459"/>
              </a:cxn>
              <a:cxn ang="0">
                <a:pos x="212" y="429"/>
              </a:cxn>
              <a:cxn ang="0">
                <a:pos x="231" y="396"/>
              </a:cxn>
              <a:cxn ang="0">
                <a:pos x="252" y="356"/>
              </a:cxn>
              <a:cxn ang="0">
                <a:pos x="273" y="312"/>
              </a:cxn>
              <a:cxn ang="0">
                <a:pos x="291" y="265"/>
              </a:cxn>
              <a:cxn ang="0">
                <a:pos x="312" y="219"/>
              </a:cxn>
              <a:cxn ang="0">
                <a:pos x="333" y="170"/>
              </a:cxn>
              <a:cxn ang="0">
                <a:pos x="352" y="126"/>
              </a:cxn>
              <a:cxn ang="0">
                <a:pos x="373" y="84"/>
              </a:cxn>
              <a:cxn ang="0">
                <a:pos x="394" y="49"/>
              </a:cxn>
              <a:cxn ang="0">
                <a:pos x="413" y="23"/>
              </a:cxn>
              <a:cxn ang="0">
                <a:pos x="434" y="7"/>
              </a:cxn>
              <a:cxn ang="0">
                <a:pos x="455" y="0"/>
              </a:cxn>
              <a:cxn ang="0">
                <a:pos x="473" y="7"/>
              </a:cxn>
              <a:cxn ang="0">
                <a:pos x="494" y="23"/>
              </a:cxn>
              <a:cxn ang="0">
                <a:pos x="515" y="49"/>
              </a:cxn>
              <a:cxn ang="0">
                <a:pos x="536" y="84"/>
              </a:cxn>
              <a:cxn ang="0">
                <a:pos x="555" y="126"/>
              </a:cxn>
              <a:cxn ang="0">
                <a:pos x="576" y="170"/>
              </a:cxn>
              <a:cxn ang="0">
                <a:pos x="597" y="219"/>
              </a:cxn>
              <a:cxn ang="0">
                <a:pos x="615" y="265"/>
              </a:cxn>
              <a:cxn ang="0">
                <a:pos x="636" y="312"/>
              </a:cxn>
              <a:cxn ang="0">
                <a:pos x="657" y="356"/>
              </a:cxn>
              <a:cxn ang="0">
                <a:pos x="676" y="396"/>
              </a:cxn>
              <a:cxn ang="0">
                <a:pos x="697" y="429"/>
              </a:cxn>
              <a:cxn ang="0">
                <a:pos x="718" y="459"/>
              </a:cxn>
              <a:cxn ang="0">
                <a:pos x="737" y="485"/>
              </a:cxn>
              <a:cxn ang="0">
                <a:pos x="757" y="503"/>
              </a:cxn>
              <a:cxn ang="0">
                <a:pos x="778" y="519"/>
              </a:cxn>
              <a:cxn ang="0">
                <a:pos x="797" y="531"/>
              </a:cxn>
              <a:cxn ang="0">
                <a:pos x="818" y="540"/>
              </a:cxn>
              <a:cxn ang="0">
                <a:pos x="839" y="547"/>
              </a:cxn>
              <a:cxn ang="0">
                <a:pos x="858" y="552"/>
              </a:cxn>
              <a:cxn ang="0">
                <a:pos x="879" y="557"/>
              </a:cxn>
              <a:cxn ang="0">
                <a:pos x="900" y="559"/>
              </a:cxn>
              <a:cxn ang="0">
                <a:pos x="918" y="559"/>
              </a:cxn>
              <a:cxn ang="0">
                <a:pos x="939" y="561"/>
              </a:cxn>
              <a:cxn ang="0">
                <a:pos x="960" y="561"/>
              </a:cxn>
              <a:cxn ang="0">
                <a:pos x="979" y="561"/>
              </a:cxn>
              <a:cxn ang="0">
                <a:pos x="1000" y="561"/>
              </a:cxn>
            </a:cxnLst>
            <a:rect l="0" t="0" r="r" b="b"/>
            <a:pathLst>
              <a:path w="1011" h="561">
                <a:moveTo>
                  <a:pt x="0" y="559"/>
                </a:moveTo>
                <a:lnTo>
                  <a:pt x="9" y="559"/>
                </a:lnTo>
                <a:lnTo>
                  <a:pt x="19" y="557"/>
                </a:lnTo>
                <a:lnTo>
                  <a:pt x="30" y="557"/>
                </a:lnTo>
                <a:lnTo>
                  <a:pt x="40" y="554"/>
                </a:lnTo>
                <a:lnTo>
                  <a:pt x="49" y="552"/>
                </a:lnTo>
                <a:lnTo>
                  <a:pt x="61" y="550"/>
                </a:lnTo>
                <a:lnTo>
                  <a:pt x="70" y="547"/>
                </a:lnTo>
                <a:lnTo>
                  <a:pt x="79" y="545"/>
                </a:lnTo>
                <a:lnTo>
                  <a:pt x="91" y="540"/>
                </a:lnTo>
                <a:lnTo>
                  <a:pt x="100" y="536"/>
                </a:lnTo>
                <a:lnTo>
                  <a:pt x="110" y="531"/>
                </a:lnTo>
                <a:lnTo>
                  <a:pt x="121" y="526"/>
                </a:lnTo>
                <a:lnTo>
                  <a:pt x="131" y="519"/>
                </a:lnTo>
                <a:lnTo>
                  <a:pt x="140" y="512"/>
                </a:lnTo>
                <a:lnTo>
                  <a:pt x="152" y="503"/>
                </a:lnTo>
                <a:lnTo>
                  <a:pt x="161" y="494"/>
                </a:lnTo>
                <a:lnTo>
                  <a:pt x="170" y="485"/>
                </a:lnTo>
                <a:lnTo>
                  <a:pt x="182" y="473"/>
                </a:lnTo>
                <a:lnTo>
                  <a:pt x="191" y="459"/>
                </a:lnTo>
                <a:lnTo>
                  <a:pt x="201" y="445"/>
                </a:lnTo>
                <a:lnTo>
                  <a:pt x="212" y="429"/>
                </a:lnTo>
                <a:lnTo>
                  <a:pt x="222" y="412"/>
                </a:lnTo>
                <a:lnTo>
                  <a:pt x="231" y="396"/>
                </a:lnTo>
                <a:lnTo>
                  <a:pt x="242" y="375"/>
                </a:lnTo>
                <a:lnTo>
                  <a:pt x="252" y="356"/>
                </a:lnTo>
                <a:lnTo>
                  <a:pt x="261" y="335"/>
                </a:lnTo>
                <a:lnTo>
                  <a:pt x="273" y="312"/>
                </a:lnTo>
                <a:lnTo>
                  <a:pt x="282" y="289"/>
                </a:lnTo>
                <a:lnTo>
                  <a:pt x="291" y="265"/>
                </a:lnTo>
                <a:lnTo>
                  <a:pt x="303" y="242"/>
                </a:lnTo>
                <a:lnTo>
                  <a:pt x="312" y="219"/>
                </a:lnTo>
                <a:lnTo>
                  <a:pt x="322" y="193"/>
                </a:lnTo>
                <a:lnTo>
                  <a:pt x="333" y="170"/>
                </a:lnTo>
                <a:lnTo>
                  <a:pt x="343" y="147"/>
                </a:lnTo>
                <a:lnTo>
                  <a:pt x="352" y="126"/>
                </a:lnTo>
                <a:lnTo>
                  <a:pt x="364" y="105"/>
                </a:lnTo>
                <a:lnTo>
                  <a:pt x="373" y="84"/>
                </a:lnTo>
                <a:lnTo>
                  <a:pt x="382" y="65"/>
                </a:lnTo>
                <a:lnTo>
                  <a:pt x="394" y="49"/>
                </a:lnTo>
                <a:lnTo>
                  <a:pt x="403" y="35"/>
                </a:lnTo>
                <a:lnTo>
                  <a:pt x="413" y="23"/>
                </a:lnTo>
                <a:lnTo>
                  <a:pt x="424" y="14"/>
                </a:lnTo>
                <a:lnTo>
                  <a:pt x="434" y="7"/>
                </a:lnTo>
                <a:lnTo>
                  <a:pt x="443" y="2"/>
                </a:lnTo>
                <a:lnTo>
                  <a:pt x="455" y="0"/>
                </a:lnTo>
                <a:lnTo>
                  <a:pt x="464" y="2"/>
                </a:lnTo>
                <a:lnTo>
                  <a:pt x="473" y="7"/>
                </a:lnTo>
                <a:lnTo>
                  <a:pt x="485" y="14"/>
                </a:lnTo>
                <a:lnTo>
                  <a:pt x="494" y="23"/>
                </a:lnTo>
                <a:lnTo>
                  <a:pt x="506" y="35"/>
                </a:lnTo>
                <a:lnTo>
                  <a:pt x="515" y="49"/>
                </a:lnTo>
                <a:lnTo>
                  <a:pt x="524" y="65"/>
                </a:lnTo>
                <a:lnTo>
                  <a:pt x="536" y="84"/>
                </a:lnTo>
                <a:lnTo>
                  <a:pt x="545" y="105"/>
                </a:lnTo>
                <a:lnTo>
                  <a:pt x="555" y="126"/>
                </a:lnTo>
                <a:lnTo>
                  <a:pt x="566" y="147"/>
                </a:lnTo>
                <a:lnTo>
                  <a:pt x="576" y="170"/>
                </a:lnTo>
                <a:lnTo>
                  <a:pt x="585" y="193"/>
                </a:lnTo>
                <a:lnTo>
                  <a:pt x="597" y="219"/>
                </a:lnTo>
                <a:lnTo>
                  <a:pt x="606" y="242"/>
                </a:lnTo>
                <a:lnTo>
                  <a:pt x="615" y="265"/>
                </a:lnTo>
                <a:lnTo>
                  <a:pt x="627" y="289"/>
                </a:lnTo>
                <a:lnTo>
                  <a:pt x="636" y="312"/>
                </a:lnTo>
                <a:lnTo>
                  <a:pt x="646" y="335"/>
                </a:lnTo>
                <a:lnTo>
                  <a:pt x="657" y="356"/>
                </a:lnTo>
                <a:lnTo>
                  <a:pt x="667" y="375"/>
                </a:lnTo>
                <a:lnTo>
                  <a:pt x="676" y="396"/>
                </a:lnTo>
                <a:lnTo>
                  <a:pt x="688" y="412"/>
                </a:lnTo>
                <a:lnTo>
                  <a:pt x="697" y="429"/>
                </a:lnTo>
                <a:lnTo>
                  <a:pt x="706" y="445"/>
                </a:lnTo>
                <a:lnTo>
                  <a:pt x="718" y="459"/>
                </a:lnTo>
                <a:lnTo>
                  <a:pt x="727" y="473"/>
                </a:lnTo>
                <a:lnTo>
                  <a:pt x="737" y="485"/>
                </a:lnTo>
                <a:lnTo>
                  <a:pt x="748" y="494"/>
                </a:lnTo>
                <a:lnTo>
                  <a:pt x="757" y="503"/>
                </a:lnTo>
                <a:lnTo>
                  <a:pt x="767" y="512"/>
                </a:lnTo>
                <a:lnTo>
                  <a:pt x="778" y="519"/>
                </a:lnTo>
                <a:lnTo>
                  <a:pt x="788" y="526"/>
                </a:lnTo>
                <a:lnTo>
                  <a:pt x="797" y="531"/>
                </a:lnTo>
                <a:lnTo>
                  <a:pt x="809" y="536"/>
                </a:lnTo>
                <a:lnTo>
                  <a:pt x="818" y="540"/>
                </a:lnTo>
                <a:lnTo>
                  <a:pt x="827" y="545"/>
                </a:lnTo>
                <a:lnTo>
                  <a:pt x="839" y="547"/>
                </a:lnTo>
                <a:lnTo>
                  <a:pt x="848" y="550"/>
                </a:lnTo>
                <a:lnTo>
                  <a:pt x="858" y="552"/>
                </a:lnTo>
                <a:lnTo>
                  <a:pt x="869" y="554"/>
                </a:lnTo>
                <a:lnTo>
                  <a:pt x="879" y="557"/>
                </a:lnTo>
                <a:lnTo>
                  <a:pt x="888" y="557"/>
                </a:lnTo>
                <a:lnTo>
                  <a:pt x="900" y="559"/>
                </a:lnTo>
                <a:lnTo>
                  <a:pt x="909" y="559"/>
                </a:lnTo>
                <a:lnTo>
                  <a:pt x="918" y="559"/>
                </a:lnTo>
                <a:lnTo>
                  <a:pt x="930" y="561"/>
                </a:lnTo>
                <a:lnTo>
                  <a:pt x="939" y="561"/>
                </a:lnTo>
                <a:lnTo>
                  <a:pt x="949" y="561"/>
                </a:lnTo>
                <a:lnTo>
                  <a:pt x="960" y="561"/>
                </a:lnTo>
                <a:lnTo>
                  <a:pt x="970" y="561"/>
                </a:lnTo>
                <a:lnTo>
                  <a:pt x="979" y="561"/>
                </a:lnTo>
                <a:lnTo>
                  <a:pt x="991" y="561"/>
                </a:lnTo>
                <a:lnTo>
                  <a:pt x="1000" y="561"/>
                </a:lnTo>
                <a:lnTo>
                  <a:pt x="1011" y="561"/>
                </a:lnTo>
              </a:path>
            </a:pathLst>
          </a:custGeom>
          <a:noFill/>
          <a:ln w="25400" cap="flat">
            <a:solidFill>
              <a:schemeClr val="accent1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297" name="Freeform 39"/>
          <p:cNvSpPr>
            <a:spLocks/>
          </p:cNvSpPr>
          <p:nvPr/>
        </p:nvSpPr>
        <p:spPr bwMode="auto">
          <a:xfrm>
            <a:off x="7266561" y="1186774"/>
            <a:ext cx="570689" cy="504259"/>
          </a:xfrm>
          <a:custGeom>
            <a:avLst/>
            <a:gdLst/>
            <a:ahLst/>
            <a:cxnLst>
              <a:cxn ang="0">
                <a:pos x="9" y="559"/>
              </a:cxn>
              <a:cxn ang="0">
                <a:pos x="30" y="557"/>
              </a:cxn>
              <a:cxn ang="0">
                <a:pos x="49" y="552"/>
              </a:cxn>
              <a:cxn ang="0">
                <a:pos x="70" y="547"/>
              </a:cxn>
              <a:cxn ang="0">
                <a:pos x="91" y="540"/>
              </a:cxn>
              <a:cxn ang="0">
                <a:pos x="110" y="531"/>
              </a:cxn>
              <a:cxn ang="0">
                <a:pos x="131" y="519"/>
              </a:cxn>
              <a:cxn ang="0">
                <a:pos x="152" y="503"/>
              </a:cxn>
              <a:cxn ang="0">
                <a:pos x="170" y="485"/>
              </a:cxn>
              <a:cxn ang="0">
                <a:pos x="191" y="459"/>
              </a:cxn>
              <a:cxn ang="0">
                <a:pos x="212" y="429"/>
              </a:cxn>
              <a:cxn ang="0">
                <a:pos x="231" y="396"/>
              </a:cxn>
              <a:cxn ang="0">
                <a:pos x="252" y="356"/>
              </a:cxn>
              <a:cxn ang="0">
                <a:pos x="273" y="312"/>
              </a:cxn>
              <a:cxn ang="0">
                <a:pos x="291" y="265"/>
              </a:cxn>
              <a:cxn ang="0">
                <a:pos x="312" y="219"/>
              </a:cxn>
              <a:cxn ang="0">
                <a:pos x="333" y="170"/>
              </a:cxn>
              <a:cxn ang="0">
                <a:pos x="352" y="126"/>
              </a:cxn>
              <a:cxn ang="0">
                <a:pos x="373" y="84"/>
              </a:cxn>
              <a:cxn ang="0">
                <a:pos x="394" y="49"/>
              </a:cxn>
              <a:cxn ang="0">
                <a:pos x="413" y="23"/>
              </a:cxn>
              <a:cxn ang="0">
                <a:pos x="434" y="7"/>
              </a:cxn>
              <a:cxn ang="0">
                <a:pos x="455" y="0"/>
              </a:cxn>
              <a:cxn ang="0">
                <a:pos x="473" y="7"/>
              </a:cxn>
              <a:cxn ang="0">
                <a:pos x="494" y="23"/>
              </a:cxn>
              <a:cxn ang="0">
                <a:pos x="515" y="49"/>
              </a:cxn>
              <a:cxn ang="0">
                <a:pos x="536" y="84"/>
              </a:cxn>
              <a:cxn ang="0">
                <a:pos x="555" y="126"/>
              </a:cxn>
              <a:cxn ang="0">
                <a:pos x="576" y="170"/>
              </a:cxn>
              <a:cxn ang="0">
                <a:pos x="597" y="219"/>
              </a:cxn>
              <a:cxn ang="0">
                <a:pos x="615" y="265"/>
              </a:cxn>
              <a:cxn ang="0">
                <a:pos x="636" y="312"/>
              </a:cxn>
              <a:cxn ang="0">
                <a:pos x="657" y="356"/>
              </a:cxn>
              <a:cxn ang="0">
                <a:pos x="676" y="396"/>
              </a:cxn>
              <a:cxn ang="0">
                <a:pos x="697" y="429"/>
              </a:cxn>
              <a:cxn ang="0">
                <a:pos x="718" y="459"/>
              </a:cxn>
              <a:cxn ang="0">
                <a:pos x="737" y="485"/>
              </a:cxn>
              <a:cxn ang="0">
                <a:pos x="757" y="503"/>
              </a:cxn>
              <a:cxn ang="0">
                <a:pos x="778" y="519"/>
              </a:cxn>
              <a:cxn ang="0">
                <a:pos x="797" y="531"/>
              </a:cxn>
              <a:cxn ang="0">
                <a:pos x="818" y="540"/>
              </a:cxn>
              <a:cxn ang="0">
                <a:pos x="839" y="547"/>
              </a:cxn>
              <a:cxn ang="0">
                <a:pos x="858" y="552"/>
              </a:cxn>
              <a:cxn ang="0">
                <a:pos x="879" y="557"/>
              </a:cxn>
              <a:cxn ang="0">
                <a:pos x="900" y="559"/>
              </a:cxn>
              <a:cxn ang="0">
                <a:pos x="918" y="559"/>
              </a:cxn>
              <a:cxn ang="0">
                <a:pos x="939" y="561"/>
              </a:cxn>
              <a:cxn ang="0">
                <a:pos x="960" y="561"/>
              </a:cxn>
              <a:cxn ang="0">
                <a:pos x="979" y="561"/>
              </a:cxn>
              <a:cxn ang="0">
                <a:pos x="1000" y="561"/>
              </a:cxn>
            </a:cxnLst>
            <a:rect l="0" t="0" r="r" b="b"/>
            <a:pathLst>
              <a:path w="1011" h="561">
                <a:moveTo>
                  <a:pt x="0" y="559"/>
                </a:moveTo>
                <a:lnTo>
                  <a:pt x="9" y="559"/>
                </a:lnTo>
                <a:lnTo>
                  <a:pt x="19" y="557"/>
                </a:lnTo>
                <a:lnTo>
                  <a:pt x="30" y="557"/>
                </a:lnTo>
                <a:lnTo>
                  <a:pt x="40" y="554"/>
                </a:lnTo>
                <a:lnTo>
                  <a:pt x="49" y="552"/>
                </a:lnTo>
                <a:lnTo>
                  <a:pt x="61" y="550"/>
                </a:lnTo>
                <a:lnTo>
                  <a:pt x="70" y="547"/>
                </a:lnTo>
                <a:lnTo>
                  <a:pt x="79" y="545"/>
                </a:lnTo>
                <a:lnTo>
                  <a:pt x="91" y="540"/>
                </a:lnTo>
                <a:lnTo>
                  <a:pt x="100" y="536"/>
                </a:lnTo>
                <a:lnTo>
                  <a:pt x="110" y="531"/>
                </a:lnTo>
                <a:lnTo>
                  <a:pt x="121" y="526"/>
                </a:lnTo>
                <a:lnTo>
                  <a:pt x="131" y="519"/>
                </a:lnTo>
                <a:lnTo>
                  <a:pt x="140" y="512"/>
                </a:lnTo>
                <a:lnTo>
                  <a:pt x="152" y="503"/>
                </a:lnTo>
                <a:lnTo>
                  <a:pt x="161" y="494"/>
                </a:lnTo>
                <a:lnTo>
                  <a:pt x="170" y="485"/>
                </a:lnTo>
                <a:lnTo>
                  <a:pt x="182" y="473"/>
                </a:lnTo>
                <a:lnTo>
                  <a:pt x="191" y="459"/>
                </a:lnTo>
                <a:lnTo>
                  <a:pt x="201" y="445"/>
                </a:lnTo>
                <a:lnTo>
                  <a:pt x="212" y="429"/>
                </a:lnTo>
                <a:lnTo>
                  <a:pt x="222" y="412"/>
                </a:lnTo>
                <a:lnTo>
                  <a:pt x="231" y="396"/>
                </a:lnTo>
                <a:lnTo>
                  <a:pt x="242" y="375"/>
                </a:lnTo>
                <a:lnTo>
                  <a:pt x="252" y="356"/>
                </a:lnTo>
                <a:lnTo>
                  <a:pt x="261" y="335"/>
                </a:lnTo>
                <a:lnTo>
                  <a:pt x="273" y="312"/>
                </a:lnTo>
                <a:lnTo>
                  <a:pt x="282" y="289"/>
                </a:lnTo>
                <a:lnTo>
                  <a:pt x="291" y="265"/>
                </a:lnTo>
                <a:lnTo>
                  <a:pt x="303" y="242"/>
                </a:lnTo>
                <a:lnTo>
                  <a:pt x="312" y="219"/>
                </a:lnTo>
                <a:lnTo>
                  <a:pt x="322" y="193"/>
                </a:lnTo>
                <a:lnTo>
                  <a:pt x="333" y="170"/>
                </a:lnTo>
                <a:lnTo>
                  <a:pt x="343" y="147"/>
                </a:lnTo>
                <a:lnTo>
                  <a:pt x="352" y="126"/>
                </a:lnTo>
                <a:lnTo>
                  <a:pt x="364" y="105"/>
                </a:lnTo>
                <a:lnTo>
                  <a:pt x="373" y="84"/>
                </a:lnTo>
                <a:lnTo>
                  <a:pt x="382" y="65"/>
                </a:lnTo>
                <a:lnTo>
                  <a:pt x="394" y="49"/>
                </a:lnTo>
                <a:lnTo>
                  <a:pt x="403" y="35"/>
                </a:lnTo>
                <a:lnTo>
                  <a:pt x="413" y="23"/>
                </a:lnTo>
                <a:lnTo>
                  <a:pt x="424" y="14"/>
                </a:lnTo>
                <a:lnTo>
                  <a:pt x="434" y="7"/>
                </a:lnTo>
                <a:lnTo>
                  <a:pt x="443" y="2"/>
                </a:lnTo>
                <a:lnTo>
                  <a:pt x="455" y="0"/>
                </a:lnTo>
                <a:lnTo>
                  <a:pt x="464" y="2"/>
                </a:lnTo>
                <a:lnTo>
                  <a:pt x="473" y="7"/>
                </a:lnTo>
                <a:lnTo>
                  <a:pt x="485" y="14"/>
                </a:lnTo>
                <a:lnTo>
                  <a:pt x="494" y="23"/>
                </a:lnTo>
                <a:lnTo>
                  <a:pt x="506" y="35"/>
                </a:lnTo>
                <a:lnTo>
                  <a:pt x="515" y="49"/>
                </a:lnTo>
                <a:lnTo>
                  <a:pt x="524" y="65"/>
                </a:lnTo>
                <a:lnTo>
                  <a:pt x="536" y="84"/>
                </a:lnTo>
                <a:lnTo>
                  <a:pt x="545" y="105"/>
                </a:lnTo>
                <a:lnTo>
                  <a:pt x="555" y="126"/>
                </a:lnTo>
                <a:lnTo>
                  <a:pt x="566" y="147"/>
                </a:lnTo>
                <a:lnTo>
                  <a:pt x="576" y="170"/>
                </a:lnTo>
                <a:lnTo>
                  <a:pt x="585" y="193"/>
                </a:lnTo>
                <a:lnTo>
                  <a:pt x="597" y="219"/>
                </a:lnTo>
                <a:lnTo>
                  <a:pt x="606" y="242"/>
                </a:lnTo>
                <a:lnTo>
                  <a:pt x="615" y="265"/>
                </a:lnTo>
                <a:lnTo>
                  <a:pt x="627" y="289"/>
                </a:lnTo>
                <a:lnTo>
                  <a:pt x="636" y="312"/>
                </a:lnTo>
                <a:lnTo>
                  <a:pt x="646" y="335"/>
                </a:lnTo>
                <a:lnTo>
                  <a:pt x="657" y="356"/>
                </a:lnTo>
                <a:lnTo>
                  <a:pt x="667" y="375"/>
                </a:lnTo>
                <a:lnTo>
                  <a:pt x="676" y="396"/>
                </a:lnTo>
                <a:lnTo>
                  <a:pt x="688" y="412"/>
                </a:lnTo>
                <a:lnTo>
                  <a:pt x="697" y="429"/>
                </a:lnTo>
                <a:lnTo>
                  <a:pt x="706" y="445"/>
                </a:lnTo>
                <a:lnTo>
                  <a:pt x="718" y="459"/>
                </a:lnTo>
                <a:lnTo>
                  <a:pt x="727" y="473"/>
                </a:lnTo>
                <a:lnTo>
                  <a:pt x="737" y="485"/>
                </a:lnTo>
                <a:lnTo>
                  <a:pt x="748" y="494"/>
                </a:lnTo>
                <a:lnTo>
                  <a:pt x="757" y="503"/>
                </a:lnTo>
                <a:lnTo>
                  <a:pt x="767" y="512"/>
                </a:lnTo>
                <a:lnTo>
                  <a:pt x="778" y="519"/>
                </a:lnTo>
                <a:lnTo>
                  <a:pt x="788" y="526"/>
                </a:lnTo>
                <a:lnTo>
                  <a:pt x="797" y="531"/>
                </a:lnTo>
                <a:lnTo>
                  <a:pt x="809" y="536"/>
                </a:lnTo>
                <a:lnTo>
                  <a:pt x="818" y="540"/>
                </a:lnTo>
                <a:lnTo>
                  <a:pt x="827" y="545"/>
                </a:lnTo>
                <a:lnTo>
                  <a:pt x="839" y="547"/>
                </a:lnTo>
                <a:lnTo>
                  <a:pt x="848" y="550"/>
                </a:lnTo>
                <a:lnTo>
                  <a:pt x="858" y="552"/>
                </a:lnTo>
                <a:lnTo>
                  <a:pt x="869" y="554"/>
                </a:lnTo>
                <a:lnTo>
                  <a:pt x="879" y="557"/>
                </a:lnTo>
                <a:lnTo>
                  <a:pt x="888" y="557"/>
                </a:lnTo>
                <a:lnTo>
                  <a:pt x="900" y="559"/>
                </a:lnTo>
                <a:lnTo>
                  <a:pt x="909" y="559"/>
                </a:lnTo>
                <a:lnTo>
                  <a:pt x="918" y="559"/>
                </a:lnTo>
                <a:lnTo>
                  <a:pt x="930" y="561"/>
                </a:lnTo>
                <a:lnTo>
                  <a:pt x="939" y="561"/>
                </a:lnTo>
                <a:lnTo>
                  <a:pt x="949" y="561"/>
                </a:lnTo>
                <a:lnTo>
                  <a:pt x="960" y="561"/>
                </a:lnTo>
                <a:lnTo>
                  <a:pt x="970" y="561"/>
                </a:lnTo>
                <a:lnTo>
                  <a:pt x="979" y="561"/>
                </a:lnTo>
                <a:lnTo>
                  <a:pt x="991" y="561"/>
                </a:lnTo>
                <a:lnTo>
                  <a:pt x="1000" y="561"/>
                </a:lnTo>
                <a:lnTo>
                  <a:pt x="1011" y="561"/>
                </a:lnTo>
              </a:path>
            </a:pathLst>
          </a:custGeom>
          <a:noFill/>
          <a:ln w="25400" cap="flat">
            <a:solidFill>
              <a:schemeClr val="accent1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8" name="TextBox 297"/>
          <p:cNvSpPr txBox="1"/>
          <p:nvPr/>
        </p:nvSpPr>
        <p:spPr>
          <a:xfrm>
            <a:off x="3813242" y="2626468"/>
            <a:ext cx="1407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User ‘trait’ 1</a:t>
            </a:r>
            <a:endParaRPr lang="en-GB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299" name="TextBox 298"/>
          <p:cNvSpPr txBox="1"/>
          <p:nvPr/>
        </p:nvSpPr>
        <p:spPr>
          <a:xfrm>
            <a:off x="3790544" y="3761362"/>
            <a:ext cx="1407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User ‘trait’ 2</a:t>
            </a:r>
            <a:endParaRPr lang="en-GB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300" name="TextBox 299"/>
          <p:cNvSpPr txBox="1"/>
          <p:nvPr/>
        </p:nvSpPr>
        <p:spPr>
          <a:xfrm>
            <a:off x="987741" y="153888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Male</a:t>
            </a:r>
            <a:endParaRPr lang="en-GB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301" name="TextBox 300"/>
          <p:cNvSpPr txBox="1"/>
          <p:nvPr/>
        </p:nvSpPr>
        <p:spPr>
          <a:xfrm>
            <a:off x="1762711" y="1545367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British</a:t>
            </a:r>
            <a:endParaRPr lang="en-GB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302" name="TextBox 301"/>
          <p:cNvSpPr txBox="1"/>
          <p:nvPr/>
        </p:nvSpPr>
        <p:spPr>
          <a:xfrm>
            <a:off x="6033154" y="1487001"/>
            <a:ext cx="904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Camera</a:t>
            </a:r>
            <a:endParaRPr lang="en-GB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303" name="TextBox 302"/>
          <p:cNvSpPr txBox="1"/>
          <p:nvPr/>
        </p:nvSpPr>
        <p:spPr>
          <a:xfrm>
            <a:off x="7070771" y="1512942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SLR</a:t>
            </a:r>
            <a:endParaRPr lang="en-GB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102" name="Rounded Rectangle 101"/>
          <p:cNvSpPr/>
          <p:nvPr/>
        </p:nvSpPr>
        <p:spPr>
          <a:xfrm>
            <a:off x="767635" y="1042560"/>
            <a:ext cx="7548664" cy="556422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93000"/>
            </a:schemeClr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3" name="TextBox 102"/>
          <p:cNvSpPr txBox="1"/>
          <p:nvPr/>
        </p:nvSpPr>
        <p:spPr>
          <a:xfrm>
            <a:off x="2450237" y="1775534"/>
            <a:ext cx="1051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rgbClr val="3366CC"/>
                </a:solidFill>
                <a:latin typeface="+mn-lt"/>
              </a:rPr>
              <a:t>User</a:t>
            </a:r>
            <a:endParaRPr lang="en-GB" sz="3600" dirty="0">
              <a:solidFill>
                <a:srgbClr val="3366CC"/>
              </a:solidFill>
              <a:latin typeface="+mn-lt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451717" y="2425089"/>
            <a:ext cx="1048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+mn-lt"/>
              </a:rPr>
              <a:t>Item</a:t>
            </a:r>
            <a:endParaRPr lang="en-GB" sz="36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5" name="Picture 10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362862" y="3243004"/>
            <a:ext cx="6115223" cy="12139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6" name="Picture 105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011183" y="3391873"/>
            <a:ext cx="4982809" cy="57534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7" name="Picture 106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4101644" y="2553768"/>
            <a:ext cx="1479341" cy="400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8" name="Picture 107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4084345" y="1847425"/>
            <a:ext cx="1517613" cy="3462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9" name="TextBox 108"/>
          <p:cNvSpPr txBox="1"/>
          <p:nvPr/>
        </p:nvSpPr>
        <p:spPr>
          <a:xfrm>
            <a:off x="1634247" y="5000016"/>
            <a:ext cx="47404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Incremental Training: </a:t>
            </a:r>
            <a:br>
              <a:rPr lang="en-GB" sz="2800" dirty="0" smtClean="0"/>
            </a:br>
            <a:r>
              <a:rPr lang="en-GB" sz="2800" b="1" dirty="0" smtClean="0"/>
              <a:t>Assumed-Density Filtering</a:t>
            </a:r>
            <a:endParaRPr lang="en-GB" sz="2800" b="1" dirty="0"/>
          </a:p>
        </p:txBody>
      </p:sp>
      <p:pic>
        <p:nvPicPr>
          <p:cNvPr id="111" name="Picture 110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333096" y="4738535"/>
            <a:ext cx="6095115" cy="12139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000"/>
                            </p:stCondLst>
                            <p:childTnLst>
                              <p:par>
                                <p:cTn id="1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7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00"/>
                            </p:stCondLst>
                            <p:childTnLst>
                              <p:par>
                                <p:cTn id="1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8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4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6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00"/>
                            </p:stCondLst>
                            <p:childTnLst>
                              <p:par>
                                <p:cTn id="2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3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6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1000"/>
                            </p:stCondLst>
                            <p:childTnLst>
                              <p:par>
                                <p:cTn id="2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3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6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500"/>
                            </p:stCondLst>
                            <p:childTnLst>
                              <p:par>
                                <p:cTn id="2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0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500"/>
                            </p:stCondLst>
                            <p:childTnLst>
                              <p:par>
                                <p:cTn id="2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5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9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2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5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8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500"/>
                            </p:stCondLst>
                            <p:childTnLst>
                              <p:par>
                                <p:cTn id="2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8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1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4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0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3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2000"/>
                            </p:stCondLst>
                            <p:childTnLst>
                              <p:par>
                                <p:cTn id="31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6" dur="indefinite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7" dur="indefinite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9" dur="indefinite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0" dur="indefinite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2" dur="indefinite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3" dur="indefinite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5" dur="indefinite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6" dur="indefinite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2000"/>
                            </p:stCondLst>
                            <p:childTnLst>
                              <p:par>
                                <p:cTn id="3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0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3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9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500"/>
                            </p:stCondLst>
                            <p:childTnLst>
                              <p:par>
                                <p:cTn id="3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500"/>
                            </p:stCondLst>
                            <p:childTnLst>
                              <p:par>
                                <p:cTn id="3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9" grpId="0"/>
      <p:bldP spid="49" grpId="1"/>
      <p:bldP spid="5" grpId="0" animBg="1"/>
      <p:bldP spid="55" grpId="0" animBg="1"/>
      <p:bldP spid="73" grpId="0" animBg="1"/>
      <p:bldP spid="75" grpId="0" animBg="1"/>
      <p:bldP spid="142" grpId="0" animBg="1"/>
      <p:bldP spid="159" grpId="0" animBg="1"/>
      <p:bldP spid="160" grpId="0" animBg="1"/>
      <p:bldP spid="161" grpId="0" animBg="1"/>
      <p:bldP spid="164" grpId="0" animBg="1"/>
      <p:bldP spid="169" grpId="0" animBg="1"/>
      <p:bldP spid="172" grpId="0" animBg="1"/>
      <p:bldP spid="173" grpId="0" animBg="1"/>
      <p:bldP spid="174" grpId="0" animBg="1"/>
      <p:bldP spid="177" grpId="0" animBg="1"/>
      <p:bldP spid="180" grpId="0" animBg="1"/>
      <p:bldP spid="181" grpId="0" animBg="1"/>
      <p:bldP spid="182" grpId="0" animBg="1"/>
      <p:bldP spid="185" grpId="0" animBg="1"/>
      <p:bldP spid="265" grpId="0" animBg="1"/>
      <p:bldP spid="266" grpId="0" animBg="1"/>
      <p:bldP spid="267" grpId="0" animBg="1"/>
      <p:bldP spid="267" grpId="1" animBg="1"/>
      <p:bldP spid="271" grpId="0" animBg="1"/>
      <p:bldP spid="272" grpId="0" animBg="1"/>
      <p:bldP spid="273" grpId="0" animBg="1"/>
      <p:bldP spid="273" grpId="1" animBg="1"/>
      <p:bldP spid="275" grpId="0" animBg="1"/>
      <p:bldP spid="276" grpId="0" animBg="1"/>
      <p:bldP spid="277" grpId="0" animBg="1"/>
      <p:bldP spid="277" grpId="1" animBg="1"/>
      <p:bldP spid="279" grpId="0" animBg="1"/>
      <p:bldP spid="280" grpId="0" animBg="1"/>
      <p:bldP spid="281" grpId="0" animBg="1"/>
      <p:bldP spid="281" grpId="1" animBg="1"/>
      <p:bldP spid="294" grpId="0" animBg="1"/>
      <p:bldP spid="295" grpId="0" animBg="1"/>
      <p:bldP spid="296" grpId="0" animBg="1"/>
      <p:bldP spid="297" grpId="0" animBg="1"/>
      <p:bldP spid="299" grpId="0"/>
      <p:bldP spid="300" grpId="0"/>
      <p:bldP spid="301" grpId="0"/>
      <p:bldP spid="301" grpId="1"/>
      <p:bldP spid="302" grpId="0"/>
      <p:bldP spid="102" grpId="0" animBg="1"/>
      <p:bldP spid="103" grpId="0"/>
      <p:bldP spid="104" grpId="0"/>
      <p:bldP spid="10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1142976" y="809625"/>
          <a:ext cx="6634180" cy="604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User/Item Trait Space</a:t>
            </a:r>
            <a:endParaRPr lang="en-GB" dirty="0"/>
          </a:p>
        </p:txBody>
      </p:sp>
      <p:sp>
        <p:nvSpPr>
          <p:cNvPr id="11" name="Content Placeholder 2" hidden="1"/>
          <p:cNvSpPr txBox="1">
            <a:spLocks/>
          </p:cNvSpPr>
          <p:nvPr/>
        </p:nvSpPr>
        <p:spPr bwMode="auto">
          <a:xfrm>
            <a:off x="633183" y="1439694"/>
            <a:ext cx="8001056" cy="4046707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  <a:defRPr/>
            </a:pPr>
            <a:r>
              <a:rPr lang="en-GB" sz="2800" kern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User-User, Item-Item similarity measure.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sz="2800" kern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Solves Cold Start Problem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GB" sz="2800" kern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Single Pass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800" b="0" i="0" u="none" strike="noStrike" kern="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Flexible Feedback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800" b="0" i="0" u="none" strike="noStrike" kern="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Parallelisable by two methods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GB" sz="2800" kern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Implicit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kumimoji="0" lang="en-GB" sz="2800" b="0" i="0" u="none" strike="noStrike" kern="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Explicit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464457" y="3604575"/>
            <a:ext cx="4474484" cy="2972437"/>
            <a:chOff x="464457" y="3604575"/>
            <a:chExt cx="4474484" cy="2972437"/>
          </a:xfrm>
        </p:grpSpPr>
        <p:sp>
          <p:nvSpPr>
            <p:cNvPr id="15" name="Oval 14"/>
            <p:cNvSpPr/>
            <p:nvPr/>
          </p:nvSpPr>
          <p:spPr>
            <a:xfrm>
              <a:off x="1352551" y="6396037"/>
              <a:ext cx="185737" cy="180975"/>
            </a:xfrm>
            <a:prstGeom prst="ellipse">
              <a:avLst/>
            </a:prstGeom>
            <a:gradFill>
              <a:gsLst>
                <a:gs pos="0">
                  <a:schemeClr val="bg2">
                    <a:lumMod val="40000"/>
                    <a:lumOff val="60000"/>
                  </a:schemeClr>
                </a:gs>
                <a:gs pos="50000">
                  <a:schemeClr val="bg2">
                    <a:lumMod val="60000"/>
                    <a:lumOff val="40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</a:gradFill>
            <a:ln w="9525">
              <a:solidFill>
                <a:schemeClr val="bg2">
                  <a:lumMod val="40000"/>
                  <a:lumOff val="60000"/>
                </a:schemeClr>
              </a:solidFill>
            </a:ln>
            <a:effectLst>
              <a:glow rad="101600">
                <a:srgbClr val="FFFF00">
                  <a:alpha val="60000"/>
                </a:srgb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" name="Straight Connector 8"/>
            <p:cNvCxnSpPr/>
            <p:nvPr/>
          </p:nvCxnSpPr>
          <p:spPr>
            <a:xfrm rot="16200000" flipH="1">
              <a:off x="1555906" y="4584855"/>
              <a:ext cx="777883" cy="24415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ounded Rectangle 7"/>
            <p:cNvSpPr/>
            <p:nvPr/>
          </p:nvSpPr>
          <p:spPr>
            <a:xfrm>
              <a:off x="464457" y="3604575"/>
              <a:ext cx="2295525" cy="714375"/>
            </a:xfrm>
            <a:prstGeom prst="roundRect">
              <a:avLst/>
            </a:prstGeom>
            <a:solidFill>
              <a:srgbClr val="3366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‘Preference Cone’ for user 145035</a:t>
              </a:r>
              <a:endParaRPr lang="en-GB" dirty="0"/>
            </a:p>
          </p:txBody>
        </p:sp>
        <p:sp>
          <p:nvSpPr>
            <p:cNvPr id="20" name="Isosceles Triangle 19"/>
            <p:cNvSpPr/>
            <p:nvPr/>
          </p:nvSpPr>
          <p:spPr>
            <a:xfrm rot="2931436">
              <a:off x="2008177" y="3153588"/>
              <a:ext cx="1880190" cy="3981338"/>
            </a:xfrm>
            <a:prstGeom prst="triangle">
              <a:avLst>
                <a:gd name="adj" fmla="val 49719"/>
              </a:avLst>
            </a:prstGeom>
            <a:solidFill>
              <a:srgbClr val="3366CC">
                <a:alpha val="12000"/>
              </a:srgbClr>
            </a:solidFill>
            <a:ln>
              <a:solidFill>
                <a:schemeClr val="bg2">
                  <a:lumMod val="75000"/>
                  <a:alpha val="48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Straight Arrow Connector 11"/>
            <p:cNvCxnSpPr>
              <a:stCxn id="20" idx="0"/>
            </p:cNvCxnSpPr>
            <p:nvPr/>
          </p:nvCxnSpPr>
          <p:spPr>
            <a:xfrm flipH="1">
              <a:off x="1562100" y="3830544"/>
              <a:ext cx="2881815" cy="2541681"/>
            </a:xfrm>
            <a:prstGeom prst="straightConnector1">
              <a:avLst/>
            </a:prstGeom>
            <a:ln w="63500">
              <a:gradFill flip="none" rotWithShape="1">
                <a:gsLst>
                  <a:gs pos="0">
                    <a:schemeClr val="bg2">
                      <a:lumMod val="75000"/>
                    </a:schemeClr>
                  </a:gs>
                  <a:gs pos="50000">
                    <a:schemeClr val="bg2">
                      <a:lumMod val="75000"/>
                    </a:schemeClr>
                  </a:gs>
                  <a:gs pos="100000">
                    <a:schemeClr val="bg2">
                      <a:lumMod val="50000"/>
                    </a:schemeClr>
                  </a:gs>
                </a:gsLst>
                <a:lin ang="2700000" scaled="1"/>
                <a:tileRect/>
              </a:gradFill>
              <a:prstDash val="solid"/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Incremental Training with ADF</a:t>
            </a:r>
            <a:endParaRPr lang="en-GB" dirty="0"/>
          </a:p>
        </p:txBody>
      </p:sp>
      <p:sp>
        <p:nvSpPr>
          <p:cNvPr id="3" name="Oval 2"/>
          <p:cNvSpPr/>
          <p:nvPr/>
        </p:nvSpPr>
        <p:spPr>
          <a:xfrm>
            <a:off x="2431084" y="2085972"/>
            <a:ext cx="428628" cy="414334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lang="en-GB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3254241" y="2085972"/>
            <a:ext cx="428628" cy="414334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endParaRPr lang="en-GB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4094360" y="2085972"/>
            <a:ext cx="428628" cy="414334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  <a:endParaRPr lang="en-GB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4978886" y="2085972"/>
            <a:ext cx="428628" cy="414334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  <a:endParaRPr lang="en-GB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5869565" y="2085972"/>
            <a:ext cx="428628" cy="414334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  <a:endParaRPr lang="en-GB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6696585" y="2085972"/>
            <a:ext cx="428628" cy="414334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6</a:t>
            </a:r>
            <a:endParaRPr lang="en-GB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1643042" y="3034550"/>
            <a:ext cx="428628" cy="42862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</a:t>
            </a:r>
            <a:endParaRPr lang="en-GB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1643042" y="3886815"/>
            <a:ext cx="428628" cy="42862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</a:t>
            </a:r>
            <a:endParaRPr lang="en-GB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43042" y="4692742"/>
            <a:ext cx="428628" cy="42862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</a:t>
            </a:r>
            <a:endParaRPr lang="en-GB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Oval 11"/>
          <p:cNvSpPr/>
          <p:nvPr/>
        </p:nvSpPr>
        <p:spPr>
          <a:xfrm>
            <a:off x="1643042" y="5462029"/>
            <a:ext cx="428628" cy="42862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</a:t>
            </a:r>
            <a:endParaRPr lang="en-GB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470205" y="4214818"/>
            <a:ext cx="11074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Users</a:t>
            </a:r>
            <a:endParaRPr lang="en-GB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14810" y="1358801"/>
            <a:ext cx="11147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Items</a:t>
            </a:r>
            <a:endParaRPr lang="en-GB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cxnSp>
        <p:nvCxnSpPr>
          <p:cNvPr id="40" name="Shape 43"/>
          <p:cNvCxnSpPr>
            <a:stCxn id="4" idx="4"/>
            <a:endCxn id="92" idx="0"/>
          </p:cNvCxnSpPr>
          <p:nvPr/>
        </p:nvCxnSpPr>
        <p:spPr>
          <a:xfrm rot="5400000">
            <a:off x="3206066" y="2762795"/>
            <a:ext cx="524979" cy="1588"/>
          </a:xfrm>
          <a:prstGeom prst="curvedConnector3">
            <a:avLst>
              <a:gd name="adj1" fmla="val 50000"/>
            </a:avLst>
          </a:prstGeom>
          <a:ln w="34925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hape 43"/>
          <p:cNvCxnSpPr>
            <a:stCxn id="9" idx="6"/>
            <a:endCxn id="92" idx="2"/>
          </p:cNvCxnSpPr>
          <p:nvPr/>
        </p:nvCxnSpPr>
        <p:spPr>
          <a:xfrm>
            <a:off x="2071670" y="3248864"/>
            <a:ext cx="1174540" cy="1588"/>
          </a:xfrm>
          <a:prstGeom prst="curvedConnector3">
            <a:avLst>
              <a:gd name="adj1" fmla="val 50000"/>
            </a:avLst>
          </a:prstGeom>
          <a:ln w="34925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90"/>
          <p:cNvGrpSpPr/>
          <p:nvPr/>
        </p:nvGrpSpPr>
        <p:grpSpPr>
          <a:xfrm>
            <a:off x="3246210" y="3025285"/>
            <a:ext cx="444690" cy="447158"/>
            <a:chOff x="8121794" y="4004527"/>
            <a:chExt cx="444690" cy="447158"/>
          </a:xfrm>
        </p:grpSpPr>
        <p:sp>
          <p:nvSpPr>
            <p:cNvPr id="92" name="Oval 22"/>
            <p:cNvSpPr>
              <a:spLocks noChangeArrowheads="1"/>
            </p:cNvSpPr>
            <p:nvPr/>
          </p:nvSpPr>
          <p:spPr bwMode="auto">
            <a:xfrm>
              <a:off x="8121794" y="4004527"/>
              <a:ext cx="444690" cy="4471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GB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93" name="5-Point Star 92"/>
            <p:cNvSpPr/>
            <p:nvPr/>
          </p:nvSpPr>
          <p:spPr>
            <a:xfrm>
              <a:off x="8275840" y="4166346"/>
              <a:ext cx="132094" cy="131335"/>
            </a:xfrm>
            <a:prstGeom prst="star5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" name="Group 103"/>
          <p:cNvGrpSpPr/>
          <p:nvPr/>
        </p:nvGrpSpPr>
        <p:grpSpPr>
          <a:xfrm>
            <a:off x="4086329" y="3025285"/>
            <a:ext cx="444690" cy="447158"/>
            <a:chOff x="8121794" y="4004527"/>
            <a:chExt cx="444690" cy="447158"/>
          </a:xfrm>
        </p:grpSpPr>
        <p:sp>
          <p:nvSpPr>
            <p:cNvPr id="107" name="Oval 22"/>
            <p:cNvSpPr>
              <a:spLocks noChangeArrowheads="1"/>
            </p:cNvSpPr>
            <p:nvPr/>
          </p:nvSpPr>
          <p:spPr bwMode="auto">
            <a:xfrm>
              <a:off x="8121794" y="4004527"/>
              <a:ext cx="444690" cy="4471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GB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grpSp>
          <p:nvGrpSpPr>
            <p:cNvPr id="16" name="Group 36"/>
            <p:cNvGrpSpPr/>
            <p:nvPr/>
          </p:nvGrpSpPr>
          <p:grpSpPr>
            <a:xfrm>
              <a:off x="8153653" y="4059666"/>
              <a:ext cx="364704" cy="275714"/>
              <a:chOff x="4969295" y="4861771"/>
              <a:chExt cx="364704" cy="275714"/>
            </a:xfrm>
          </p:grpSpPr>
          <p:grpSp>
            <p:nvGrpSpPr>
              <p:cNvPr id="17" name="Group 35"/>
              <p:cNvGrpSpPr/>
              <p:nvPr/>
            </p:nvGrpSpPr>
            <p:grpSpPr>
              <a:xfrm>
                <a:off x="4969295" y="5006150"/>
                <a:ext cx="364704" cy="131335"/>
                <a:chOff x="4969295" y="5006150"/>
                <a:chExt cx="364704" cy="131335"/>
              </a:xfrm>
            </p:grpSpPr>
            <p:sp>
              <p:nvSpPr>
                <p:cNvPr id="113" name="5-Point Star 112"/>
                <p:cNvSpPr/>
                <p:nvPr/>
              </p:nvSpPr>
              <p:spPr>
                <a:xfrm>
                  <a:off x="5081590" y="5006150"/>
                  <a:ext cx="132094" cy="131335"/>
                </a:xfrm>
                <a:prstGeom prst="star5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4" name="5-Point Star 113"/>
                <p:cNvSpPr/>
                <p:nvPr/>
              </p:nvSpPr>
              <p:spPr>
                <a:xfrm>
                  <a:off x="4969295" y="5006150"/>
                  <a:ext cx="132094" cy="131335"/>
                </a:xfrm>
                <a:prstGeom prst="star5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5" name="5-Point Star 114"/>
                <p:cNvSpPr/>
                <p:nvPr/>
              </p:nvSpPr>
              <p:spPr>
                <a:xfrm>
                  <a:off x="5201905" y="5006150"/>
                  <a:ext cx="132094" cy="131335"/>
                </a:xfrm>
                <a:prstGeom prst="star5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8" name="Group 34"/>
              <p:cNvGrpSpPr/>
              <p:nvPr/>
            </p:nvGrpSpPr>
            <p:grpSpPr>
              <a:xfrm>
                <a:off x="5025442" y="4861771"/>
                <a:ext cx="252410" cy="131335"/>
                <a:chOff x="5009400" y="4861771"/>
                <a:chExt cx="252410" cy="131335"/>
              </a:xfrm>
            </p:grpSpPr>
            <p:sp>
              <p:nvSpPr>
                <p:cNvPr id="111" name="5-Point Star 110"/>
                <p:cNvSpPr/>
                <p:nvPr/>
              </p:nvSpPr>
              <p:spPr>
                <a:xfrm>
                  <a:off x="5009400" y="4861771"/>
                  <a:ext cx="132094" cy="131335"/>
                </a:xfrm>
                <a:prstGeom prst="star5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2" name="5-Point Star 111"/>
                <p:cNvSpPr/>
                <p:nvPr/>
              </p:nvSpPr>
              <p:spPr>
                <a:xfrm>
                  <a:off x="5129716" y="4861771"/>
                  <a:ext cx="132094" cy="131335"/>
                </a:xfrm>
                <a:prstGeom prst="star5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grpSp>
        <p:nvGrpSpPr>
          <p:cNvPr id="19" name="Group 127"/>
          <p:cNvGrpSpPr/>
          <p:nvPr/>
        </p:nvGrpSpPr>
        <p:grpSpPr>
          <a:xfrm>
            <a:off x="2423053" y="3877550"/>
            <a:ext cx="444690" cy="447158"/>
            <a:chOff x="8121794" y="4004527"/>
            <a:chExt cx="444690" cy="447158"/>
          </a:xfrm>
        </p:grpSpPr>
        <p:sp>
          <p:nvSpPr>
            <p:cNvPr id="129" name="Oval 22"/>
            <p:cNvSpPr>
              <a:spLocks noChangeArrowheads="1"/>
            </p:cNvSpPr>
            <p:nvPr/>
          </p:nvSpPr>
          <p:spPr bwMode="auto">
            <a:xfrm>
              <a:off x="8121794" y="4004527"/>
              <a:ext cx="444690" cy="4471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GB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grpSp>
          <p:nvGrpSpPr>
            <p:cNvPr id="20" name="Group 36"/>
            <p:cNvGrpSpPr/>
            <p:nvPr/>
          </p:nvGrpSpPr>
          <p:grpSpPr>
            <a:xfrm>
              <a:off x="8209800" y="4059666"/>
              <a:ext cx="252410" cy="275714"/>
              <a:chOff x="5025442" y="4861771"/>
              <a:chExt cx="252410" cy="275714"/>
            </a:xfrm>
          </p:grpSpPr>
          <p:grpSp>
            <p:nvGrpSpPr>
              <p:cNvPr id="21" name="Group 35"/>
              <p:cNvGrpSpPr/>
              <p:nvPr/>
            </p:nvGrpSpPr>
            <p:grpSpPr>
              <a:xfrm>
                <a:off x="5033463" y="5006150"/>
                <a:ext cx="244389" cy="131335"/>
                <a:chOff x="5033463" y="5006150"/>
                <a:chExt cx="244389" cy="131335"/>
              </a:xfrm>
            </p:grpSpPr>
            <p:sp>
              <p:nvSpPr>
                <p:cNvPr id="135" name="5-Point Star 134"/>
                <p:cNvSpPr/>
                <p:nvPr/>
              </p:nvSpPr>
              <p:spPr>
                <a:xfrm>
                  <a:off x="5145758" y="5006150"/>
                  <a:ext cx="132094" cy="131335"/>
                </a:xfrm>
                <a:prstGeom prst="star5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6" name="5-Point Star 135"/>
                <p:cNvSpPr/>
                <p:nvPr/>
              </p:nvSpPr>
              <p:spPr>
                <a:xfrm>
                  <a:off x="5033463" y="5006150"/>
                  <a:ext cx="132094" cy="131335"/>
                </a:xfrm>
                <a:prstGeom prst="star5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2" name="Group 34"/>
              <p:cNvGrpSpPr/>
              <p:nvPr/>
            </p:nvGrpSpPr>
            <p:grpSpPr>
              <a:xfrm>
                <a:off x="5025442" y="4861771"/>
                <a:ext cx="252410" cy="131335"/>
                <a:chOff x="5009400" y="4861771"/>
                <a:chExt cx="252410" cy="131335"/>
              </a:xfrm>
            </p:grpSpPr>
            <p:sp>
              <p:nvSpPr>
                <p:cNvPr id="133" name="5-Point Star 132"/>
                <p:cNvSpPr/>
                <p:nvPr/>
              </p:nvSpPr>
              <p:spPr>
                <a:xfrm>
                  <a:off x="5009400" y="4861771"/>
                  <a:ext cx="132094" cy="131335"/>
                </a:xfrm>
                <a:prstGeom prst="star5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4" name="5-Point Star 133"/>
                <p:cNvSpPr/>
                <p:nvPr/>
              </p:nvSpPr>
              <p:spPr>
                <a:xfrm>
                  <a:off x="5129716" y="4861771"/>
                  <a:ext cx="132094" cy="131335"/>
                </a:xfrm>
                <a:prstGeom prst="star5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grpSp>
        <p:nvGrpSpPr>
          <p:cNvPr id="23" name="Group 136"/>
          <p:cNvGrpSpPr/>
          <p:nvPr/>
        </p:nvGrpSpPr>
        <p:grpSpPr>
          <a:xfrm>
            <a:off x="4086329" y="3877550"/>
            <a:ext cx="444690" cy="447158"/>
            <a:chOff x="8121794" y="4004527"/>
            <a:chExt cx="444690" cy="447158"/>
          </a:xfrm>
        </p:grpSpPr>
        <p:sp>
          <p:nvSpPr>
            <p:cNvPr id="138" name="Oval 22"/>
            <p:cNvSpPr>
              <a:spLocks noChangeArrowheads="1"/>
            </p:cNvSpPr>
            <p:nvPr/>
          </p:nvSpPr>
          <p:spPr bwMode="auto">
            <a:xfrm>
              <a:off x="8121794" y="4004527"/>
              <a:ext cx="444690" cy="4471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GB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grpSp>
          <p:nvGrpSpPr>
            <p:cNvPr id="24" name="Group 36"/>
            <p:cNvGrpSpPr/>
            <p:nvPr/>
          </p:nvGrpSpPr>
          <p:grpSpPr>
            <a:xfrm>
              <a:off x="8209800" y="4059666"/>
              <a:ext cx="252410" cy="275714"/>
              <a:chOff x="5025442" y="4861771"/>
              <a:chExt cx="252410" cy="275714"/>
            </a:xfrm>
          </p:grpSpPr>
          <p:grpSp>
            <p:nvGrpSpPr>
              <p:cNvPr id="25" name="Group 35"/>
              <p:cNvGrpSpPr/>
              <p:nvPr/>
            </p:nvGrpSpPr>
            <p:grpSpPr>
              <a:xfrm>
                <a:off x="5033463" y="5006150"/>
                <a:ext cx="244389" cy="131335"/>
                <a:chOff x="5033463" y="5006150"/>
                <a:chExt cx="244389" cy="131335"/>
              </a:xfrm>
            </p:grpSpPr>
            <p:sp>
              <p:nvSpPr>
                <p:cNvPr id="144" name="5-Point Star 143"/>
                <p:cNvSpPr/>
                <p:nvPr/>
              </p:nvSpPr>
              <p:spPr>
                <a:xfrm>
                  <a:off x="5145758" y="5006150"/>
                  <a:ext cx="132094" cy="131335"/>
                </a:xfrm>
                <a:prstGeom prst="star5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5" name="5-Point Star 144"/>
                <p:cNvSpPr/>
                <p:nvPr/>
              </p:nvSpPr>
              <p:spPr>
                <a:xfrm>
                  <a:off x="5033463" y="5006150"/>
                  <a:ext cx="132094" cy="131335"/>
                </a:xfrm>
                <a:prstGeom prst="star5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6" name="Group 34"/>
              <p:cNvGrpSpPr/>
              <p:nvPr/>
            </p:nvGrpSpPr>
            <p:grpSpPr>
              <a:xfrm>
                <a:off x="5025442" y="4861771"/>
                <a:ext cx="252410" cy="131335"/>
                <a:chOff x="5009400" y="4861771"/>
                <a:chExt cx="252410" cy="131335"/>
              </a:xfrm>
            </p:grpSpPr>
            <p:sp>
              <p:nvSpPr>
                <p:cNvPr id="142" name="5-Point Star 141"/>
                <p:cNvSpPr/>
                <p:nvPr/>
              </p:nvSpPr>
              <p:spPr>
                <a:xfrm>
                  <a:off x="5009400" y="4861771"/>
                  <a:ext cx="132094" cy="131335"/>
                </a:xfrm>
                <a:prstGeom prst="star5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3" name="5-Point Star 142"/>
                <p:cNvSpPr/>
                <p:nvPr/>
              </p:nvSpPr>
              <p:spPr>
                <a:xfrm>
                  <a:off x="5129716" y="4861771"/>
                  <a:ext cx="132094" cy="131335"/>
                </a:xfrm>
                <a:prstGeom prst="star5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grpSp>
        <p:nvGrpSpPr>
          <p:cNvPr id="27" name="Group 145"/>
          <p:cNvGrpSpPr/>
          <p:nvPr/>
        </p:nvGrpSpPr>
        <p:grpSpPr>
          <a:xfrm>
            <a:off x="4970855" y="3877550"/>
            <a:ext cx="444690" cy="447158"/>
            <a:chOff x="8121794" y="4004527"/>
            <a:chExt cx="444690" cy="447158"/>
          </a:xfrm>
        </p:grpSpPr>
        <p:sp>
          <p:nvSpPr>
            <p:cNvPr id="147" name="Oval 22"/>
            <p:cNvSpPr>
              <a:spLocks noChangeArrowheads="1"/>
            </p:cNvSpPr>
            <p:nvPr/>
          </p:nvSpPr>
          <p:spPr bwMode="auto">
            <a:xfrm>
              <a:off x="8121794" y="4004527"/>
              <a:ext cx="444690" cy="4471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GB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grpSp>
          <p:nvGrpSpPr>
            <p:cNvPr id="28" name="Group 34"/>
            <p:cNvGrpSpPr/>
            <p:nvPr/>
          </p:nvGrpSpPr>
          <p:grpSpPr>
            <a:xfrm>
              <a:off x="8219960" y="4156186"/>
              <a:ext cx="252410" cy="131335"/>
              <a:chOff x="5019560" y="4958291"/>
              <a:chExt cx="252410" cy="131335"/>
            </a:xfrm>
          </p:grpSpPr>
          <p:sp>
            <p:nvSpPr>
              <p:cNvPr id="149" name="5-Point Star 148"/>
              <p:cNvSpPr/>
              <p:nvPr/>
            </p:nvSpPr>
            <p:spPr>
              <a:xfrm>
                <a:off x="5019560" y="4958291"/>
                <a:ext cx="132094" cy="131335"/>
              </a:xfrm>
              <a:prstGeom prst="star5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0" name="5-Point Star 149"/>
              <p:cNvSpPr/>
              <p:nvPr/>
            </p:nvSpPr>
            <p:spPr>
              <a:xfrm>
                <a:off x="5139876" y="4958291"/>
                <a:ext cx="132094" cy="131335"/>
              </a:xfrm>
              <a:prstGeom prst="star5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0" name="Group 150"/>
          <p:cNvGrpSpPr/>
          <p:nvPr/>
        </p:nvGrpSpPr>
        <p:grpSpPr>
          <a:xfrm>
            <a:off x="6688554" y="3877550"/>
            <a:ext cx="444690" cy="447158"/>
            <a:chOff x="8121794" y="4004527"/>
            <a:chExt cx="444690" cy="447158"/>
          </a:xfrm>
        </p:grpSpPr>
        <p:sp>
          <p:nvSpPr>
            <p:cNvPr id="152" name="Oval 22"/>
            <p:cNvSpPr>
              <a:spLocks noChangeArrowheads="1"/>
            </p:cNvSpPr>
            <p:nvPr/>
          </p:nvSpPr>
          <p:spPr bwMode="auto">
            <a:xfrm>
              <a:off x="8121794" y="4004527"/>
              <a:ext cx="444690" cy="4471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GB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grpSp>
          <p:nvGrpSpPr>
            <p:cNvPr id="31" name="Group 36"/>
            <p:cNvGrpSpPr/>
            <p:nvPr/>
          </p:nvGrpSpPr>
          <p:grpSpPr>
            <a:xfrm>
              <a:off x="8153653" y="4059666"/>
              <a:ext cx="364704" cy="275714"/>
              <a:chOff x="4969295" y="4861771"/>
              <a:chExt cx="364704" cy="275714"/>
            </a:xfrm>
          </p:grpSpPr>
          <p:grpSp>
            <p:nvGrpSpPr>
              <p:cNvPr id="224" name="Group 35"/>
              <p:cNvGrpSpPr/>
              <p:nvPr/>
            </p:nvGrpSpPr>
            <p:grpSpPr>
              <a:xfrm>
                <a:off x="4969295" y="5006150"/>
                <a:ext cx="364704" cy="131335"/>
                <a:chOff x="4969295" y="5006150"/>
                <a:chExt cx="364704" cy="131335"/>
              </a:xfrm>
            </p:grpSpPr>
            <p:sp>
              <p:nvSpPr>
                <p:cNvPr id="158" name="5-Point Star 157"/>
                <p:cNvSpPr/>
                <p:nvPr/>
              </p:nvSpPr>
              <p:spPr>
                <a:xfrm>
                  <a:off x="5081590" y="5006150"/>
                  <a:ext cx="132094" cy="131335"/>
                </a:xfrm>
                <a:prstGeom prst="star5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9" name="5-Point Star 158"/>
                <p:cNvSpPr/>
                <p:nvPr/>
              </p:nvSpPr>
              <p:spPr>
                <a:xfrm>
                  <a:off x="4969295" y="5006150"/>
                  <a:ext cx="132094" cy="131335"/>
                </a:xfrm>
                <a:prstGeom prst="star5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0" name="5-Point Star 159"/>
                <p:cNvSpPr/>
                <p:nvPr/>
              </p:nvSpPr>
              <p:spPr>
                <a:xfrm>
                  <a:off x="5201905" y="5006150"/>
                  <a:ext cx="132094" cy="131335"/>
                </a:xfrm>
                <a:prstGeom prst="star5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26" name="Group 34"/>
              <p:cNvGrpSpPr/>
              <p:nvPr/>
            </p:nvGrpSpPr>
            <p:grpSpPr>
              <a:xfrm>
                <a:off x="5025442" y="4861771"/>
                <a:ext cx="252410" cy="131335"/>
                <a:chOff x="5009400" y="4861771"/>
                <a:chExt cx="252410" cy="131335"/>
              </a:xfrm>
            </p:grpSpPr>
            <p:sp>
              <p:nvSpPr>
                <p:cNvPr id="156" name="5-Point Star 155"/>
                <p:cNvSpPr/>
                <p:nvPr/>
              </p:nvSpPr>
              <p:spPr>
                <a:xfrm>
                  <a:off x="5009400" y="4861771"/>
                  <a:ext cx="132094" cy="131335"/>
                </a:xfrm>
                <a:prstGeom prst="star5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7" name="5-Point Star 156"/>
                <p:cNvSpPr/>
                <p:nvPr/>
              </p:nvSpPr>
              <p:spPr>
                <a:xfrm>
                  <a:off x="5129716" y="4861771"/>
                  <a:ext cx="132094" cy="131335"/>
                </a:xfrm>
                <a:prstGeom prst="star5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grpSp>
        <p:nvGrpSpPr>
          <p:cNvPr id="227" name="Group 160"/>
          <p:cNvGrpSpPr/>
          <p:nvPr/>
        </p:nvGrpSpPr>
        <p:grpSpPr>
          <a:xfrm>
            <a:off x="2423053" y="4683477"/>
            <a:ext cx="444690" cy="447158"/>
            <a:chOff x="8121794" y="4004527"/>
            <a:chExt cx="444690" cy="447158"/>
          </a:xfrm>
        </p:grpSpPr>
        <p:sp>
          <p:nvSpPr>
            <p:cNvPr id="162" name="Oval 22"/>
            <p:cNvSpPr>
              <a:spLocks noChangeArrowheads="1"/>
            </p:cNvSpPr>
            <p:nvPr/>
          </p:nvSpPr>
          <p:spPr bwMode="auto">
            <a:xfrm>
              <a:off x="8121794" y="4004527"/>
              <a:ext cx="444690" cy="4471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GB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63" name="5-Point Star 162"/>
            <p:cNvSpPr/>
            <p:nvPr/>
          </p:nvSpPr>
          <p:spPr>
            <a:xfrm>
              <a:off x="8275840" y="4166346"/>
              <a:ext cx="132094" cy="131335"/>
            </a:xfrm>
            <a:prstGeom prst="star5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8" name="Group 163"/>
          <p:cNvGrpSpPr/>
          <p:nvPr/>
        </p:nvGrpSpPr>
        <p:grpSpPr>
          <a:xfrm>
            <a:off x="2423053" y="5452764"/>
            <a:ext cx="444690" cy="447158"/>
            <a:chOff x="8121794" y="4004527"/>
            <a:chExt cx="444690" cy="447158"/>
          </a:xfrm>
        </p:grpSpPr>
        <p:sp>
          <p:nvSpPr>
            <p:cNvPr id="165" name="Oval 22"/>
            <p:cNvSpPr>
              <a:spLocks noChangeArrowheads="1"/>
            </p:cNvSpPr>
            <p:nvPr/>
          </p:nvSpPr>
          <p:spPr bwMode="auto">
            <a:xfrm>
              <a:off x="8121794" y="4004527"/>
              <a:ext cx="444690" cy="4471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GB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grpSp>
          <p:nvGrpSpPr>
            <p:cNvPr id="230" name="Group 36"/>
            <p:cNvGrpSpPr/>
            <p:nvPr/>
          </p:nvGrpSpPr>
          <p:grpSpPr>
            <a:xfrm>
              <a:off x="8153653" y="4059666"/>
              <a:ext cx="364704" cy="275714"/>
              <a:chOff x="4969295" y="4861771"/>
              <a:chExt cx="364704" cy="275714"/>
            </a:xfrm>
          </p:grpSpPr>
          <p:grpSp>
            <p:nvGrpSpPr>
              <p:cNvPr id="231" name="Group 35"/>
              <p:cNvGrpSpPr/>
              <p:nvPr/>
            </p:nvGrpSpPr>
            <p:grpSpPr>
              <a:xfrm>
                <a:off x="4969295" y="5006150"/>
                <a:ext cx="364704" cy="131335"/>
                <a:chOff x="4969295" y="5006150"/>
                <a:chExt cx="364704" cy="131335"/>
              </a:xfrm>
            </p:grpSpPr>
            <p:sp>
              <p:nvSpPr>
                <p:cNvPr id="171" name="5-Point Star 170"/>
                <p:cNvSpPr/>
                <p:nvPr/>
              </p:nvSpPr>
              <p:spPr>
                <a:xfrm>
                  <a:off x="5081590" y="5006150"/>
                  <a:ext cx="132094" cy="131335"/>
                </a:xfrm>
                <a:prstGeom prst="star5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2" name="5-Point Star 171"/>
                <p:cNvSpPr/>
                <p:nvPr/>
              </p:nvSpPr>
              <p:spPr>
                <a:xfrm>
                  <a:off x="4969295" y="5006150"/>
                  <a:ext cx="132094" cy="131335"/>
                </a:xfrm>
                <a:prstGeom prst="star5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3" name="5-Point Star 172"/>
                <p:cNvSpPr/>
                <p:nvPr/>
              </p:nvSpPr>
              <p:spPr>
                <a:xfrm>
                  <a:off x="5201905" y="5006150"/>
                  <a:ext cx="132094" cy="131335"/>
                </a:xfrm>
                <a:prstGeom prst="star5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32" name="Group 34"/>
              <p:cNvGrpSpPr/>
              <p:nvPr/>
            </p:nvGrpSpPr>
            <p:grpSpPr>
              <a:xfrm>
                <a:off x="5025442" y="4861771"/>
                <a:ext cx="252410" cy="131335"/>
                <a:chOff x="5009400" y="4861771"/>
                <a:chExt cx="252410" cy="131335"/>
              </a:xfrm>
            </p:grpSpPr>
            <p:sp>
              <p:nvSpPr>
                <p:cNvPr id="169" name="5-Point Star 168"/>
                <p:cNvSpPr/>
                <p:nvPr/>
              </p:nvSpPr>
              <p:spPr>
                <a:xfrm>
                  <a:off x="5009400" y="4861771"/>
                  <a:ext cx="132094" cy="131335"/>
                </a:xfrm>
                <a:prstGeom prst="star5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0" name="5-Point Star 169"/>
                <p:cNvSpPr/>
                <p:nvPr/>
              </p:nvSpPr>
              <p:spPr>
                <a:xfrm>
                  <a:off x="5129716" y="4861771"/>
                  <a:ext cx="132094" cy="131335"/>
                </a:xfrm>
                <a:prstGeom prst="star5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grpSp>
        <p:nvGrpSpPr>
          <p:cNvPr id="233" name="Group 173"/>
          <p:cNvGrpSpPr/>
          <p:nvPr/>
        </p:nvGrpSpPr>
        <p:grpSpPr>
          <a:xfrm>
            <a:off x="3246210" y="5452764"/>
            <a:ext cx="444690" cy="447158"/>
            <a:chOff x="8121794" y="4004527"/>
            <a:chExt cx="444690" cy="447158"/>
          </a:xfrm>
        </p:grpSpPr>
        <p:sp>
          <p:nvSpPr>
            <p:cNvPr id="175" name="Oval 22"/>
            <p:cNvSpPr>
              <a:spLocks noChangeArrowheads="1"/>
            </p:cNvSpPr>
            <p:nvPr/>
          </p:nvSpPr>
          <p:spPr bwMode="auto">
            <a:xfrm>
              <a:off x="8121794" y="4004527"/>
              <a:ext cx="444690" cy="4471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GB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76" name="5-Point Star 175"/>
            <p:cNvSpPr/>
            <p:nvPr/>
          </p:nvSpPr>
          <p:spPr>
            <a:xfrm>
              <a:off x="8275840" y="4166346"/>
              <a:ext cx="132094" cy="131335"/>
            </a:xfrm>
            <a:prstGeom prst="star5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5" name="Group 176"/>
          <p:cNvGrpSpPr/>
          <p:nvPr/>
        </p:nvGrpSpPr>
        <p:grpSpPr>
          <a:xfrm>
            <a:off x="4970855" y="5452764"/>
            <a:ext cx="444690" cy="447158"/>
            <a:chOff x="8121794" y="4004527"/>
            <a:chExt cx="444690" cy="447158"/>
          </a:xfrm>
        </p:grpSpPr>
        <p:sp>
          <p:nvSpPr>
            <p:cNvPr id="178" name="Oval 22"/>
            <p:cNvSpPr>
              <a:spLocks noChangeArrowheads="1"/>
            </p:cNvSpPr>
            <p:nvPr/>
          </p:nvSpPr>
          <p:spPr bwMode="auto">
            <a:xfrm>
              <a:off x="8121794" y="4004527"/>
              <a:ext cx="444690" cy="4471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GB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grpSp>
          <p:nvGrpSpPr>
            <p:cNvPr id="236" name="Group 34"/>
            <p:cNvGrpSpPr/>
            <p:nvPr/>
          </p:nvGrpSpPr>
          <p:grpSpPr>
            <a:xfrm>
              <a:off x="8219960" y="4156186"/>
              <a:ext cx="252410" cy="131335"/>
              <a:chOff x="5019560" y="4958291"/>
              <a:chExt cx="252410" cy="131335"/>
            </a:xfrm>
          </p:grpSpPr>
          <p:sp>
            <p:nvSpPr>
              <p:cNvPr id="180" name="5-Point Star 179"/>
              <p:cNvSpPr/>
              <p:nvPr/>
            </p:nvSpPr>
            <p:spPr>
              <a:xfrm>
                <a:off x="5019560" y="4958291"/>
                <a:ext cx="132094" cy="131335"/>
              </a:xfrm>
              <a:prstGeom prst="star5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1" name="5-Point Star 180"/>
              <p:cNvSpPr/>
              <p:nvPr/>
            </p:nvSpPr>
            <p:spPr>
              <a:xfrm>
                <a:off x="5139876" y="4958291"/>
                <a:ext cx="132094" cy="131335"/>
              </a:xfrm>
              <a:prstGeom prst="star5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cxnSp>
        <p:nvCxnSpPr>
          <p:cNvPr id="191" name="Shape 43"/>
          <p:cNvCxnSpPr>
            <a:stCxn id="9" idx="4"/>
            <a:endCxn id="107" idx="4"/>
          </p:cNvCxnSpPr>
          <p:nvPr/>
        </p:nvCxnSpPr>
        <p:spPr>
          <a:xfrm rot="16200000" flipH="1">
            <a:off x="3078383" y="2242151"/>
            <a:ext cx="9265" cy="2451318"/>
          </a:xfrm>
          <a:prstGeom prst="curvedConnector3">
            <a:avLst>
              <a:gd name="adj1" fmla="val 2567350"/>
            </a:avLst>
          </a:prstGeom>
          <a:ln w="34925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hape 43"/>
          <p:cNvCxnSpPr>
            <a:stCxn id="5" idx="4"/>
            <a:endCxn id="107" idx="0"/>
          </p:cNvCxnSpPr>
          <p:nvPr/>
        </p:nvCxnSpPr>
        <p:spPr>
          <a:xfrm rot="5400000">
            <a:off x="4046185" y="2762795"/>
            <a:ext cx="524979" cy="1588"/>
          </a:xfrm>
          <a:prstGeom prst="curvedConnector3">
            <a:avLst>
              <a:gd name="adj1" fmla="val 50000"/>
            </a:avLst>
          </a:prstGeom>
          <a:ln w="34925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hape 43"/>
          <p:cNvCxnSpPr>
            <a:stCxn id="4" idx="6"/>
            <a:endCxn id="175" idx="6"/>
          </p:cNvCxnSpPr>
          <p:nvPr/>
        </p:nvCxnSpPr>
        <p:spPr>
          <a:xfrm>
            <a:off x="3682869" y="2293139"/>
            <a:ext cx="8031" cy="3383204"/>
          </a:xfrm>
          <a:prstGeom prst="curvedConnector3">
            <a:avLst>
              <a:gd name="adj1" fmla="val 2946470"/>
            </a:avLst>
          </a:prstGeom>
          <a:ln w="34925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hape 43"/>
          <p:cNvCxnSpPr>
            <a:stCxn id="5" idx="6"/>
            <a:endCxn id="138" idx="6"/>
          </p:cNvCxnSpPr>
          <p:nvPr/>
        </p:nvCxnSpPr>
        <p:spPr>
          <a:xfrm>
            <a:off x="4522988" y="2293139"/>
            <a:ext cx="8031" cy="1807990"/>
          </a:xfrm>
          <a:prstGeom prst="curvedConnector3">
            <a:avLst>
              <a:gd name="adj1" fmla="val 2946470"/>
            </a:avLst>
          </a:prstGeom>
          <a:ln w="34925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hape 43"/>
          <p:cNvCxnSpPr>
            <a:stCxn id="6" idx="4"/>
            <a:endCxn id="147" idx="0"/>
          </p:cNvCxnSpPr>
          <p:nvPr/>
        </p:nvCxnSpPr>
        <p:spPr>
          <a:xfrm rot="5400000">
            <a:off x="4504578" y="3188928"/>
            <a:ext cx="1377244" cy="1588"/>
          </a:xfrm>
          <a:prstGeom prst="curvedConnector3">
            <a:avLst>
              <a:gd name="adj1" fmla="val 50000"/>
            </a:avLst>
          </a:prstGeom>
          <a:ln w="34925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hape 43"/>
          <p:cNvCxnSpPr>
            <a:stCxn id="8" idx="4"/>
            <a:endCxn id="152" idx="0"/>
          </p:cNvCxnSpPr>
          <p:nvPr/>
        </p:nvCxnSpPr>
        <p:spPr>
          <a:xfrm rot="5400000">
            <a:off x="6222277" y="3188928"/>
            <a:ext cx="1377244" cy="1588"/>
          </a:xfrm>
          <a:prstGeom prst="curvedConnector3">
            <a:avLst>
              <a:gd name="adj1" fmla="val 50000"/>
            </a:avLst>
          </a:prstGeom>
          <a:ln w="34925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hape 43"/>
          <p:cNvCxnSpPr>
            <a:stCxn id="6" idx="6"/>
            <a:endCxn id="178" idx="6"/>
          </p:cNvCxnSpPr>
          <p:nvPr/>
        </p:nvCxnSpPr>
        <p:spPr>
          <a:xfrm>
            <a:off x="5407514" y="2293139"/>
            <a:ext cx="8031" cy="3383204"/>
          </a:xfrm>
          <a:prstGeom prst="curvedConnector3">
            <a:avLst>
              <a:gd name="adj1" fmla="val 2946470"/>
            </a:avLst>
          </a:prstGeom>
          <a:ln w="34925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hape 43"/>
          <p:cNvCxnSpPr>
            <a:stCxn id="10" idx="6"/>
            <a:endCxn id="129" idx="2"/>
          </p:cNvCxnSpPr>
          <p:nvPr/>
        </p:nvCxnSpPr>
        <p:spPr>
          <a:xfrm>
            <a:off x="2071670" y="4101129"/>
            <a:ext cx="351383" cy="1588"/>
          </a:xfrm>
          <a:prstGeom prst="curvedConnector3">
            <a:avLst>
              <a:gd name="adj1" fmla="val 50000"/>
            </a:avLst>
          </a:prstGeom>
          <a:ln w="34925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hape 43"/>
          <p:cNvCxnSpPr>
            <a:stCxn id="10" idx="4"/>
            <a:endCxn id="147" idx="4"/>
          </p:cNvCxnSpPr>
          <p:nvPr/>
        </p:nvCxnSpPr>
        <p:spPr>
          <a:xfrm rot="16200000" flipH="1">
            <a:off x="3520646" y="2652153"/>
            <a:ext cx="9265" cy="3335844"/>
          </a:xfrm>
          <a:prstGeom prst="curvedConnector3">
            <a:avLst>
              <a:gd name="adj1" fmla="val 3562602"/>
            </a:avLst>
          </a:prstGeom>
          <a:ln w="34925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hape 43"/>
          <p:cNvCxnSpPr>
            <a:stCxn id="10" idx="4"/>
            <a:endCxn id="138" idx="4"/>
          </p:cNvCxnSpPr>
          <p:nvPr/>
        </p:nvCxnSpPr>
        <p:spPr>
          <a:xfrm rot="16200000" flipH="1">
            <a:off x="3078383" y="3094416"/>
            <a:ext cx="9265" cy="2451318"/>
          </a:xfrm>
          <a:prstGeom prst="curvedConnector3">
            <a:avLst>
              <a:gd name="adj1" fmla="val 2567350"/>
            </a:avLst>
          </a:prstGeom>
          <a:ln w="34925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hape 43"/>
          <p:cNvCxnSpPr>
            <a:stCxn id="3" idx="4"/>
            <a:endCxn id="129" idx="0"/>
          </p:cNvCxnSpPr>
          <p:nvPr/>
        </p:nvCxnSpPr>
        <p:spPr>
          <a:xfrm rot="5400000">
            <a:off x="1956776" y="3188928"/>
            <a:ext cx="1377244" cy="1588"/>
          </a:xfrm>
          <a:prstGeom prst="curvedConnector3">
            <a:avLst>
              <a:gd name="adj1" fmla="val 50000"/>
            </a:avLst>
          </a:prstGeom>
          <a:ln w="34925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hape 43"/>
          <p:cNvCxnSpPr>
            <a:stCxn id="10" idx="4"/>
            <a:endCxn id="152" idx="4"/>
          </p:cNvCxnSpPr>
          <p:nvPr/>
        </p:nvCxnSpPr>
        <p:spPr>
          <a:xfrm rot="16200000" flipH="1">
            <a:off x="4379495" y="1793303"/>
            <a:ext cx="9265" cy="5053543"/>
          </a:xfrm>
          <a:prstGeom prst="curvedConnector3">
            <a:avLst>
              <a:gd name="adj1" fmla="val 4557821"/>
            </a:avLst>
          </a:prstGeom>
          <a:ln w="34925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hape 43"/>
          <p:cNvCxnSpPr>
            <a:stCxn id="11" idx="6"/>
            <a:endCxn id="162" idx="2"/>
          </p:cNvCxnSpPr>
          <p:nvPr/>
        </p:nvCxnSpPr>
        <p:spPr>
          <a:xfrm>
            <a:off x="2071670" y="4907056"/>
            <a:ext cx="351383" cy="1588"/>
          </a:xfrm>
          <a:prstGeom prst="curvedConnector3">
            <a:avLst>
              <a:gd name="adj1" fmla="val 50000"/>
            </a:avLst>
          </a:prstGeom>
          <a:ln w="34925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hape 43"/>
          <p:cNvCxnSpPr>
            <a:stCxn id="3" idx="6"/>
            <a:endCxn id="162" idx="6"/>
          </p:cNvCxnSpPr>
          <p:nvPr/>
        </p:nvCxnSpPr>
        <p:spPr>
          <a:xfrm>
            <a:off x="2859712" y="2293139"/>
            <a:ext cx="8031" cy="2613917"/>
          </a:xfrm>
          <a:prstGeom prst="curvedConnector3">
            <a:avLst>
              <a:gd name="adj1" fmla="val 2181037"/>
            </a:avLst>
          </a:prstGeom>
          <a:ln w="34925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hape 43"/>
          <p:cNvCxnSpPr>
            <a:stCxn id="3" idx="6"/>
            <a:endCxn id="165" idx="6"/>
          </p:cNvCxnSpPr>
          <p:nvPr/>
        </p:nvCxnSpPr>
        <p:spPr>
          <a:xfrm>
            <a:off x="2859712" y="2293139"/>
            <a:ext cx="8031" cy="3383204"/>
          </a:xfrm>
          <a:prstGeom prst="curvedConnector3">
            <a:avLst>
              <a:gd name="adj1" fmla="val 2946471"/>
            </a:avLst>
          </a:prstGeom>
          <a:ln w="34925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hape 43"/>
          <p:cNvCxnSpPr>
            <a:stCxn id="12" idx="6"/>
            <a:endCxn id="165" idx="2"/>
          </p:cNvCxnSpPr>
          <p:nvPr/>
        </p:nvCxnSpPr>
        <p:spPr>
          <a:xfrm>
            <a:off x="2071670" y="5676343"/>
            <a:ext cx="351383" cy="1588"/>
          </a:xfrm>
          <a:prstGeom prst="curvedConnector3">
            <a:avLst>
              <a:gd name="adj1" fmla="val 50000"/>
            </a:avLst>
          </a:prstGeom>
          <a:ln w="34925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hape 43"/>
          <p:cNvCxnSpPr>
            <a:stCxn id="12" idx="4"/>
            <a:endCxn id="175" idx="4"/>
          </p:cNvCxnSpPr>
          <p:nvPr/>
        </p:nvCxnSpPr>
        <p:spPr>
          <a:xfrm rot="16200000" flipH="1">
            <a:off x="2658323" y="5089689"/>
            <a:ext cx="9265" cy="1611199"/>
          </a:xfrm>
          <a:prstGeom prst="curvedConnector3">
            <a:avLst>
              <a:gd name="adj1" fmla="val 1820929"/>
            </a:avLst>
          </a:prstGeom>
          <a:ln w="34925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hape 43"/>
          <p:cNvCxnSpPr>
            <a:stCxn id="12" idx="4"/>
            <a:endCxn id="178" idx="4"/>
          </p:cNvCxnSpPr>
          <p:nvPr/>
        </p:nvCxnSpPr>
        <p:spPr>
          <a:xfrm rot="16200000" flipH="1">
            <a:off x="3520646" y="4227367"/>
            <a:ext cx="9265" cy="3335844"/>
          </a:xfrm>
          <a:prstGeom prst="curvedConnector3">
            <a:avLst>
              <a:gd name="adj1" fmla="val 3230837"/>
            </a:avLst>
          </a:prstGeom>
          <a:ln w="34925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8" dur="indefinite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1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4" dur="indefinite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7" dur="indefinite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0" dur="indefinite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3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6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9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2" dur="indefinite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5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9" dur="indefinite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0" dur="indefinite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3" dur="indefinite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95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6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9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9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1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2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04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5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09" dur="indefinite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0" dur="indefinite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12" dur="indefinite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3" dur="indefinite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15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6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1" dur="indefinite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23" dur="indefinite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4" dur="indefinite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7" dur="indefinite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31" dur="indefinite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32" dur="indefinite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34" dur="indefinite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35" dur="indefinite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37" dur="indefinite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38" dur="indefinite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42" dur="indefinite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43" dur="indefinite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45" dur="indefinite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46" dur="indefinite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48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49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53" dur="indefinite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54" dur="indefinite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56" dur="indefinite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57" dur="indefinite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59" dur="indefinite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60" dur="indefinite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64" dur="indefinite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65" dur="indefinite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67" dur="indefinite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68" dur="indefinite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70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71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75" dur="indefinite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76" dur="indefinite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78" dur="indefinite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79" dur="indefinite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81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82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86" dur="indefinite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87" dur="indefinite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89" dur="indefinite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90" dur="indefinite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92" dur="indefinite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93" dur="indefinite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19325" y="2695576"/>
            <a:ext cx="4876800" cy="776278"/>
          </a:xfrm>
        </p:spPr>
        <p:txBody>
          <a:bodyPr/>
          <a:lstStyle/>
          <a:p>
            <a:pPr algn="l"/>
            <a:r>
              <a:rPr lang="en-GB" sz="4800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</a:rPr>
              <a:t>feedback models</a:t>
            </a:r>
            <a:endParaRPr lang="en-GB" sz="4800" dirty="0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Feedback Models</a:t>
            </a:r>
            <a:endParaRPr lang="en-GB" dirty="0"/>
          </a:p>
        </p:txBody>
      </p:sp>
      <p:sp>
        <p:nvSpPr>
          <p:cNvPr id="3" name="Oval 16"/>
          <p:cNvSpPr>
            <a:spLocks noChangeArrowheads="1"/>
          </p:cNvSpPr>
          <p:nvPr/>
        </p:nvSpPr>
        <p:spPr bwMode="auto">
          <a:xfrm>
            <a:off x="4235033" y="1408387"/>
            <a:ext cx="428628" cy="42862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en-GB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mmi12" pitchFamily="34" charset="0"/>
              </a:rPr>
              <a:t>r</a:t>
            </a:r>
            <a:endParaRPr lang="en-GB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mmi12" pitchFamily="34" charset="0"/>
            </a:endParaRPr>
          </a:p>
        </p:txBody>
      </p:sp>
      <p:cxnSp>
        <p:nvCxnSpPr>
          <p:cNvPr id="4" name="AutoShape 19"/>
          <p:cNvCxnSpPr>
            <a:cxnSpLocks noChangeShapeType="1"/>
            <a:stCxn id="3" idx="0"/>
          </p:cNvCxnSpPr>
          <p:nvPr/>
        </p:nvCxnSpPr>
        <p:spPr bwMode="auto">
          <a:xfrm rot="5400000" flipH="1" flipV="1">
            <a:off x="4246280" y="1205320"/>
            <a:ext cx="406134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" name="Straight Arrow Connector 4"/>
          <p:cNvCxnSpPr/>
          <p:nvPr/>
        </p:nvCxnSpPr>
        <p:spPr>
          <a:xfrm rot="5400000" flipH="1" flipV="1">
            <a:off x="4397873" y="1231752"/>
            <a:ext cx="327496" cy="3238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>
            <a:off x="4219530" y="1212294"/>
            <a:ext cx="291832" cy="1588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291"/>
          <p:cNvGrpSpPr/>
          <p:nvPr/>
        </p:nvGrpSpPr>
        <p:grpSpPr>
          <a:xfrm>
            <a:off x="3158837" y="4556995"/>
            <a:ext cx="2721219" cy="846278"/>
            <a:chOff x="3703487" y="6177064"/>
            <a:chExt cx="1812095" cy="5058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Rounded Rectangle 7"/>
            <p:cNvSpPr/>
            <p:nvPr/>
          </p:nvSpPr>
          <p:spPr>
            <a:xfrm>
              <a:off x="3703487" y="6177064"/>
              <a:ext cx="1812095" cy="50583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4482619" y="6266571"/>
              <a:ext cx="273743" cy="308513"/>
            </a:xfrm>
            <a:prstGeom prst="star5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4140028" y="6276298"/>
              <a:ext cx="308541" cy="308513"/>
            </a:xfrm>
            <a:prstGeom prst="star5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3810509" y="6286026"/>
              <a:ext cx="308541" cy="308513"/>
            </a:xfrm>
            <a:prstGeom prst="star5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5-Point Star 11"/>
            <p:cNvSpPr/>
            <p:nvPr/>
          </p:nvSpPr>
          <p:spPr>
            <a:xfrm>
              <a:off x="5140857" y="6253601"/>
              <a:ext cx="273743" cy="308513"/>
            </a:xfrm>
            <a:prstGeom prst="star5">
              <a:avLst/>
            </a:prstGeom>
            <a:solidFill>
              <a:schemeClr val="accent3">
                <a:lumMod val="65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5-Point Star 12"/>
            <p:cNvSpPr/>
            <p:nvPr/>
          </p:nvSpPr>
          <p:spPr>
            <a:xfrm>
              <a:off x="4806874" y="6260086"/>
              <a:ext cx="273743" cy="308513"/>
            </a:xfrm>
            <a:prstGeom prst="star5">
              <a:avLst/>
            </a:prstGeom>
            <a:solidFill>
              <a:schemeClr val="accent3">
                <a:lumMod val="65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4254472" y="3621977"/>
            <a:ext cx="357190" cy="35719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&gt;0</a:t>
            </a:r>
            <a:endParaRPr lang="en-GB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pic>
        <p:nvPicPr>
          <p:cNvPr id="15" name="Picture 2" descr="http://www.truthtechpolygraph.com/assets/images/mouse_clic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6724" y="4288149"/>
            <a:ext cx="1960416" cy="1960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4252490" y="3612415"/>
            <a:ext cx="357190" cy="35719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=3</a:t>
            </a:r>
            <a:endParaRPr lang="en-GB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cxnSp>
        <p:nvCxnSpPr>
          <p:cNvPr id="16" name="AutoShape 19"/>
          <p:cNvCxnSpPr>
            <a:cxnSpLocks noChangeShapeType="1"/>
          </p:cNvCxnSpPr>
          <p:nvPr/>
        </p:nvCxnSpPr>
        <p:spPr bwMode="auto">
          <a:xfrm rot="5400000" flipH="1" flipV="1">
            <a:off x="4270191" y="3465777"/>
            <a:ext cx="326991" cy="5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0" name="Oval 16"/>
          <p:cNvSpPr>
            <a:spLocks noChangeArrowheads="1"/>
          </p:cNvSpPr>
          <p:nvPr/>
        </p:nvSpPr>
        <p:spPr bwMode="auto">
          <a:xfrm>
            <a:off x="4233054" y="2890824"/>
            <a:ext cx="428628" cy="42862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en-GB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mmi12" pitchFamily="34" charset="0"/>
              </a:rPr>
              <a:t>q</a:t>
            </a:r>
            <a:endParaRPr lang="en-GB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mmi12" pitchFamily="34" charset="0"/>
            </a:endParaRPr>
          </a:p>
        </p:txBody>
      </p:sp>
      <p:cxnSp>
        <p:nvCxnSpPr>
          <p:cNvPr id="21" name="AutoShape 19"/>
          <p:cNvCxnSpPr>
            <a:cxnSpLocks noChangeShapeType="1"/>
            <a:stCxn id="20" idx="0"/>
            <a:endCxn id="22" idx="2"/>
          </p:cNvCxnSpPr>
          <p:nvPr/>
        </p:nvCxnSpPr>
        <p:spPr bwMode="auto">
          <a:xfrm rot="5400000" flipH="1" flipV="1">
            <a:off x="4326557" y="2766879"/>
            <a:ext cx="244757" cy="313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1" name="AutoShape 19"/>
          <p:cNvCxnSpPr>
            <a:cxnSpLocks noChangeShapeType="1"/>
            <a:stCxn id="22" idx="0"/>
            <a:endCxn id="3" idx="4"/>
          </p:cNvCxnSpPr>
          <p:nvPr/>
        </p:nvCxnSpPr>
        <p:spPr bwMode="auto">
          <a:xfrm rot="16200000" flipV="1">
            <a:off x="4315670" y="1970693"/>
            <a:ext cx="268511" cy="1156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grpSp>
        <p:nvGrpSpPr>
          <p:cNvPr id="18" name="Group 23"/>
          <p:cNvGrpSpPr/>
          <p:nvPr/>
        </p:nvGrpSpPr>
        <p:grpSpPr>
          <a:xfrm>
            <a:off x="4174958" y="2105526"/>
            <a:ext cx="541422" cy="540541"/>
            <a:chOff x="5690936" y="2382253"/>
            <a:chExt cx="673769" cy="660856"/>
          </a:xfrm>
        </p:grpSpPr>
        <p:sp>
          <p:nvSpPr>
            <p:cNvPr id="22" name="Rectangle 21"/>
            <p:cNvSpPr/>
            <p:nvPr/>
          </p:nvSpPr>
          <p:spPr>
            <a:xfrm>
              <a:off x="5702967" y="2382253"/>
              <a:ext cx="661738" cy="660856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 smtClean="0"/>
            </a:p>
          </p:txBody>
        </p:sp>
        <p:sp>
          <p:nvSpPr>
            <p:cNvPr id="23" name="Freeform 39"/>
            <p:cNvSpPr>
              <a:spLocks/>
            </p:cNvSpPr>
            <p:nvPr/>
          </p:nvSpPr>
          <p:spPr bwMode="auto">
            <a:xfrm>
              <a:off x="5690936" y="2466474"/>
              <a:ext cx="673769" cy="508501"/>
            </a:xfrm>
            <a:custGeom>
              <a:avLst/>
              <a:gdLst/>
              <a:ahLst/>
              <a:cxnLst>
                <a:cxn ang="0">
                  <a:pos x="9" y="559"/>
                </a:cxn>
                <a:cxn ang="0">
                  <a:pos x="30" y="557"/>
                </a:cxn>
                <a:cxn ang="0">
                  <a:pos x="49" y="552"/>
                </a:cxn>
                <a:cxn ang="0">
                  <a:pos x="70" y="547"/>
                </a:cxn>
                <a:cxn ang="0">
                  <a:pos x="91" y="540"/>
                </a:cxn>
                <a:cxn ang="0">
                  <a:pos x="110" y="531"/>
                </a:cxn>
                <a:cxn ang="0">
                  <a:pos x="131" y="519"/>
                </a:cxn>
                <a:cxn ang="0">
                  <a:pos x="152" y="503"/>
                </a:cxn>
                <a:cxn ang="0">
                  <a:pos x="170" y="485"/>
                </a:cxn>
                <a:cxn ang="0">
                  <a:pos x="191" y="459"/>
                </a:cxn>
                <a:cxn ang="0">
                  <a:pos x="212" y="429"/>
                </a:cxn>
                <a:cxn ang="0">
                  <a:pos x="231" y="396"/>
                </a:cxn>
                <a:cxn ang="0">
                  <a:pos x="252" y="356"/>
                </a:cxn>
                <a:cxn ang="0">
                  <a:pos x="273" y="312"/>
                </a:cxn>
                <a:cxn ang="0">
                  <a:pos x="291" y="265"/>
                </a:cxn>
                <a:cxn ang="0">
                  <a:pos x="312" y="219"/>
                </a:cxn>
                <a:cxn ang="0">
                  <a:pos x="333" y="170"/>
                </a:cxn>
                <a:cxn ang="0">
                  <a:pos x="352" y="126"/>
                </a:cxn>
                <a:cxn ang="0">
                  <a:pos x="373" y="84"/>
                </a:cxn>
                <a:cxn ang="0">
                  <a:pos x="394" y="49"/>
                </a:cxn>
                <a:cxn ang="0">
                  <a:pos x="413" y="23"/>
                </a:cxn>
                <a:cxn ang="0">
                  <a:pos x="434" y="7"/>
                </a:cxn>
                <a:cxn ang="0">
                  <a:pos x="455" y="0"/>
                </a:cxn>
                <a:cxn ang="0">
                  <a:pos x="473" y="7"/>
                </a:cxn>
                <a:cxn ang="0">
                  <a:pos x="494" y="23"/>
                </a:cxn>
                <a:cxn ang="0">
                  <a:pos x="515" y="49"/>
                </a:cxn>
                <a:cxn ang="0">
                  <a:pos x="536" y="84"/>
                </a:cxn>
                <a:cxn ang="0">
                  <a:pos x="555" y="126"/>
                </a:cxn>
                <a:cxn ang="0">
                  <a:pos x="576" y="170"/>
                </a:cxn>
                <a:cxn ang="0">
                  <a:pos x="597" y="219"/>
                </a:cxn>
                <a:cxn ang="0">
                  <a:pos x="615" y="265"/>
                </a:cxn>
                <a:cxn ang="0">
                  <a:pos x="636" y="312"/>
                </a:cxn>
                <a:cxn ang="0">
                  <a:pos x="657" y="356"/>
                </a:cxn>
                <a:cxn ang="0">
                  <a:pos x="676" y="396"/>
                </a:cxn>
                <a:cxn ang="0">
                  <a:pos x="697" y="429"/>
                </a:cxn>
                <a:cxn ang="0">
                  <a:pos x="718" y="459"/>
                </a:cxn>
                <a:cxn ang="0">
                  <a:pos x="737" y="485"/>
                </a:cxn>
                <a:cxn ang="0">
                  <a:pos x="757" y="503"/>
                </a:cxn>
                <a:cxn ang="0">
                  <a:pos x="778" y="519"/>
                </a:cxn>
                <a:cxn ang="0">
                  <a:pos x="797" y="531"/>
                </a:cxn>
                <a:cxn ang="0">
                  <a:pos x="818" y="540"/>
                </a:cxn>
                <a:cxn ang="0">
                  <a:pos x="839" y="547"/>
                </a:cxn>
                <a:cxn ang="0">
                  <a:pos x="858" y="552"/>
                </a:cxn>
                <a:cxn ang="0">
                  <a:pos x="879" y="557"/>
                </a:cxn>
                <a:cxn ang="0">
                  <a:pos x="900" y="559"/>
                </a:cxn>
                <a:cxn ang="0">
                  <a:pos x="918" y="559"/>
                </a:cxn>
                <a:cxn ang="0">
                  <a:pos x="939" y="561"/>
                </a:cxn>
                <a:cxn ang="0">
                  <a:pos x="960" y="561"/>
                </a:cxn>
                <a:cxn ang="0">
                  <a:pos x="979" y="561"/>
                </a:cxn>
                <a:cxn ang="0">
                  <a:pos x="1000" y="561"/>
                </a:cxn>
              </a:cxnLst>
              <a:rect l="0" t="0" r="r" b="b"/>
              <a:pathLst>
                <a:path w="1011" h="561">
                  <a:moveTo>
                    <a:pt x="0" y="559"/>
                  </a:moveTo>
                  <a:lnTo>
                    <a:pt x="9" y="559"/>
                  </a:lnTo>
                  <a:lnTo>
                    <a:pt x="19" y="557"/>
                  </a:lnTo>
                  <a:lnTo>
                    <a:pt x="30" y="557"/>
                  </a:lnTo>
                  <a:lnTo>
                    <a:pt x="40" y="554"/>
                  </a:lnTo>
                  <a:lnTo>
                    <a:pt x="49" y="552"/>
                  </a:lnTo>
                  <a:lnTo>
                    <a:pt x="61" y="550"/>
                  </a:lnTo>
                  <a:lnTo>
                    <a:pt x="70" y="547"/>
                  </a:lnTo>
                  <a:lnTo>
                    <a:pt x="79" y="545"/>
                  </a:lnTo>
                  <a:lnTo>
                    <a:pt x="91" y="540"/>
                  </a:lnTo>
                  <a:lnTo>
                    <a:pt x="100" y="536"/>
                  </a:lnTo>
                  <a:lnTo>
                    <a:pt x="110" y="531"/>
                  </a:lnTo>
                  <a:lnTo>
                    <a:pt x="121" y="526"/>
                  </a:lnTo>
                  <a:lnTo>
                    <a:pt x="131" y="519"/>
                  </a:lnTo>
                  <a:lnTo>
                    <a:pt x="140" y="512"/>
                  </a:lnTo>
                  <a:lnTo>
                    <a:pt x="152" y="503"/>
                  </a:lnTo>
                  <a:lnTo>
                    <a:pt x="161" y="494"/>
                  </a:lnTo>
                  <a:lnTo>
                    <a:pt x="170" y="485"/>
                  </a:lnTo>
                  <a:lnTo>
                    <a:pt x="182" y="473"/>
                  </a:lnTo>
                  <a:lnTo>
                    <a:pt x="191" y="459"/>
                  </a:lnTo>
                  <a:lnTo>
                    <a:pt x="201" y="445"/>
                  </a:lnTo>
                  <a:lnTo>
                    <a:pt x="212" y="429"/>
                  </a:lnTo>
                  <a:lnTo>
                    <a:pt x="222" y="412"/>
                  </a:lnTo>
                  <a:lnTo>
                    <a:pt x="231" y="396"/>
                  </a:lnTo>
                  <a:lnTo>
                    <a:pt x="242" y="375"/>
                  </a:lnTo>
                  <a:lnTo>
                    <a:pt x="252" y="356"/>
                  </a:lnTo>
                  <a:lnTo>
                    <a:pt x="261" y="335"/>
                  </a:lnTo>
                  <a:lnTo>
                    <a:pt x="273" y="312"/>
                  </a:lnTo>
                  <a:lnTo>
                    <a:pt x="282" y="289"/>
                  </a:lnTo>
                  <a:lnTo>
                    <a:pt x="291" y="265"/>
                  </a:lnTo>
                  <a:lnTo>
                    <a:pt x="303" y="242"/>
                  </a:lnTo>
                  <a:lnTo>
                    <a:pt x="312" y="219"/>
                  </a:lnTo>
                  <a:lnTo>
                    <a:pt x="322" y="193"/>
                  </a:lnTo>
                  <a:lnTo>
                    <a:pt x="333" y="170"/>
                  </a:lnTo>
                  <a:lnTo>
                    <a:pt x="343" y="147"/>
                  </a:lnTo>
                  <a:lnTo>
                    <a:pt x="352" y="126"/>
                  </a:lnTo>
                  <a:lnTo>
                    <a:pt x="364" y="105"/>
                  </a:lnTo>
                  <a:lnTo>
                    <a:pt x="373" y="84"/>
                  </a:lnTo>
                  <a:lnTo>
                    <a:pt x="382" y="65"/>
                  </a:lnTo>
                  <a:lnTo>
                    <a:pt x="394" y="49"/>
                  </a:lnTo>
                  <a:lnTo>
                    <a:pt x="403" y="35"/>
                  </a:lnTo>
                  <a:lnTo>
                    <a:pt x="413" y="23"/>
                  </a:lnTo>
                  <a:lnTo>
                    <a:pt x="424" y="14"/>
                  </a:lnTo>
                  <a:lnTo>
                    <a:pt x="434" y="7"/>
                  </a:lnTo>
                  <a:lnTo>
                    <a:pt x="443" y="2"/>
                  </a:lnTo>
                  <a:lnTo>
                    <a:pt x="455" y="0"/>
                  </a:lnTo>
                  <a:lnTo>
                    <a:pt x="464" y="2"/>
                  </a:lnTo>
                  <a:lnTo>
                    <a:pt x="473" y="7"/>
                  </a:lnTo>
                  <a:lnTo>
                    <a:pt x="485" y="14"/>
                  </a:lnTo>
                  <a:lnTo>
                    <a:pt x="494" y="23"/>
                  </a:lnTo>
                  <a:lnTo>
                    <a:pt x="506" y="35"/>
                  </a:lnTo>
                  <a:lnTo>
                    <a:pt x="515" y="49"/>
                  </a:lnTo>
                  <a:lnTo>
                    <a:pt x="524" y="65"/>
                  </a:lnTo>
                  <a:lnTo>
                    <a:pt x="536" y="84"/>
                  </a:lnTo>
                  <a:lnTo>
                    <a:pt x="545" y="105"/>
                  </a:lnTo>
                  <a:lnTo>
                    <a:pt x="555" y="126"/>
                  </a:lnTo>
                  <a:lnTo>
                    <a:pt x="566" y="147"/>
                  </a:lnTo>
                  <a:lnTo>
                    <a:pt x="576" y="170"/>
                  </a:lnTo>
                  <a:lnTo>
                    <a:pt x="585" y="193"/>
                  </a:lnTo>
                  <a:lnTo>
                    <a:pt x="597" y="219"/>
                  </a:lnTo>
                  <a:lnTo>
                    <a:pt x="606" y="242"/>
                  </a:lnTo>
                  <a:lnTo>
                    <a:pt x="615" y="265"/>
                  </a:lnTo>
                  <a:lnTo>
                    <a:pt x="627" y="289"/>
                  </a:lnTo>
                  <a:lnTo>
                    <a:pt x="636" y="312"/>
                  </a:lnTo>
                  <a:lnTo>
                    <a:pt x="646" y="335"/>
                  </a:lnTo>
                  <a:lnTo>
                    <a:pt x="657" y="356"/>
                  </a:lnTo>
                  <a:lnTo>
                    <a:pt x="667" y="375"/>
                  </a:lnTo>
                  <a:lnTo>
                    <a:pt x="676" y="396"/>
                  </a:lnTo>
                  <a:lnTo>
                    <a:pt x="688" y="412"/>
                  </a:lnTo>
                  <a:lnTo>
                    <a:pt x="697" y="429"/>
                  </a:lnTo>
                  <a:lnTo>
                    <a:pt x="706" y="445"/>
                  </a:lnTo>
                  <a:lnTo>
                    <a:pt x="718" y="459"/>
                  </a:lnTo>
                  <a:lnTo>
                    <a:pt x="727" y="473"/>
                  </a:lnTo>
                  <a:lnTo>
                    <a:pt x="737" y="485"/>
                  </a:lnTo>
                  <a:lnTo>
                    <a:pt x="748" y="494"/>
                  </a:lnTo>
                  <a:lnTo>
                    <a:pt x="757" y="503"/>
                  </a:lnTo>
                  <a:lnTo>
                    <a:pt x="767" y="512"/>
                  </a:lnTo>
                  <a:lnTo>
                    <a:pt x="778" y="519"/>
                  </a:lnTo>
                  <a:lnTo>
                    <a:pt x="788" y="526"/>
                  </a:lnTo>
                  <a:lnTo>
                    <a:pt x="797" y="531"/>
                  </a:lnTo>
                  <a:lnTo>
                    <a:pt x="809" y="536"/>
                  </a:lnTo>
                  <a:lnTo>
                    <a:pt x="818" y="540"/>
                  </a:lnTo>
                  <a:lnTo>
                    <a:pt x="827" y="545"/>
                  </a:lnTo>
                  <a:lnTo>
                    <a:pt x="839" y="547"/>
                  </a:lnTo>
                  <a:lnTo>
                    <a:pt x="848" y="550"/>
                  </a:lnTo>
                  <a:lnTo>
                    <a:pt x="858" y="552"/>
                  </a:lnTo>
                  <a:lnTo>
                    <a:pt x="869" y="554"/>
                  </a:lnTo>
                  <a:lnTo>
                    <a:pt x="879" y="557"/>
                  </a:lnTo>
                  <a:lnTo>
                    <a:pt x="888" y="557"/>
                  </a:lnTo>
                  <a:lnTo>
                    <a:pt x="900" y="559"/>
                  </a:lnTo>
                  <a:lnTo>
                    <a:pt x="909" y="559"/>
                  </a:lnTo>
                  <a:lnTo>
                    <a:pt x="918" y="559"/>
                  </a:lnTo>
                  <a:lnTo>
                    <a:pt x="930" y="561"/>
                  </a:lnTo>
                  <a:lnTo>
                    <a:pt x="939" y="561"/>
                  </a:lnTo>
                  <a:lnTo>
                    <a:pt x="949" y="561"/>
                  </a:lnTo>
                  <a:lnTo>
                    <a:pt x="960" y="561"/>
                  </a:lnTo>
                  <a:lnTo>
                    <a:pt x="970" y="561"/>
                  </a:lnTo>
                  <a:lnTo>
                    <a:pt x="979" y="561"/>
                  </a:lnTo>
                  <a:lnTo>
                    <a:pt x="991" y="561"/>
                  </a:lnTo>
                  <a:lnTo>
                    <a:pt x="1000" y="561"/>
                  </a:lnTo>
                  <a:lnTo>
                    <a:pt x="1011" y="561"/>
                  </a:lnTo>
                </a:path>
              </a:pathLst>
            </a:custGeom>
            <a:noFill/>
            <a:ln w="25400" cap="flat">
              <a:solidFill>
                <a:srgbClr val="C000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7" grpId="1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834647"/>
            <a:ext cx="9144000" cy="2023353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386942"/>
            <a:ext cx="7710144" cy="4587893"/>
          </a:xfrm>
        </p:spPr>
        <p:txBody>
          <a:bodyPr/>
          <a:lstStyle/>
          <a:p>
            <a:r>
              <a:rPr lang="en-GB" dirty="0" smtClean="0">
                <a:effectLst/>
              </a:rPr>
              <a:t>Motivation.</a:t>
            </a:r>
          </a:p>
          <a:p>
            <a:r>
              <a:rPr lang="en-GB" dirty="0" smtClean="0">
                <a:effectLst/>
              </a:rPr>
              <a:t>Message Passing on Factor Graphs.</a:t>
            </a:r>
          </a:p>
          <a:p>
            <a:r>
              <a:rPr lang="en-GB" dirty="0" smtClean="0">
                <a:effectLst/>
              </a:rPr>
              <a:t>Matchbox model.</a:t>
            </a:r>
          </a:p>
          <a:p>
            <a:r>
              <a:rPr lang="en-GB" dirty="0" smtClean="0"/>
              <a:t>Feedback models.</a:t>
            </a:r>
            <a:endParaRPr lang="en-GB" dirty="0" smtClean="0">
              <a:effectLst/>
            </a:endParaRPr>
          </a:p>
          <a:p>
            <a:r>
              <a:rPr lang="en-GB" dirty="0" smtClean="0">
                <a:effectLst/>
              </a:rPr>
              <a:t>Accuracy.</a:t>
            </a:r>
          </a:p>
          <a:p>
            <a:r>
              <a:rPr lang="en-GB" dirty="0" smtClean="0">
                <a:effectLst/>
              </a:rPr>
              <a:t>Recommendation Speed.</a:t>
            </a:r>
          </a:p>
          <a:p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b="4348"/>
          <a:stretch>
            <a:fillRect/>
          </a:stretch>
        </p:blipFill>
        <p:spPr bwMode="auto">
          <a:xfrm>
            <a:off x="3064207" y="4990476"/>
            <a:ext cx="3064216" cy="1711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://gotzune.com/wp-content/uploads/2008/05/friendsprofile.jpg"/>
          <p:cNvPicPr>
            <a:picLocks noChangeAspect="1" noChangeArrowheads="1"/>
          </p:cNvPicPr>
          <p:nvPr/>
        </p:nvPicPr>
        <p:blipFill>
          <a:blip r:embed="rId3" cstate="print"/>
          <a:srcRect l="221" r="3267" b="15819"/>
          <a:stretch>
            <a:fillRect/>
          </a:stretch>
        </p:blipFill>
        <p:spPr bwMode="auto">
          <a:xfrm>
            <a:off x="6254891" y="4984330"/>
            <a:ext cx="3054485" cy="17083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9" t="30306" r="32851" b="25662"/>
          <a:stretch>
            <a:fillRect/>
          </a:stretch>
        </p:blipFill>
        <p:spPr bwMode="auto">
          <a:xfrm>
            <a:off x="-136192" y="4985431"/>
            <a:ext cx="3083668" cy="1707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Feedback Models</a:t>
            </a:r>
            <a:endParaRPr lang="en-GB" dirty="0"/>
          </a:p>
        </p:txBody>
      </p:sp>
      <p:grpSp>
        <p:nvGrpSpPr>
          <p:cNvPr id="3" name="Group 291"/>
          <p:cNvGrpSpPr/>
          <p:nvPr/>
        </p:nvGrpSpPr>
        <p:grpSpPr>
          <a:xfrm>
            <a:off x="3053502" y="5138876"/>
            <a:ext cx="2991037" cy="870025"/>
            <a:chOff x="3703487" y="6177064"/>
            <a:chExt cx="1812095" cy="5058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Rounded Rectangle 7"/>
            <p:cNvSpPr/>
            <p:nvPr/>
          </p:nvSpPr>
          <p:spPr>
            <a:xfrm>
              <a:off x="3703487" y="6177064"/>
              <a:ext cx="1812095" cy="50583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4482619" y="6266571"/>
              <a:ext cx="273743" cy="308513"/>
            </a:xfrm>
            <a:prstGeom prst="star5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4140028" y="6276298"/>
              <a:ext cx="308541" cy="308513"/>
            </a:xfrm>
            <a:prstGeom prst="star5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3810509" y="6286026"/>
              <a:ext cx="308541" cy="308513"/>
            </a:xfrm>
            <a:prstGeom prst="star5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5-Point Star 11"/>
            <p:cNvSpPr/>
            <p:nvPr/>
          </p:nvSpPr>
          <p:spPr>
            <a:xfrm>
              <a:off x="5140857" y="6253601"/>
              <a:ext cx="273743" cy="308513"/>
            </a:xfrm>
            <a:prstGeom prst="star5">
              <a:avLst/>
            </a:prstGeom>
            <a:solidFill>
              <a:schemeClr val="accent3">
                <a:lumMod val="65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5-Point Star 12"/>
            <p:cNvSpPr/>
            <p:nvPr/>
          </p:nvSpPr>
          <p:spPr>
            <a:xfrm>
              <a:off x="4806874" y="6260086"/>
              <a:ext cx="273743" cy="308513"/>
            </a:xfrm>
            <a:prstGeom prst="star5">
              <a:avLst/>
            </a:prstGeom>
            <a:solidFill>
              <a:schemeClr val="accent3">
                <a:lumMod val="65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Oval 16"/>
          <p:cNvSpPr>
            <a:spLocks noChangeArrowheads="1"/>
          </p:cNvSpPr>
          <p:nvPr/>
        </p:nvSpPr>
        <p:spPr bwMode="auto">
          <a:xfrm>
            <a:off x="2867393" y="4197088"/>
            <a:ext cx="428628" cy="42862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en-GB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mmi12" pitchFamily="34" charset="0"/>
              </a:rPr>
              <a:t>t</a:t>
            </a:r>
            <a:r>
              <a:rPr lang="en-GB" baseline="-25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mmi12" pitchFamily="34" charset="0"/>
              </a:rPr>
              <a:t>0</a:t>
            </a:r>
            <a:endParaRPr lang="en-GB" baseline="-25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mmi12" pitchFamily="34" charset="0"/>
            </a:endParaRPr>
          </a:p>
        </p:txBody>
      </p:sp>
      <p:sp>
        <p:nvSpPr>
          <p:cNvPr id="19" name="Oval 16"/>
          <p:cNvSpPr>
            <a:spLocks noChangeArrowheads="1"/>
          </p:cNvSpPr>
          <p:nvPr/>
        </p:nvSpPr>
        <p:spPr bwMode="auto">
          <a:xfrm>
            <a:off x="3734292" y="4208964"/>
            <a:ext cx="428628" cy="42862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en-GB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mmi12" pitchFamily="34" charset="0"/>
              </a:rPr>
              <a:t>t</a:t>
            </a:r>
            <a:r>
              <a:rPr lang="en-GB" baseline="-25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mmi12" pitchFamily="34" charset="0"/>
              </a:rPr>
              <a:t>1</a:t>
            </a:r>
            <a:endParaRPr lang="en-GB" baseline="-25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mmi12" pitchFamily="34" charset="0"/>
            </a:endParaRPr>
          </a:p>
        </p:txBody>
      </p:sp>
      <p:sp>
        <p:nvSpPr>
          <p:cNvPr id="20" name="Oval 16"/>
          <p:cNvSpPr>
            <a:spLocks noChangeArrowheads="1"/>
          </p:cNvSpPr>
          <p:nvPr/>
        </p:nvSpPr>
        <p:spPr bwMode="auto">
          <a:xfrm>
            <a:off x="4741559" y="4206985"/>
            <a:ext cx="428628" cy="42862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en-GB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mmi12" pitchFamily="34" charset="0"/>
              </a:rPr>
              <a:t>t</a:t>
            </a:r>
            <a:r>
              <a:rPr lang="en-GB" baseline="-25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mmi12" pitchFamily="34" charset="0"/>
              </a:rPr>
              <a:t>2</a:t>
            </a:r>
            <a:endParaRPr lang="en-GB" baseline="-25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mmi12" pitchFamily="34" charset="0"/>
            </a:endParaRPr>
          </a:p>
        </p:txBody>
      </p:sp>
      <p:sp>
        <p:nvSpPr>
          <p:cNvPr id="21" name="Oval 16"/>
          <p:cNvSpPr>
            <a:spLocks noChangeArrowheads="1"/>
          </p:cNvSpPr>
          <p:nvPr/>
        </p:nvSpPr>
        <p:spPr bwMode="auto">
          <a:xfrm>
            <a:off x="5772889" y="4181256"/>
            <a:ext cx="428628" cy="42862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en-GB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mmi12" pitchFamily="34" charset="0"/>
              </a:rPr>
              <a:t>t</a:t>
            </a:r>
            <a:r>
              <a:rPr lang="en-GB" baseline="-25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mmi12" pitchFamily="34" charset="0"/>
              </a:rPr>
              <a:t>3</a:t>
            </a:r>
            <a:endParaRPr lang="en-GB" baseline="-25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mmi12" pitchFamily="34" charset="0"/>
            </a:endParaRP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2898704" y="3524979"/>
            <a:ext cx="357190" cy="35719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&gt;</a:t>
            </a:r>
            <a:endParaRPr lang="en-GB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3775499" y="3499249"/>
            <a:ext cx="357190" cy="35719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&gt;</a:t>
            </a:r>
            <a:endParaRPr lang="en-GB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4782922" y="3473519"/>
            <a:ext cx="357190" cy="35719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&lt;</a:t>
            </a:r>
            <a:endParaRPr lang="en-GB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5802221" y="3471540"/>
            <a:ext cx="357190" cy="35719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&lt;</a:t>
            </a:r>
            <a:endParaRPr lang="en-GB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cxnSp>
        <p:nvCxnSpPr>
          <p:cNvPr id="27" name="AutoShape 19"/>
          <p:cNvCxnSpPr>
            <a:cxnSpLocks noChangeShapeType="1"/>
            <a:stCxn id="23" idx="0"/>
          </p:cNvCxnSpPr>
          <p:nvPr/>
        </p:nvCxnSpPr>
        <p:spPr bwMode="auto">
          <a:xfrm rot="5400000" flipH="1" flipV="1">
            <a:off x="3451272" y="2731166"/>
            <a:ext cx="419841" cy="11677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9" name="AutoShape 19"/>
          <p:cNvCxnSpPr>
            <a:cxnSpLocks noChangeShapeType="1"/>
            <a:stCxn id="24" idx="0"/>
          </p:cNvCxnSpPr>
          <p:nvPr/>
        </p:nvCxnSpPr>
        <p:spPr bwMode="auto">
          <a:xfrm rot="5400000" flipH="1" flipV="1">
            <a:off x="4009691" y="3201084"/>
            <a:ext cx="242568" cy="35376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2" name="AutoShape 19"/>
          <p:cNvCxnSpPr>
            <a:cxnSpLocks noChangeShapeType="1"/>
            <a:stCxn id="25" idx="0"/>
          </p:cNvCxnSpPr>
          <p:nvPr/>
        </p:nvCxnSpPr>
        <p:spPr bwMode="auto">
          <a:xfrm rot="16200000" flipV="1">
            <a:off x="4677811" y="3189813"/>
            <a:ext cx="216838" cy="350574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5" name="AutoShape 19"/>
          <p:cNvCxnSpPr>
            <a:cxnSpLocks noChangeShapeType="1"/>
            <a:stCxn id="26" idx="0"/>
          </p:cNvCxnSpPr>
          <p:nvPr/>
        </p:nvCxnSpPr>
        <p:spPr bwMode="auto">
          <a:xfrm rot="16200000" flipV="1">
            <a:off x="5146855" y="2637578"/>
            <a:ext cx="355361" cy="131256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1" name="AutoShape 19"/>
          <p:cNvCxnSpPr>
            <a:cxnSpLocks noChangeShapeType="1"/>
            <a:stCxn id="23" idx="2"/>
            <a:endCxn id="18" idx="0"/>
          </p:cNvCxnSpPr>
          <p:nvPr/>
        </p:nvCxnSpPr>
        <p:spPr bwMode="auto">
          <a:xfrm rot="16200000" flipH="1">
            <a:off x="2922044" y="4037424"/>
            <a:ext cx="314919" cy="440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4" name="AutoShape 19"/>
          <p:cNvCxnSpPr>
            <a:cxnSpLocks noChangeShapeType="1"/>
            <a:stCxn id="25" idx="2"/>
            <a:endCxn id="20" idx="0"/>
          </p:cNvCxnSpPr>
          <p:nvPr/>
        </p:nvCxnSpPr>
        <p:spPr bwMode="auto">
          <a:xfrm rot="5400000">
            <a:off x="4770557" y="4016025"/>
            <a:ext cx="376276" cy="5644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5" name="AutoShape 19"/>
          <p:cNvCxnSpPr>
            <a:cxnSpLocks noChangeShapeType="1"/>
            <a:stCxn id="24" idx="2"/>
            <a:endCxn id="19" idx="0"/>
          </p:cNvCxnSpPr>
          <p:nvPr/>
        </p:nvCxnSpPr>
        <p:spPr bwMode="auto">
          <a:xfrm rot="5400000">
            <a:off x="3775088" y="4029957"/>
            <a:ext cx="352525" cy="54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0" name="AutoShape 19"/>
          <p:cNvCxnSpPr>
            <a:cxnSpLocks noChangeShapeType="1"/>
            <a:stCxn id="26" idx="2"/>
            <a:endCxn id="21" idx="0"/>
          </p:cNvCxnSpPr>
          <p:nvPr/>
        </p:nvCxnSpPr>
        <p:spPr bwMode="auto">
          <a:xfrm rot="16200000" flipH="1">
            <a:off x="5807746" y="4001799"/>
            <a:ext cx="352526" cy="63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3" name="Oval 16"/>
          <p:cNvSpPr>
            <a:spLocks noChangeArrowheads="1"/>
          </p:cNvSpPr>
          <p:nvPr/>
        </p:nvSpPr>
        <p:spPr bwMode="auto">
          <a:xfrm>
            <a:off x="4235033" y="1408387"/>
            <a:ext cx="428628" cy="42862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en-GB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mmi12" pitchFamily="34" charset="0"/>
              </a:rPr>
              <a:t>r</a:t>
            </a:r>
            <a:endParaRPr lang="en-GB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mmi12" pitchFamily="34" charset="0"/>
            </a:endParaRPr>
          </a:p>
        </p:txBody>
      </p:sp>
      <p:cxnSp>
        <p:nvCxnSpPr>
          <p:cNvPr id="46" name="AutoShape 19"/>
          <p:cNvCxnSpPr>
            <a:cxnSpLocks noChangeShapeType="1"/>
            <a:stCxn id="43" idx="0"/>
          </p:cNvCxnSpPr>
          <p:nvPr/>
        </p:nvCxnSpPr>
        <p:spPr bwMode="auto">
          <a:xfrm rot="5400000" flipH="1" flipV="1">
            <a:off x="4246280" y="1205320"/>
            <a:ext cx="406134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7" name="Straight Arrow Connector 46"/>
          <p:cNvCxnSpPr/>
          <p:nvPr/>
        </p:nvCxnSpPr>
        <p:spPr>
          <a:xfrm rot="5400000" flipH="1" flipV="1">
            <a:off x="4397873" y="1231752"/>
            <a:ext cx="327496" cy="3238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>
            <a:off x="4219530" y="1212294"/>
            <a:ext cx="291832" cy="1588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16"/>
          <p:cNvSpPr>
            <a:spLocks noChangeArrowheads="1"/>
          </p:cNvSpPr>
          <p:nvPr/>
        </p:nvSpPr>
        <p:spPr bwMode="auto">
          <a:xfrm>
            <a:off x="4233054" y="2890824"/>
            <a:ext cx="428628" cy="42862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en-GB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mmi12" pitchFamily="34" charset="0"/>
              </a:rPr>
              <a:t>q</a:t>
            </a:r>
            <a:endParaRPr lang="en-GB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mmi12" pitchFamily="34" charset="0"/>
            </a:endParaRPr>
          </a:p>
        </p:txBody>
      </p:sp>
      <p:cxnSp>
        <p:nvCxnSpPr>
          <p:cNvPr id="51" name="AutoShape 19"/>
          <p:cNvCxnSpPr>
            <a:cxnSpLocks noChangeShapeType="1"/>
            <a:stCxn id="49" idx="0"/>
            <a:endCxn id="54" idx="2"/>
          </p:cNvCxnSpPr>
          <p:nvPr/>
        </p:nvCxnSpPr>
        <p:spPr bwMode="auto">
          <a:xfrm rot="5400000" flipH="1" flipV="1">
            <a:off x="4326557" y="2766879"/>
            <a:ext cx="244757" cy="313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2" name="AutoShape 19"/>
          <p:cNvCxnSpPr>
            <a:cxnSpLocks noChangeShapeType="1"/>
            <a:stCxn id="54" idx="0"/>
            <a:endCxn id="43" idx="4"/>
          </p:cNvCxnSpPr>
          <p:nvPr/>
        </p:nvCxnSpPr>
        <p:spPr bwMode="auto">
          <a:xfrm rot="16200000" flipV="1">
            <a:off x="4315670" y="1970693"/>
            <a:ext cx="268511" cy="1156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grpSp>
        <p:nvGrpSpPr>
          <p:cNvPr id="4" name="Group 52"/>
          <p:cNvGrpSpPr/>
          <p:nvPr/>
        </p:nvGrpSpPr>
        <p:grpSpPr>
          <a:xfrm>
            <a:off x="4174958" y="2105526"/>
            <a:ext cx="541422" cy="540541"/>
            <a:chOff x="5690936" y="2382253"/>
            <a:chExt cx="673769" cy="660856"/>
          </a:xfrm>
        </p:grpSpPr>
        <p:sp>
          <p:nvSpPr>
            <p:cNvPr id="54" name="Rectangle 53"/>
            <p:cNvSpPr/>
            <p:nvPr/>
          </p:nvSpPr>
          <p:spPr>
            <a:xfrm>
              <a:off x="5702967" y="2382253"/>
              <a:ext cx="661738" cy="660856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 smtClean="0"/>
            </a:p>
          </p:txBody>
        </p:sp>
        <p:sp>
          <p:nvSpPr>
            <p:cNvPr id="55" name="Freeform 39"/>
            <p:cNvSpPr>
              <a:spLocks/>
            </p:cNvSpPr>
            <p:nvPr/>
          </p:nvSpPr>
          <p:spPr bwMode="auto">
            <a:xfrm>
              <a:off x="5690936" y="2466474"/>
              <a:ext cx="673769" cy="508501"/>
            </a:xfrm>
            <a:custGeom>
              <a:avLst/>
              <a:gdLst/>
              <a:ahLst/>
              <a:cxnLst>
                <a:cxn ang="0">
                  <a:pos x="9" y="559"/>
                </a:cxn>
                <a:cxn ang="0">
                  <a:pos x="30" y="557"/>
                </a:cxn>
                <a:cxn ang="0">
                  <a:pos x="49" y="552"/>
                </a:cxn>
                <a:cxn ang="0">
                  <a:pos x="70" y="547"/>
                </a:cxn>
                <a:cxn ang="0">
                  <a:pos x="91" y="540"/>
                </a:cxn>
                <a:cxn ang="0">
                  <a:pos x="110" y="531"/>
                </a:cxn>
                <a:cxn ang="0">
                  <a:pos x="131" y="519"/>
                </a:cxn>
                <a:cxn ang="0">
                  <a:pos x="152" y="503"/>
                </a:cxn>
                <a:cxn ang="0">
                  <a:pos x="170" y="485"/>
                </a:cxn>
                <a:cxn ang="0">
                  <a:pos x="191" y="459"/>
                </a:cxn>
                <a:cxn ang="0">
                  <a:pos x="212" y="429"/>
                </a:cxn>
                <a:cxn ang="0">
                  <a:pos x="231" y="396"/>
                </a:cxn>
                <a:cxn ang="0">
                  <a:pos x="252" y="356"/>
                </a:cxn>
                <a:cxn ang="0">
                  <a:pos x="273" y="312"/>
                </a:cxn>
                <a:cxn ang="0">
                  <a:pos x="291" y="265"/>
                </a:cxn>
                <a:cxn ang="0">
                  <a:pos x="312" y="219"/>
                </a:cxn>
                <a:cxn ang="0">
                  <a:pos x="333" y="170"/>
                </a:cxn>
                <a:cxn ang="0">
                  <a:pos x="352" y="126"/>
                </a:cxn>
                <a:cxn ang="0">
                  <a:pos x="373" y="84"/>
                </a:cxn>
                <a:cxn ang="0">
                  <a:pos x="394" y="49"/>
                </a:cxn>
                <a:cxn ang="0">
                  <a:pos x="413" y="23"/>
                </a:cxn>
                <a:cxn ang="0">
                  <a:pos x="434" y="7"/>
                </a:cxn>
                <a:cxn ang="0">
                  <a:pos x="455" y="0"/>
                </a:cxn>
                <a:cxn ang="0">
                  <a:pos x="473" y="7"/>
                </a:cxn>
                <a:cxn ang="0">
                  <a:pos x="494" y="23"/>
                </a:cxn>
                <a:cxn ang="0">
                  <a:pos x="515" y="49"/>
                </a:cxn>
                <a:cxn ang="0">
                  <a:pos x="536" y="84"/>
                </a:cxn>
                <a:cxn ang="0">
                  <a:pos x="555" y="126"/>
                </a:cxn>
                <a:cxn ang="0">
                  <a:pos x="576" y="170"/>
                </a:cxn>
                <a:cxn ang="0">
                  <a:pos x="597" y="219"/>
                </a:cxn>
                <a:cxn ang="0">
                  <a:pos x="615" y="265"/>
                </a:cxn>
                <a:cxn ang="0">
                  <a:pos x="636" y="312"/>
                </a:cxn>
                <a:cxn ang="0">
                  <a:pos x="657" y="356"/>
                </a:cxn>
                <a:cxn ang="0">
                  <a:pos x="676" y="396"/>
                </a:cxn>
                <a:cxn ang="0">
                  <a:pos x="697" y="429"/>
                </a:cxn>
                <a:cxn ang="0">
                  <a:pos x="718" y="459"/>
                </a:cxn>
                <a:cxn ang="0">
                  <a:pos x="737" y="485"/>
                </a:cxn>
                <a:cxn ang="0">
                  <a:pos x="757" y="503"/>
                </a:cxn>
                <a:cxn ang="0">
                  <a:pos x="778" y="519"/>
                </a:cxn>
                <a:cxn ang="0">
                  <a:pos x="797" y="531"/>
                </a:cxn>
                <a:cxn ang="0">
                  <a:pos x="818" y="540"/>
                </a:cxn>
                <a:cxn ang="0">
                  <a:pos x="839" y="547"/>
                </a:cxn>
                <a:cxn ang="0">
                  <a:pos x="858" y="552"/>
                </a:cxn>
                <a:cxn ang="0">
                  <a:pos x="879" y="557"/>
                </a:cxn>
                <a:cxn ang="0">
                  <a:pos x="900" y="559"/>
                </a:cxn>
                <a:cxn ang="0">
                  <a:pos x="918" y="559"/>
                </a:cxn>
                <a:cxn ang="0">
                  <a:pos x="939" y="561"/>
                </a:cxn>
                <a:cxn ang="0">
                  <a:pos x="960" y="561"/>
                </a:cxn>
                <a:cxn ang="0">
                  <a:pos x="979" y="561"/>
                </a:cxn>
                <a:cxn ang="0">
                  <a:pos x="1000" y="561"/>
                </a:cxn>
              </a:cxnLst>
              <a:rect l="0" t="0" r="r" b="b"/>
              <a:pathLst>
                <a:path w="1011" h="561">
                  <a:moveTo>
                    <a:pt x="0" y="559"/>
                  </a:moveTo>
                  <a:lnTo>
                    <a:pt x="9" y="559"/>
                  </a:lnTo>
                  <a:lnTo>
                    <a:pt x="19" y="557"/>
                  </a:lnTo>
                  <a:lnTo>
                    <a:pt x="30" y="557"/>
                  </a:lnTo>
                  <a:lnTo>
                    <a:pt x="40" y="554"/>
                  </a:lnTo>
                  <a:lnTo>
                    <a:pt x="49" y="552"/>
                  </a:lnTo>
                  <a:lnTo>
                    <a:pt x="61" y="550"/>
                  </a:lnTo>
                  <a:lnTo>
                    <a:pt x="70" y="547"/>
                  </a:lnTo>
                  <a:lnTo>
                    <a:pt x="79" y="545"/>
                  </a:lnTo>
                  <a:lnTo>
                    <a:pt x="91" y="540"/>
                  </a:lnTo>
                  <a:lnTo>
                    <a:pt x="100" y="536"/>
                  </a:lnTo>
                  <a:lnTo>
                    <a:pt x="110" y="531"/>
                  </a:lnTo>
                  <a:lnTo>
                    <a:pt x="121" y="526"/>
                  </a:lnTo>
                  <a:lnTo>
                    <a:pt x="131" y="519"/>
                  </a:lnTo>
                  <a:lnTo>
                    <a:pt x="140" y="512"/>
                  </a:lnTo>
                  <a:lnTo>
                    <a:pt x="152" y="503"/>
                  </a:lnTo>
                  <a:lnTo>
                    <a:pt x="161" y="494"/>
                  </a:lnTo>
                  <a:lnTo>
                    <a:pt x="170" y="485"/>
                  </a:lnTo>
                  <a:lnTo>
                    <a:pt x="182" y="473"/>
                  </a:lnTo>
                  <a:lnTo>
                    <a:pt x="191" y="459"/>
                  </a:lnTo>
                  <a:lnTo>
                    <a:pt x="201" y="445"/>
                  </a:lnTo>
                  <a:lnTo>
                    <a:pt x="212" y="429"/>
                  </a:lnTo>
                  <a:lnTo>
                    <a:pt x="222" y="412"/>
                  </a:lnTo>
                  <a:lnTo>
                    <a:pt x="231" y="396"/>
                  </a:lnTo>
                  <a:lnTo>
                    <a:pt x="242" y="375"/>
                  </a:lnTo>
                  <a:lnTo>
                    <a:pt x="252" y="356"/>
                  </a:lnTo>
                  <a:lnTo>
                    <a:pt x="261" y="335"/>
                  </a:lnTo>
                  <a:lnTo>
                    <a:pt x="273" y="312"/>
                  </a:lnTo>
                  <a:lnTo>
                    <a:pt x="282" y="289"/>
                  </a:lnTo>
                  <a:lnTo>
                    <a:pt x="291" y="265"/>
                  </a:lnTo>
                  <a:lnTo>
                    <a:pt x="303" y="242"/>
                  </a:lnTo>
                  <a:lnTo>
                    <a:pt x="312" y="219"/>
                  </a:lnTo>
                  <a:lnTo>
                    <a:pt x="322" y="193"/>
                  </a:lnTo>
                  <a:lnTo>
                    <a:pt x="333" y="170"/>
                  </a:lnTo>
                  <a:lnTo>
                    <a:pt x="343" y="147"/>
                  </a:lnTo>
                  <a:lnTo>
                    <a:pt x="352" y="126"/>
                  </a:lnTo>
                  <a:lnTo>
                    <a:pt x="364" y="105"/>
                  </a:lnTo>
                  <a:lnTo>
                    <a:pt x="373" y="84"/>
                  </a:lnTo>
                  <a:lnTo>
                    <a:pt x="382" y="65"/>
                  </a:lnTo>
                  <a:lnTo>
                    <a:pt x="394" y="49"/>
                  </a:lnTo>
                  <a:lnTo>
                    <a:pt x="403" y="35"/>
                  </a:lnTo>
                  <a:lnTo>
                    <a:pt x="413" y="23"/>
                  </a:lnTo>
                  <a:lnTo>
                    <a:pt x="424" y="14"/>
                  </a:lnTo>
                  <a:lnTo>
                    <a:pt x="434" y="7"/>
                  </a:lnTo>
                  <a:lnTo>
                    <a:pt x="443" y="2"/>
                  </a:lnTo>
                  <a:lnTo>
                    <a:pt x="455" y="0"/>
                  </a:lnTo>
                  <a:lnTo>
                    <a:pt x="464" y="2"/>
                  </a:lnTo>
                  <a:lnTo>
                    <a:pt x="473" y="7"/>
                  </a:lnTo>
                  <a:lnTo>
                    <a:pt x="485" y="14"/>
                  </a:lnTo>
                  <a:lnTo>
                    <a:pt x="494" y="23"/>
                  </a:lnTo>
                  <a:lnTo>
                    <a:pt x="506" y="35"/>
                  </a:lnTo>
                  <a:lnTo>
                    <a:pt x="515" y="49"/>
                  </a:lnTo>
                  <a:lnTo>
                    <a:pt x="524" y="65"/>
                  </a:lnTo>
                  <a:lnTo>
                    <a:pt x="536" y="84"/>
                  </a:lnTo>
                  <a:lnTo>
                    <a:pt x="545" y="105"/>
                  </a:lnTo>
                  <a:lnTo>
                    <a:pt x="555" y="126"/>
                  </a:lnTo>
                  <a:lnTo>
                    <a:pt x="566" y="147"/>
                  </a:lnTo>
                  <a:lnTo>
                    <a:pt x="576" y="170"/>
                  </a:lnTo>
                  <a:lnTo>
                    <a:pt x="585" y="193"/>
                  </a:lnTo>
                  <a:lnTo>
                    <a:pt x="597" y="219"/>
                  </a:lnTo>
                  <a:lnTo>
                    <a:pt x="606" y="242"/>
                  </a:lnTo>
                  <a:lnTo>
                    <a:pt x="615" y="265"/>
                  </a:lnTo>
                  <a:lnTo>
                    <a:pt x="627" y="289"/>
                  </a:lnTo>
                  <a:lnTo>
                    <a:pt x="636" y="312"/>
                  </a:lnTo>
                  <a:lnTo>
                    <a:pt x="646" y="335"/>
                  </a:lnTo>
                  <a:lnTo>
                    <a:pt x="657" y="356"/>
                  </a:lnTo>
                  <a:lnTo>
                    <a:pt x="667" y="375"/>
                  </a:lnTo>
                  <a:lnTo>
                    <a:pt x="676" y="396"/>
                  </a:lnTo>
                  <a:lnTo>
                    <a:pt x="688" y="412"/>
                  </a:lnTo>
                  <a:lnTo>
                    <a:pt x="697" y="429"/>
                  </a:lnTo>
                  <a:lnTo>
                    <a:pt x="706" y="445"/>
                  </a:lnTo>
                  <a:lnTo>
                    <a:pt x="718" y="459"/>
                  </a:lnTo>
                  <a:lnTo>
                    <a:pt x="727" y="473"/>
                  </a:lnTo>
                  <a:lnTo>
                    <a:pt x="737" y="485"/>
                  </a:lnTo>
                  <a:lnTo>
                    <a:pt x="748" y="494"/>
                  </a:lnTo>
                  <a:lnTo>
                    <a:pt x="757" y="503"/>
                  </a:lnTo>
                  <a:lnTo>
                    <a:pt x="767" y="512"/>
                  </a:lnTo>
                  <a:lnTo>
                    <a:pt x="778" y="519"/>
                  </a:lnTo>
                  <a:lnTo>
                    <a:pt x="788" y="526"/>
                  </a:lnTo>
                  <a:lnTo>
                    <a:pt x="797" y="531"/>
                  </a:lnTo>
                  <a:lnTo>
                    <a:pt x="809" y="536"/>
                  </a:lnTo>
                  <a:lnTo>
                    <a:pt x="818" y="540"/>
                  </a:lnTo>
                  <a:lnTo>
                    <a:pt x="827" y="545"/>
                  </a:lnTo>
                  <a:lnTo>
                    <a:pt x="839" y="547"/>
                  </a:lnTo>
                  <a:lnTo>
                    <a:pt x="848" y="550"/>
                  </a:lnTo>
                  <a:lnTo>
                    <a:pt x="858" y="552"/>
                  </a:lnTo>
                  <a:lnTo>
                    <a:pt x="869" y="554"/>
                  </a:lnTo>
                  <a:lnTo>
                    <a:pt x="879" y="557"/>
                  </a:lnTo>
                  <a:lnTo>
                    <a:pt x="888" y="557"/>
                  </a:lnTo>
                  <a:lnTo>
                    <a:pt x="900" y="559"/>
                  </a:lnTo>
                  <a:lnTo>
                    <a:pt x="909" y="559"/>
                  </a:lnTo>
                  <a:lnTo>
                    <a:pt x="918" y="559"/>
                  </a:lnTo>
                  <a:lnTo>
                    <a:pt x="930" y="561"/>
                  </a:lnTo>
                  <a:lnTo>
                    <a:pt x="939" y="561"/>
                  </a:lnTo>
                  <a:lnTo>
                    <a:pt x="949" y="561"/>
                  </a:lnTo>
                  <a:lnTo>
                    <a:pt x="960" y="561"/>
                  </a:lnTo>
                  <a:lnTo>
                    <a:pt x="970" y="561"/>
                  </a:lnTo>
                  <a:lnTo>
                    <a:pt x="979" y="561"/>
                  </a:lnTo>
                  <a:lnTo>
                    <a:pt x="991" y="561"/>
                  </a:lnTo>
                  <a:lnTo>
                    <a:pt x="1000" y="561"/>
                  </a:lnTo>
                  <a:lnTo>
                    <a:pt x="1011" y="561"/>
                  </a:lnTo>
                </a:path>
              </a:pathLst>
            </a:custGeom>
            <a:noFill/>
            <a:ln w="25400" cap="flat">
              <a:solidFill>
                <a:srgbClr val="C000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14675" y="2667001"/>
            <a:ext cx="2447925" cy="776278"/>
          </a:xfrm>
        </p:spPr>
        <p:txBody>
          <a:bodyPr/>
          <a:lstStyle/>
          <a:p>
            <a:pPr algn="l"/>
            <a:r>
              <a:rPr lang="en-GB" sz="4800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</a:rPr>
              <a:t>accuracy</a:t>
            </a:r>
            <a:endParaRPr lang="en-GB" sz="4800" dirty="0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Performance and Accuracy</a:t>
            </a:r>
            <a:endParaRPr lang="en-GB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1021404" y="1396999"/>
          <a:ext cx="7392680" cy="4575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MovieLens</a:t>
            </a:r>
            <a:r>
              <a:rPr lang="en-GB" dirty="0" smtClean="0"/>
              <a:t> – 1,000,000 ratings 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90525" y="2178050"/>
          <a:ext cx="3048000" cy="4348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24000"/>
                <a:gridCol w="152400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User Job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Other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Lawyer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Academic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Programmer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Artist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Retired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Admin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Sales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Student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Scientist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Customer</a:t>
                      </a:r>
                      <a:r>
                        <a:rPr lang="en-GB" baseline="0" dirty="0" smtClean="0"/>
                        <a:t> Service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Self-Employed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Health</a:t>
                      </a:r>
                      <a:r>
                        <a:rPr lang="en-GB" baseline="0" dirty="0" smtClean="0"/>
                        <a:t> Care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Technician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Managerial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Craftsman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Farmer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Unemployed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Homemaker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Writer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590925" y="2187575"/>
          <a:ext cx="1524000" cy="2961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User Age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&lt;18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18-25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25-34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35-44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45-49</a:t>
                      </a:r>
                      <a:endParaRPr lang="en-GB" dirty="0"/>
                    </a:p>
                  </a:txBody>
                  <a:tcPr/>
                </a:tc>
              </a:tr>
              <a:tr h="349885">
                <a:tc>
                  <a:txBody>
                    <a:bodyPr/>
                    <a:lstStyle/>
                    <a:p>
                      <a:r>
                        <a:rPr lang="en-GB" dirty="0" smtClean="0"/>
                        <a:t>50-55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&gt;55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590925" y="5426075"/>
          <a:ext cx="1524000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User Gender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Male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Female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734050" y="2197100"/>
          <a:ext cx="3048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Movie</a:t>
                      </a:r>
                      <a:r>
                        <a:rPr lang="en-GB" baseline="0" dirty="0" smtClean="0"/>
                        <a:t> Genre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Horror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Adventure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Musical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Animation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Mystery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Children’s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Romance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Comedy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Thriller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Crime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Sci-Fi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Documentary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War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Drama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Western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Fantasy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Film Noir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33525" y="1114425"/>
            <a:ext cx="2210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rgbClr val="3366CC"/>
                </a:solidFill>
                <a:latin typeface="+mj-lt"/>
              </a:rPr>
              <a:t>6040 users</a:t>
            </a:r>
            <a:endParaRPr lang="en-GB" sz="3600" dirty="0">
              <a:solidFill>
                <a:srgbClr val="3366CC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79737" y="1085850"/>
            <a:ext cx="2559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rgbClr val="C00000"/>
                </a:solidFill>
                <a:latin typeface="+mj-lt"/>
              </a:rPr>
              <a:t>3900 movies</a:t>
            </a:r>
            <a:endParaRPr lang="en-GB" sz="3600" dirty="0">
              <a:solidFill>
                <a:srgbClr val="C00000"/>
              </a:solidFill>
              <a:latin typeface="+mj-lt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00050" y="1720850"/>
          <a:ext cx="4714875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714875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User</a:t>
                      </a:r>
                      <a:r>
                        <a:rPr lang="en-GB" baseline="0" dirty="0" smtClean="0"/>
                        <a:t> ID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734050" y="1720850"/>
          <a:ext cx="304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Movie</a:t>
                      </a:r>
                      <a:r>
                        <a:rPr lang="en-GB" baseline="0" dirty="0" smtClean="0"/>
                        <a:t> ID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MovieLens</a:t>
            </a:r>
            <a:endParaRPr lang="en-GB" dirty="0"/>
          </a:p>
        </p:txBody>
      </p:sp>
      <p:pic>
        <p:nvPicPr>
          <p:cNvPr id="3" name="Picture 2" descr="movielens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325" y="1365891"/>
            <a:ext cx="6131130" cy="53053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47950" y="1047750"/>
            <a:ext cx="43077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+mn-lt"/>
              </a:rPr>
              <a:t>Training Time: 5 Minutes</a:t>
            </a:r>
            <a:endParaRPr lang="en-GB" sz="3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Netflix – 100,000,000 ratings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282535"/>
            <a:ext cx="7500990" cy="4789671"/>
          </a:xfrm>
        </p:spPr>
        <p:txBody>
          <a:bodyPr/>
          <a:lstStyle/>
          <a:p>
            <a:r>
              <a:rPr lang="en-GB" dirty="0" smtClean="0"/>
              <a:t>17770 Movies, 400,000 Users.</a:t>
            </a:r>
          </a:p>
          <a:p>
            <a:r>
              <a:rPr lang="en-GB" dirty="0" smtClean="0"/>
              <a:t>Training Time 2 hours (8 cores: 4X speedup).</a:t>
            </a:r>
          </a:p>
          <a:p>
            <a:r>
              <a:rPr lang="en-GB" dirty="0" smtClean="0"/>
              <a:t>14,000 ratings per second.</a:t>
            </a:r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12298" y="3088244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Number Trait Dimensions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RMSE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Cinematch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0.9514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0.941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0.930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0.924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0.916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0.914</a:t>
                      </a:r>
                      <a:endParaRPr lang="en-GB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038" y="1679234"/>
            <a:ext cx="8247092" cy="3309939"/>
          </a:xfrm>
        </p:spPr>
        <p:txBody>
          <a:bodyPr/>
          <a:lstStyle/>
          <a:p>
            <a:r>
              <a:rPr lang="en-GB" sz="6600" dirty="0" smtClean="0">
                <a:solidFill>
                  <a:schemeClr val="tx1"/>
                </a:solidFill>
              </a:rPr>
              <a:t>Training In Parallel</a:t>
            </a:r>
            <a:endParaRPr lang="en-GB" sz="6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Parallel Message Passing</a:t>
            </a:r>
            <a:endParaRPr lang="en-GB" dirty="0"/>
          </a:p>
        </p:txBody>
      </p:sp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3246106" y="2591185"/>
            <a:ext cx="360362" cy="360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b="1" dirty="0" smtClean="0">
                <a:latin typeface="cmmi12" pitchFamily="34" charset="0"/>
              </a:rPr>
              <a:t>s</a:t>
            </a:r>
            <a:r>
              <a:rPr lang="en-US" sz="1400" b="1" baseline="-25000" dirty="0" smtClean="0">
                <a:latin typeface="+mn-lt"/>
              </a:rPr>
              <a:t>1</a:t>
            </a:r>
            <a:endParaRPr lang="en-GB" sz="1400" b="1" baseline="-25000" dirty="0">
              <a:latin typeface="+mn-lt"/>
            </a:endParaRP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1644656" y="5199912"/>
            <a:ext cx="252412" cy="2524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GB"/>
          </a:p>
        </p:txBody>
      </p:sp>
      <p:sp>
        <p:nvSpPr>
          <p:cNvPr id="40" name="Oval 10"/>
          <p:cNvSpPr>
            <a:spLocks noChangeArrowheads="1"/>
          </p:cNvSpPr>
          <p:nvPr/>
        </p:nvSpPr>
        <p:spPr bwMode="auto">
          <a:xfrm>
            <a:off x="1590681" y="5757132"/>
            <a:ext cx="360362" cy="360363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dirty="0" smtClean="0">
                <a:latin typeface="cmmi12" pitchFamily="34" charset="0"/>
              </a:rPr>
              <a:t>y</a:t>
            </a:r>
            <a:r>
              <a:rPr lang="en-US" sz="1400" baseline="-25000" dirty="0" smtClean="0">
                <a:latin typeface="+mn-lt"/>
              </a:rPr>
              <a:t>1</a:t>
            </a:r>
            <a:endParaRPr lang="en-GB" sz="1400" baseline="-25000" dirty="0">
              <a:latin typeface="+mn-lt"/>
            </a:endParaRPr>
          </a:p>
        </p:txBody>
      </p:sp>
      <p:cxnSp>
        <p:nvCxnSpPr>
          <p:cNvPr id="45" name="AutoShape 11"/>
          <p:cNvCxnSpPr>
            <a:cxnSpLocks noChangeShapeType="1"/>
            <a:stCxn id="88" idx="0"/>
            <a:endCxn id="5" idx="4"/>
          </p:cNvCxnSpPr>
          <p:nvPr/>
        </p:nvCxnSpPr>
        <p:spPr bwMode="auto">
          <a:xfrm rot="5400000" flipH="1" flipV="1">
            <a:off x="1840142" y="2004043"/>
            <a:ext cx="638640" cy="25336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2" name="AutoShape 11"/>
          <p:cNvCxnSpPr>
            <a:cxnSpLocks noChangeShapeType="1"/>
            <a:stCxn id="21" idx="0"/>
            <a:endCxn id="70" idx="4"/>
          </p:cNvCxnSpPr>
          <p:nvPr/>
        </p:nvCxnSpPr>
        <p:spPr bwMode="auto">
          <a:xfrm rot="16200000" flipV="1">
            <a:off x="1102918" y="4531967"/>
            <a:ext cx="457664" cy="8782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6" name="AutoShape 11"/>
          <p:cNvCxnSpPr>
            <a:cxnSpLocks noChangeShapeType="1"/>
            <a:stCxn id="40" idx="0"/>
            <a:endCxn id="21" idx="2"/>
          </p:cNvCxnSpPr>
          <p:nvPr/>
        </p:nvCxnSpPr>
        <p:spPr bwMode="auto">
          <a:xfrm rot="5400000" flipH="1" flipV="1">
            <a:off x="1618458" y="5604728"/>
            <a:ext cx="304808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4" name="Oval 10"/>
          <p:cNvSpPr>
            <a:spLocks noChangeArrowheads="1"/>
          </p:cNvSpPr>
          <p:nvPr/>
        </p:nvSpPr>
        <p:spPr bwMode="auto">
          <a:xfrm>
            <a:off x="3690606" y="2591185"/>
            <a:ext cx="360362" cy="360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b="1" dirty="0" smtClean="0">
                <a:latin typeface="cmmi12" pitchFamily="34" charset="0"/>
              </a:rPr>
              <a:t>s</a:t>
            </a:r>
            <a:r>
              <a:rPr lang="en-US" sz="1400" b="1" baseline="-25000" dirty="0" smtClean="0">
                <a:latin typeface="+mn-lt"/>
              </a:rPr>
              <a:t>2</a:t>
            </a:r>
            <a:endParaRPr lang="en-GB" sz="1400" b="1" baseline="-25000" dirty="0">
              <a:latin typeface="+mn-lt"/>
            </a:endParaRPr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4135106" y="2591185"/>
            <a:ext cx="360362" cy="360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b="1" dirty="0" smtClean="0">
                <a:latin typeface="cmmi12" pitchFamily="34" charset="0"/>
              </a:rPr>
              <a:t>s</a:t>
            </a:r>
            <a:r>
              <a:rPr lang="en-US" sz="1400" b="1" baseline="-25000" dirty="0" smtClean="0">
                <a:latin typeface="+mn-lt"/>
              </a:rPr>
              <a:t>3</a:t>
            </a:r>
            <a:endParaRPr lang="en-GB" sz="1400" b="1" baseline="-25000" dirty="0">
              <a:latin typeface="+mn-lt"/>
            </a:endParaRPr>
          </a:p>
        </p:txBody>
      </p:sp>
      <p:sp>
        <p:nvSpPr>
          <p:cNvPr id="36" name="Oval 10"/>
          <p:cNvSpPr>
            <a:spLocks noChangeArrowheads="1"/>
          </p:cNvSpPr>
          <p:nvPr/>
        </p:nvSpPr>
        <p:spPr bwMode="auto">
          <a:xfrm>
            <a:off x="4579606" y="2591185"/>
            <a:ext cx="360362" cy="360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b="1" dirty="0" smtClean="0">
                <a:latin typeface="cmmi12" pitchFamily="34" charset="0"/>
              </a:rPr>
              <a:t>s</a:t>
            </a:r>
            <a:r>
              <a:rPr lang="en-US" sz="1400" b="1" baseline="-25000" dirty="0" smtClean="0">
                <a:latin typeface="+mn-lt"/>
              </a:rPr>
              <a:t>4</a:t>
            </a:r>
            <a:endParaRPr lang="en-GB" sz="1400" b="1" baseline="-25000" dirty="0">
              <a:latin typeface="+mn-lt"/>
            </a:endParaRPr>
          </a:p>
        </p:txBody>
      </p:sp>
      <p:sp>
        <p:nvSpPr>
          <p:cNvPr id="37" name="Oval 10"/>
          <p:cNvSpPr>
            <a:spLocks noChangeArrowheads="1"/>
          </p:cNvSpPr>
          <p:nvPr/>
        </p:nvSpPr>
        <p:spPr bwMode="auto">
          <a:xfrm>
            <a:off x="5024106" y="2591185"/>
            <a:ext cx="360362" cy="360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b="1" dirty="0" smtClean="0">
                <a:latin typeface="cmmi12" pitchFamily="34" charset="0"/>
              </a:rPr>
              <a:t>s</a:t>
            </a:r>
            <a:r>
              <a:rPr lang="en-US" sz="1400" b="1" baseline="-25000" dirty="0" smtClean="0">
                <a:latin typeface="+mn-lt"/>
              </a:rPr>
              <a:t>5</a:t>
            </a:r>
            <a:endParaRPr lang="en-GB" sz="1400" b="1" baseline="-25000" dirty="0">
              <a:latin typeface="+mn-lt"/>
            </a:endParaRPr>
          </a:p>
        </p:txBody>
      </p:sp>
      <p:sp>
        <p:nvSpPr>
          <p:cNvPr id="38" name="Oval 10"/>
          <p:cNvSpPr>
            <a:spLocks noChangeArrowheads="1"/>
          </p:cNvSpPr>
          <p:nvPr/>
        </p:nvSpPr>
        <p:spPr bwMode="auto">
          <a:xfrm>
            <a:off x="5468606" y="2591185"/>
            <a:ext cx="360362" cy="360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b="1" dirty="0" smtClean="0">
                <a:latin typeface="cmmi12" pitchFamily="34" charset="0"/>
              </a:rPr>
              <a:t>s</a:t>
            </a:r>
            <a:r>
              <a:rPr lang="en-US" sz="1400" b="1" baseline="-25000" dirty="0" smtClean="0">
                <a:latin typeface="+mn-lt"/>
              </a:rPr>
              <a:t>6</a:t>
            </a:r>
            <a:endParaRPr lang="en-GB" sz="1400" b="1" baseline="-25000" dirty="0">
              <a:latin typeface="+mn-lt"/>
            </a:endParaRPr>
          </a:p>
        </p:txBody>
      </p:sp>
      <p:sp>
        <p:nvSpPr>
          <p:cNvPr id="70" name="Oval 10"/>
          <p:cNvSpPr>
            <a:spLocks noChangeArrowheads="1"/>
          </p:cNvSpPr>
          <p:nvPr/>
        </p:nvSpPr>
        <p:spPr bwMode="auto">
          <a:xfrm>
            <a:off x="712456" y="4381885"/>
            <a:ext cx="360362" cy="360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b="1" dirty="0" smtClean="0">
                <a:latin typeface="cmmi12" pitchFamily="34" charset="0"/>
              </a:rPr>
              <a:t>s</a:t>
            </a:r>
            <a:r>
              <a:rPr lang="en-US" sz="1400" b="1" baseline="-25000" dirty="0" smtClean="0">
                <a:latin typeface="+mn-lt"/>
              </a:rPr>
              <a:t>1</a:t>
            </a:r>
            <a:endParaRPr lang="en-GB" sz="1400" b="1" baseline="-25000" dirty="0">
              <a:latin typeface="+mn-lt"/>
            </a:endParaRPr>
          </a:p>
        </p:txBody>
      </p:sp>
      <p:sp>
        <p:nvSpPr>
          <p:cNvPr id="71" name="Oval 10"/>
          <p:cNvSpPr>
            <a:spLocks noChangeArrowheads="1"/>
          </p:cNvSpPr>
          <p:nvPr/>
        </p:nvSpPr>
        <p:spPr bwMode="auto">
          <a:xfrm>
            <a:off x="1156956" y="4381885"/>
            <a:ext cx="360362" cy="360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b="1" dirty="0" smtClean="0">
                <a:latin typeface="cmmi12" pitchFamily="34" charset="0"/>
              </a:rPr>
              <a:t>s</a:t>
            </a:r>
            <a:r>
              <a:rPr lang="en-US" sz="1400" b="1" baseline="-25000" dirty="0" smtClean="0">
                <a:latin typeface="+mn-lt"/>
              </a:rPr>
              <a:t>2</a:t>
            </a:r>
            <a:endParaRPr lang="en-GB" sz="1400" b="1" baseline="-25000" dirty="0">
              <a:latin typeface="+mn-lt"/>
            </a:endParaRPr>
          </a:p>
        </p:txBody>
      </p:sp>
      <p:sp>
        <p:nvSpPr>
          <p:cNvPr id="73" name="Oval 10"/>
          <p:cNvSpPr>
            <a:spLocks noChangeArrowheads="1"/>
          </p:cNvSpPr>
          <p:nvPr/>
        </p:nvSpPr>
        <p:spPr bwMode="auto">
          <a:xfrm>
            <a:off x="1601456" y="4381885"/>
            <a:ext cx="360362" cy="360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b="1" dirty="0" smtClean="0">
                <a:latin typeface="cmmi12" pitchFamily="34" charset="0"/>
              </a:rPr>
              <a:t>s</a:t>
            </a:r>
            <a:r>
              <a:rPr lang="en-US" sz="1400" b="1" baseline="-25000" dirty="0" smtClean="0">
                <a:latin typeface="+mn-lt"/>
              </a:rPr>
              <a:t>3</a:t>
            </a:r>
            <a:endParaRPr lang="en-GB" sz="1400" b="1" baseline="-25000" dirty="0">
              <a:latin typeface="+mn-lt"/>
            </a:endParaRPr>
          </a:p>
        </p:txBody>
      </p:sp>
      <p:sp>
        <p:nvSpPr>
          <p:cNvPr id="75" name="Oval 10"/>
          <p:cNvSpPr>
            <a:spLocks noChangeArrowheads="1"/>
          </p:cNvSpPr>
          <p:nvPr/>
        </p:nvSpPr>
        <p:spPr bwMode="auto">
          <a:xfrm>
            <a:off x="2045956" y="4381885"/>
            <a:ext cx="360362" cy="360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b="1" dirty="0" smtClean="0">
                <a:latin typeface="cmmi12" pitchFamily="34" charset="0"/>
              </a:rPr>
              <a:t>s</a:t>
            </a:r>
            <a:r>
              <a:rPr lang="en-US" sz="1400" b="1" baseline="-25000" dirty="0" smtClean="0">
                <a:latin typeface="+mn-lt"/>
              </a:rPr>
              <a:t>4</a:t>
            </a:r>
            <a:endParaRPr lang="en-GB" sz="1400" b="1" baseline="-25000" dirty="0">
              <a:latin typeface="+mn-lt"/>
            </a:endParaRPr>
          </a:p>
        </p:txBody>
      </p:sp>
      <p:sp>
        <p:nvSpPr>
          <p:cNvPr id="76" name="Oval 10"/>
          <p:cNvSpPr>
            <a:spLocks noChangeArrowheads="1"/>
          </p:cNvSpPr>
          <p:nvPr/>
        </p:nvSpPr>
        <p:spPr bwMode="auto">
          <a:xfrm>
            <a:off x="2490456" y="4381885"/>
            <a:ext cx="360362" cy="360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b="1" dirty="0" smtClean="0">
                <a:latin typeface="cmmi12" pitchFamily="34" charset="0"/>
              </a:rPr>
              <a:t>s</a:t>
            </a:r>
            <a:r>
              <a:rPr lang="en-US" sz="1400" b="1" baseline="-25000" dirty="0" smtClean="0">
                <a:latin typeface="+mn-lt"/>
              </a:rPr>
              <a:t>5</a:t>
            </a:r>
            <a:endParaRPr lang="en-GB" sz="1400" b="1" baseline="-25000" dirty="0">
              <a:latin typeface="+mn-lt"/>
            </a:endParaRPr>
          </a:p>
        </p:txBody>
      </p:sp>
      <p:sp>
        <p:nvSpPr>
          <p:cNvPr id="77" name="Oval 10"/>
          <p:cNvSpPr>
            <a:spLocks noChangeArrowheads="1"/>
          </p:cNvSpPr>
          <p:nvPr/>
        </p:nvSpPr>
        <p:spPr bwMode="auto">
          <a:xfrm>
            <a:off x="2934956" y="4381885"/>
            <a:ext cx="360362" cy="360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b="1" dirty="0" smtClean="0">
                <a:latin typeface="cmmi12" pitchFamily="34" charset="0"/>
              </a:rPr>
              <a:t>s</a:t>
            </a:r>
            <a:r>
              <a:rPr lang="en-US" sz="1400" b="1" baseline="-25000" dirty="0" smtClean="0">
                <a:latin typeface="+mn-lt"/>
              </a:rPr>
              <a:t>6</a:t>
            </a:r>
            <a:endParaRPr lang="en-GB" sz="1400" b="1" baseline="-25000" dirty="0">
              <a:latin typeface="+mn-lt"/>
            </a:endParaRPr>
          </a:p>
        </p:txBody>
      </p:sp>
      <p:sp>
        <p:nvSpPr>
          <p:cNvPr id="79" name="Oval 10"/>
          <p:cNvSpPr>
            <a:spLocks noChangeArrowheads="1"/>
          </p:cNvSpPr>
          <p:nvPr/>
        </p:nvSpPr>
        <p:spPr bwMode="auto">
          <a:xfrm>
            <a:off x="5646406" y="4381885"/>
            <a:ext cx="360362" cy="360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b="1" dirty="0" smtClean="0">
                <a:latin typeface="cmmi12" pitchFamily="34" charset="0"/>
              </a:rPr>
              <a:t>s</a:t>
            </a:r>
            <a:r>
              <a:rPr lang="en-US" sz="1400" b="1" baseline="-25000" dirty="0" smtClean="0">
                <a:latin typeface="+mn-lt"/>
              </a:rPr>
              <a:t>1</a:t>
            </a:r>
            <a:endParaRPr lang="en-GB" sz="1400" b="1" baseline="-25000" dirty="0">
              <a:latin typeface="+mn-lt"/>
            </a:endParaRPr>
          </a:p>
        </p:txBody>
      </p:sp>
      <p:sp>
        <p:nvSpPr>
          <p:cNvPr id="80" name="Oval 10"/>
          <p:cNvSpPr>
            <a:spLocks noChangeArrowheads="1"/>
          </p:cNvSpPr>
          <p:nvPr/>
        </p:nvSpPr>
        <p:spPr bwMode="auto">
          <a:xfrm>
            <a:off x="6090906" y="4381885"/>
            <a:ext cx="360362" cy="360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b="1" dirty="0" smtClean="0">
                <a:latin typeface="cmmi12" pitchFamily="34" charset="0"/>
              </a:rPr>
              <a:t>s</a:t>
            </a:r>
            <a:r>
              <a:rPr lang="en-US" sz="1400" b="1" baseline="-25000" dirty="0" smtClean="0">
                <a:latin typeface="+mn-lt"/>
              </a:rPr>
              <a:t>2</a:t>
            </a:r>
            <a:endParaRPr lang="en-GB" sz="1400" b="1" baseline="-25000" dirty="0">
              <a:latin typeface="+mn-lt"/>
            </a:endParaRPr>
          </a:p>
        </p:txBody>
      </p:sp>
      <p:sp>
        <p:nvSpPr>
          <p:cNvPr id="82" name="Oval 10"/>
          <p:cNvSpPr>
            <a:spLocks noChangeArrowheads="1"/>
          </p:cNvSpPr>
          <p:nvPr/>
        </p:nvSpPr>
        <p:spPr bwMode="auto">
          <a:xfrm>
            <a:off x="6535406" y="4381885"/>
            <a:ext cx="360362" cy="360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b="1" dirty="0" smtClean="0">
                <a:latin typeface="cmmi12" pitchFamily="34" charset="0"/>
              </a:rPr>
              <a:t>s</a:t>
            </a:r>
            <a:r>
              <a:rPr lang="en-US" sz="1400" b="1" baseline="-25000" dirty="0" smtClean="0">
                <a:latin typeface="+mn-lt"/>
              </a:rPr>
              <a:t>3</a:t>
            </a:r>
            <a:endParaRPr lang="en-GB" sz="1400" b="1" baseline="-25000" dirty="0">
              <a:latin typeface="+mn-lt"/>
            </a:endParaRPr>
          </a:p>
        </p:txBody>
      </p:sp>
      <p:sp>
        <p:nvSpPr>
          <p:cNvPr id="83" name="Oval 10"/>
          <p:cNvSpPr>
            <a:spLocks noChangeArrowheads="1"/>
          </p:cNvSpPr>
          <p:nvPr/>
        </p:nvSpPr>
        <p:spPr bwMode="auto">
          <a:xfrm>
            <a:off x="6979906" y="4381885"/>
            <a:ext cx="360362" cy="360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b="1" dirty="0" smtClean="0">
                <a:latin typeface="cmmi12" pitchFamily="34" charset="0"/>
              </a:rPr>
              <a:t>s</a:t>
            </a:r>
            <a:r>
              <a:rPr lang="en-US" sz="1400" b="1" baseline="-25000" dirty="0" smtClean="0">
                <a:latin typeface="+mn-lt"/>
              </a:rPr>
              <a:t>4</a:t>
            </a:r>
            <a:endParaRPr lang="en-GB" sz="1400" b="1" baseline="-25000" dirty="0">
              <a:latin typeface="+mn-lt"/>
            </a:endParaRPr>
          </a:p>
        </p:txBody>
      </p:sp>
      <p:sp>
        <p:nvSpPr>
          <p:cNvPr id="85" name="Oval 10"/>
          <p:cNvSpPr>
            <a:spLocks noChangeArrowheads="1"/>
          </p:cNvSpPr>
          <p:nvPr/>
        </p:nvSpPr>
        <p:spPr bwMode="auto">
          <a:xfrm>
            <a:off x="7424406" y="4381885"/>
            <a:ext cx="360362" cy="360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b="1" dirty="0" smtClean="0">
                <a:latin typeface="cmmi12" pitchFamily="34" charset="0"/>
              </a:rPr>
              <a:t>s</a:t>
            </a:r>
            <a:r>
              <a:rPr lang="en-US" sz="1400" b="1" baseline="-25000" dirty="0" smtClean="0">
                <a:latin typeface="+mn-lt"/>
              </a:rPr>
              <a:t>5</a:t>
            </a:r>
            <a:endParaRPr lang="en-GB" sz="1400" b="1" baseline="-25000" dirty="0">
              <a:latin typeface="+mn-lt"/>
            </a:endParaRPr>
          </a:p>
        </p:txBody>
      </p:sp>
      <p:sp>
        <p:nvSpPr>
          <p:cNvPr id="86" name="Oval 10"/>
          <p:cNvSpPr>
            <a:spLocks noChangeArrowheads="1"/>
          </p:cNvSpPr>
          <p:nvPr/>
        </p:nvSpPr>
        <p:spPr bwMode="auto">
          <a:xfrm>
            <a:off x="7868906" y="4381885"/>
            <a:ext cx="360362" cy="360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b="1" dirty="0" smtClean="0">
                <a:latin typeface="cmmi12" pitchFamily="34" charset="0"/>
              </a:rPr>
              <a:t>s</a:t>
            </a:r>
            <a:r>
              <a:rPr lang="en-US" sz="1400" b="1" baseline="-25000" dirty="0" smtClean="0">
                <a:latin typeface="+mn-lt"/>
              </a:rPr>
              <a:t>6</a:t>
            </a:r>
            <a:endParaRPr lang="en-GB" sz="1400" b="1" baseline="-25000" dirty="0">
              <a:latin typeface="+mn-lt"/>
            </a:endParaRPr>
          </a:p>
        </p:txBody>
      </p:sp>
      <p:sp>
        <p:nvSpPr>
          <p:cNvPr id="88" name="Rectangle 9"/>
          <p:cNvSpPr>
            <a:spLocks noChangeArrowheads="1"/>
          </p:cNvSpPr>
          <p:nvPr/>
        </p:nvSpPr>
        <p:spPr bwMode="auto">
          <a:xfrm>
            <a:off x="766431" y="3590188"/>
            <a:ext cx="252412" cy="2524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=</a:t>
            </a:r>
            <a:endParaRPr lang="en-GB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3" name="Rectangle 9"/>
          <p:cNvSpPr>
            <a:spLocks noChangeArrowheads="1"/>
          </p:cNvSpPr>
          <p:nvPr/>
        </p:nvSpPr>
        <p:spPr bwMode="auto">
          <a:xfrm>
            <a:off x="1210931" y="3590188"/>
            <a:ext cx="252412" cy="2524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=</a:t>
            </a:r>
            <a:endParaRPr lang="en-GB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4" name="Rectangle 9"/>
          <p:cNvSpPr>
            <a:spLocks noChangeArrowheads="1"/>
          </p:cNvSpPr>
          <p:nvPr/>
        </p:nvSpPr>
        <p:spPr bwMode="auto">
          <a:xfrm>
            <a:off x="1655431" y="3590188"/>
            <a:ext cx="252412" cy="2524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=</a:t>
            </a:r>
            <a:endParaRPr lang="en-GB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5" name="Rectangle 9"/>
          <p:cNvSpPr>
            <a:spLocks noChangeArrowheads="1"/>
          </p:cNvSpPr>
          <p:nvPr/>
        </p:nvSpPr>
        <p:spPr bwMode="auto">
          <a:xfrm>
            <a:off x="2099931" y="3590188"/>
            <a:ext cx="252412" cy="2524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=</a:t>
            </a:r>
            <a:endParaRPr lang="en-GB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6" name="Rectangle 9"/>
          <p:cNvSpPr>
            <a:spLocks noChangeArrowheads="1"/>
          </p:cNvSpPr>
          <p:nvPr/>
        </p:nvSpPr>
        <p:spPr bwMode="auto">
          <a:xfrm>
            <a:off x="2544431" y="3590188"/>
            <a:ext cx="252412" cy="2524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=</a:t>
            </a:r>
            <a:endParaRPr lang="en-GB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7" name="Rectangle 9"/>
          <p:cNvSpPr>
            <a:spLocks noChangeArrowheads="1"/>
          </p:cNvSpPr>
          <p:nvPr/>
        </p:nvSpPr>
        <p:spPr bwMode="auto">
          <a:xfrm>
            <a:off x="2988931" y="3590188"/>
            <a:ext cx="252412" cy="2524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=</a:t>
            </a:r>
            <a:endParaRPr lang="en-GB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9" name="Rectangle 9"/>
          <p:cNvSpPr>
            <a:spLocks noChangeArrowheads="1"/>
          </p:cNvSpPr>
          <p:nvPr/>
        </p:nvSpPr>
        <p:spPr bwMode="auto">
          <a:xfrm>
            <a:off x="5700381" y="3590188"/>
            <a:ext cx="252412" cy="2524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=</a:t>
            </a:r>
            <a:endParaRPr lang="en-GB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0" name="Rectangle 9"/>
          <p:cNvSpPr>
            <a:spLocks noChangeArrowheads="1"/>
          </p:cNvSpPr>
          <p:nvPr/>
        </p:nvSpPr>
        <p:spPr bwMode="auto">
          <a:xfrm>
            <a:off x="6144881" y="3590188"/>
            <a:ext cx="252412" cy="2524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=</a:t>
            </a:r>
            <a:endParaRPr lang="en-GB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1" name="Rectangle 9"/>
          <p:cNvSpPr>
            <a:spLocks noChangeArrowheads="1"/>
          </p:cNvSpPr>
          <p:nvPr/>
        </p:nvSpPr>
        <p:spPr bwMode="auto">
          <a:xfrm>
            <a:off x="6589381" y="3590188"/>
            <a:ext cx="252412" cy="2524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=</a:t>
            </a:r>
            <a:endParaRPr lang="en-GB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2" name="Rectangle 9"/>
          <p:cNvSpPr>
            <a:spLocks noChangeArrowheads="1"/>
          </p:cNvSpPr>
          <p:nvPr/>
        </p:nvSpPr>
        <p:spPr bwMode="auto">
          <a:xfrm>
            <a:off x="7033881" y="3590188"/>
            <a:ext cx="252412" cy="2524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=</a:t>
            </a:r>
            <a:endParaRPr lang="en-GB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3" name="Rectangle 9"/>
          <p:cNvSpPr>
            <a:spLocks noChangeArrowheads="1"/>
          </p:cNvSpPr>
          <p:nvPr/>
        </p:nvSpPr>
        <p:spPr bwMode="auto">
          <a:xfrm>
            <a:off x="7478381" y="3590188"/>
            <a:ext cx="252412" cy="2524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=</a:t>
            </a:r>
            <a:endParaRPr lang="en-GB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" name="Rectangle 9"/>
          <p:cNvSpPr>
            <a:spLocks noChangeArrowheads="1"/>
          </p:cNvSpPr>
          <p:nvPr/>
        </p:nvSpPr>
        <p:spPr bwMode="auto">
          <a:xfrm>
            <a:off x="7922881" y="3590188"/>
            <a:ext cx="252412" cy="2524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=</a:t>
            </a:r>
            <a:endParaRPr lang="en-GB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108" name="AutoShape 11"/>
          <p:cNvCxnSpPr>
            <a:cxnSpLocks noChangeShapeType="1"/>
            <a:stCxn id="93" idx="0"/>
            <a:endCxn id="34" idx="4"/>
          </p:cNvCxnSpPr>
          <p:nvPr/>
        </p:nvCxnSpPr>
        <p:spPr bwMode="auto">
          <a:xfrm rot="5400000" flipH="1" flipV="1">
            <a:off x="2284642" y="2004043"/>
            <a:ext cx="638640" cy="25336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11" name="AutoShape 11"/>
          <p:cNvCxnSpPr>
            <a:cxnSpLocks noChangeShapeType="1"/>
            <a:stCxn id="94" idx="0"/>
            <a:endCxn id="35" idx="4"/>
          </p:cNvCxnSpPr>
          <p:nvPr/>
        </p:nvCxnSpPr>
        <p:spPr bwMode="auto">
          <a:xfrm rot="5400000" flipH="1" flipV="1">
            <a:off x="2729142" y="2004043"/>
            <a:ext cx="638640" cy="25336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14" name="AutoShape 11"/>
          <p:cNvCxnSpPr>
            <a:cxnSpLocks noChangeShapeType="1"/>
            <a:stCxn id="95" idx="0"/>
            <a:endCxn id="36" idx="4"/>
          </p:cNvCxnSpPr>
          <p:nvPr/>
        </p:nvCxnSpPr>
        <p:spPr bwMode="auto">
          <a:xfrm rot="5400000" flipH="1" flipV="1">
            <a:off x="3173642" y="2004043"/>
            <a:ext cx="638640" cy="25336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17" name="AutoShape 11"/>
          <p:cNvCxnSpPr>
            <a:cxnSpLocks noChangeShapeType="1"/>
            <a:stCxn id="96" idx="0"/>
            <a:endCxn id="37" idx="4"/>
          </p:cNvCxnSpPr>
          <p:nvPr/>
        </p:nvCxnSpPr>
        <p:spPr bwMode="auto">
          <a:xfrm rot="5400000" flipH="1" flipV="1">
            <a:off x="3618142" y="2004043"/>
            <a:ext cx="638640" cy="25336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20" name="AutoShape 11"/>
          <p:cNvCxnSpPr>
            <a:cxnSpLocks noChangeShapeType="1"/>
            <a:stCxn id="97" idx="0"/>
            <a:endCxn id="38" idx="4"/>
          </p:cNvCxnSpPr>
          <p:nvPr/>
        </p:nvCxnSpPr>
        <p:spPr bwMode="auto">
          <a:xfrm rot="5400000" flipH="1" flipV="1">
            <a:off x="4062642" y="2004043"/>
            <a:ext cx="638640" cy="25336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26" name="AutoShape 11"/>
          <p:cNvCxnSpPr>
            <a:cxnSpLocks noChangeShapeType="1"/>
            <a:stCxn id="99" idx="0"/>
            <a:endCxn id="5" idx="4"/>
          </p:cNvCxnSpPr>
          <p:nvPr/>
        </p:nvCxnSpPr>
        <p:spPr bwMode="auto">
          <a:xfrm rot="16200000" flipV="1">
            <a:off x="4307117" y="2070718"/>
            <a:ext cx="638640" cy="24003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29" name="AutoShape 11"/>
          <p:cNvCxnSpPr>
            <a:cxnSpLocks noChangeShapeType="1"/>
            <a:stCxn id="100" idx="0"/>
            <a:endCxn id="34" idx="4"/>
          </p:cNvCxnSpPr>
          <p:nvPr/>
        </p:nvCxnSpPr>
        <p:spPr bwMode="auto">
          <a:xfrm rot="16200000" flipV="1">
            <a:off x="4751617" y="2070718"/>
            <a:ext cx="638640" cy="24003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32" name="AutoShape 11"/>
          <p:cNvCxnSpPr>
            <a:cxnSpLocks noChangeShapeType="1"/>
            <a:stCxn id="101" idx="0"/>
            <a:endCxn id="35" idx="4"/>
          </p:cNvCxnSpPr>
          <p:nvPr/>
        </p:nvCxnSpPr>
        <p:spPr bwMode="auto">
          <a:xfrm rot="16200000" flipV="1">
            <a:off x="5196117" y="2070718"/>
            <a:ext cx="638640" cy="24003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35" name="AutoShape 11"/>
          <p:cNvCxnSpPr>
            <a:cxnSpLocks noChangeShapeType="1"/>
            <a:stCxn id="102" idx="0"/>
            <a:endCxn id="36" idx="4"/>
          </p:cNvCxnSpPr>
          <p:nvPr/>
        </p:nvCxnSpPr>
        <p:spPr bwMode="auto">
          <a:xfrm rot="16200000" flipV="1">
            <a:off x="5640617" y="2070718"/>
            <a:ext cx="638640" cy="24003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38" name="AutoShape 11"/>
          <p:cNvCxnSpPr>
            <a:cxnSpLocks noChangeShapeType="1"/>
            <a:stCxn id="103" idx="0"/>
            <a:endCxn id="37" idx="4"/>
          </p:cNvCxnSpPr>
          <p:nvPr/>
        </p:nvCxnSpPr>
        <p:spPr bwMode="auto">
          <a:xfrm rot="16200000" flipV="1">
            <a:off x="6085117" y="2070718"/>
            <a:ext cx="638640" cy="24003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41" name="AutoShape 11"/>
          <p:cNvCxnSpPr>
            <a:cxnSpLocks noChangeShapeType="1"/>
            <a:stCxn id="104" idx="0"/>
            <a:endCxn id="38" idx="4"/>
          </p:cNvCxnSpPr>
          <p:nvPr/>
        </p:nvCxnSpPr>
        <p:spPr bwMode="auto">
          <a:xfrm rot="16200000" flipV="1">
            <a:off x="6529617" y="2070718"/>
            <a:ext cx="638640" cy="24003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47" name="AutoShape 11"/>
          <p:cNvCxnSpPr>
            <a:cxnSpLocks noChangeShapeType="1"/>
            <a:stCxn id="70" idx="0"/>
            <a:endCxn id="88" idx="2"/>
          </p:cNvCxnSpPr>
          <p:nvPr/>
        </p:nvCxnSpPr>
        <p:spPr bwMode="auto">
          <a:xfrm rot="5400000" flipH="1" flipV="1">
            <a:off x="622995" y="4112243"/>
            <a:ext cx="539285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50" name="AutoShape 11"/>
          <p:cNvCxnSpPr>
            <a:cxnSpLocks noChangeShapeType="1"/>
            <a:stCxn id="71" idx="0"/>
            <a:endCxn id="93" idx="2"/>
          </p:cNvCxnSpPr>
          <p:nvPr/>
        </p:nvCxnSpPr>
        <p:spPr bwMode="auto">
          <a:xfrm rot="5400000" flipH="1" flipV="1">
            <a:off x="1067495" y="4112243"/>
            <a:ext cx="539285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60" name="AutoShape 11"/>
          <p:cNvCxnSpPr>
            <a:cxnSpLocks noChangeShapeType="1"/>
            <a:stCxn id="73" idx="0"/>
            <a:endCxn id="94" idx="2"/>
          </p:cNvCxnSpPr>
          <p:nvPr/>
        </p:nvCxnSpPr>
        <p:spPr bwMode="auto">
          <a:xfrm rot="5400000" flipH="1" flipV="1">
            <a:off x="1511995" y="4112243"/>
            <a:ext cx="539285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63" name="AutoShape 11"/>
          <p:cNvCxnSpPr>
            <a:cxnSpLocks noChangeShapeType="1"/>
            <a:stCxn id="75" idx="0"/>
            <a:endCxn id="95" idx="2"/>
          </p:cNvCxnSpPr>
          <p:nvPr/>
        </p:nvCxnSpPr>
        <p:spPr bwMode="auto">
          <a:xfrm rot="5400000" flipH="1" flipV="1">
            <a:off x="1956495" y="4112243"/>
            <a:ext cx="539285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66" name="AutoShape 11"/>
          <p:cNvCxnSpPr>
            <a:cxnSpLocks noChangeShapeType="1"/>
            <a:stCxn id="76" idx="0"/>
            <a:endCxn id="96" idx="2"/>
          </p:cNvCxnSpPr>
          <p:nvPr/>
        </p:nvCxnSpPr>
        <p:spPr bwMode="auto">
          <a:xfrm rot="5400000" flipH="1" flipV="1">
            <a:off x="2400995" y="4112243"/>
            <a:ext cx="539285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69" name="AutoShape 11"/>
          <p:cNvCxnSpPr>
            <a:cxnSpLocks noChangeShapeType="1"/>
            <a:stCxn id="77" idx="0"/>
            <a:endCxn id="97" idx="2"/>
          </p:cNvCxnSpPr>
          <p:nvPr/>
        </p:nvCxnSpPr>
        <p:spPr bwMode="auto">
          <a:xfrm rot="5400000" flipH="1" flipV="1">
            <a:off x="2845495" y="4112243"/>
            <a:ext cx="539285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75" name="AutoShape 11"/>
          <p:cNvCxnSpPr>
            <a:cxnSpLocks noChangeShapeType="1"/>
            <a:stCxn id="79" idx="0"/>
            <a:endCxn id="99" idx="2"/>
          </p:cNvCxnSpPr>
          <p:nvPr/>
        </p:nvCxnSpPr>
        <p:spPr bwMode="auto">
          <a:xfrm rot="5400000" flipH="1" flipV="1">
            <a:off x="5556945" y="4112243"/>
            <a:ext cx="539285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78" name="AutoShape 11"/>
          <p:cNvCxnSpPr>
            <a:cxnSpLocks noChangeShapeType="1"/>
            <a:stCxn id="80" idx="0"/>
            <a:endCxn id="100" idx="2"/>
          </p:cNvCxnSpPr>
          <p:nvPr/>
        </p:nvCxnSpPr>
        <p:spPr bwMode="auto">
          <a:xfrm rot="5400000" flipH="1" flipV="1">
            <a:off x="6001445" y="4112243"/>
            <a:ext cx="539285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81" name="AutoShape 11"/>
          <p:cNvCxnSpPr>
            <a:cxnSpLocks noChangeShapeType="1"/>
            <a:stCxn id="82" idx="0"/>
            <a:endCxn id="101" idx="2"/>
          </p:cNvCxnSpPr>
          <p:nvPr/>
        </p:nvCxnSpPr>
        <p:spPr bwMode="auto">
          <a:xfrm rot="5400000" flipH="1" flipV="1">
            <a:off x="6445945" y="4112243"/>
            <a:ext cx="539285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84" name="AutoShape 11"/>
          <p:cNvCxnSpPr>
            <a:cxnSpLocks noChangeShapeType="1"/>
            <a:stCxn id="83" idx="0"/>
            <a:endCxn id="102" idx="2"/>
          </p:cNvCxnSpPr>
          <p:nvPr/>
        </p:nvCxnSpPr>
        <p:spPr bwMode="auto">
          <a:xfrm rot="5400000" flipH="1" flipV="1">
            <a:off x="6890445" y="4112243"/>
            <a:ext cx="539285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87" name="AutoShape 11"/>
          <p:cNvCxnSpPr>
            <a:cxnSpLocks noChangeShapeType="1"/>
            <a:stCxn id="85" idx="0"/>
            <a:endCxn id="103" idx="2"/>
          </p:cNvCxnSpPr>
          <p:nvPr/>
        </p:nvCxnSpPr>
        <p:spPr bwMode="auto">
          <a:xfrm rot="5400000" flipH="1" flipV="1">
            <a:off x="7334945" y="4112243"/>
            <a:ext cx="539285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90" name="AutoShape 11"/>
          <p:cNvCxnSpPr>
            <a:cxnSpLocks noChangeShapeType="1"/>
            <a:stCxn id="86" idx="0"/>
            <a:endCxn id="104" idx="2"/>
          </p:cNvCxnSpPr>
          <p:nvPr/>
        </p:nvCxnSpPr>
        <p:spPr bwMode="auto">
          <a:xfrm rot="5400000" flipH="1" flipV="1">
            <a:off x="7779445" y="4112243"/>
            <a:ext cx="539285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96" name="Rectangle 9"/>
          <p:cNvSpPr>
            <a:spLocks noChangeArrowheads="1"/>
          </p:cNvSpPr>
          <p:nvPr/>
        </p:nvSpPr>
        <p:spPr bwMode="auto">
          <a:xfrm>
            <a:off x="3300081" y="2070950"/>
            <a:ext cx="252412" cy="2524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GB"/>
          </a:p>
        </p:txBody>
      </p:sp>
      <p:sp>
        <p:nvSpPr>
          <p:cNvPr id="198" name="Rectangle 9"/>
          <p:cNvSpPr>
            <a:spLocks noChangeArrowheads="1"/>
          </p:cNvSpPr>
          <p:nvPr/>
        </p:nvSpPr>
        <p:spPr bwMode="auto">
          <a:xfrm>
            <a:off x="3744581" y="2070950"/>
            <a:ext cx="252412" cy="2524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GB"/>
          </a:p>
        </p:txBody>
      </p:sp>
      <p:sp>
        <p:nvSpPr>
          <p:cNvPr id="199" name="Rectangle 9"/>
          <p:cNvSpPr>
            <a:spLocks noChangeArrowheads="1"/>
          </p:cNvSpPr>
          <p:nvPr/>
        </p:nvSpPr>
        <p:spPr bwMode="auto">
          <a:xfrm>
            <a:off x="4189081" y="2070950"/>
            <a:ext cx="252412" cy="2524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GB"/>
          </a:p>
        </p:txBody>
      </p:sp>
      <p:sp>
        <p:nvSpPr>
          <p:cNvPr id="200" name="Rectangle 9"/>
          <p:cNvSpPr>
            <a:spLocks noChangeArrowheads="1"/>
          </p:cNvSpPr>
          <p:nvPr/>
        </p:nvSpPr>
        <p:spPr bwMode="auto">
          <a:xfrm>
            <a:off x="4633581" y="2070950"/>
            <a:ext cx="252412" cy="2524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GB"/>
          </a:p>
        </p:txBody>
      </p:sp>
      <p:sp>
        <p:nvSpPr>
          <p:cNvPr id="201" name="Rectangle 9"/>
          <p:cNvSpPr>
            <a:spLocks noChangeArrowheads="1"/>
          </p:cNvSpPr>
          <p:nvPr/>
        </p:nvSpPr>
        <p:spPr bwMode="auto">
          <a:xfrm>
            <a:off x="5078081" y="2070950"/>
            <a:ext cx="252412" cy="2524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GB"/>
          </a:p>
        </p:txBody>
      </p:sp>
      <p:sp>
        <p:nvSpPr>
          <p:cNvPr id="202" name="Rectangle 9"/>
          <p:cNvSpPr>
            <a:spLocks noChangeArrowheads="1"/>
          </p:cNvSpPr>
          <p:nvPr/>
        </p:nvSpPr>
        <p:spPr bwMode="auto">
          <a:xfrm>
            <a:off x="5522581" y="2070950"/>
            <a:ext cx="252412" cy="2524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GB"/>
          </a:p>
        </p:txBody>
      </p:sp>
      <p:cxnSp>
        <p:nvCxnSpPr>
          <p:cNvPr id="203" name="AutoShape 11"/>
          <p:cNvCxnSpPr>
            <a:cxnSpLocks noChangeShapeType="1"/>
            <a:stCxn id="5" idx="0"/>
            <a:endCxn id="196" idx="2"/>
          </p:cNvCxnSpPr>
          <p:nvPr/>
        </p:nvCxnSpPr>
        <p:spPr bwMode="auto">
          <a:xfrm rot="5400000" flipH="1" flipV="1">
            <a:off x="3292376" y="2457274"/>
            <a:ext cx="267823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06" name="AutoShape 11"/>
          <p:cNvCxnSpPr>
            <a:cxnSpLocks noChangeShapeType="1"/>
            <a:stCxn id="34" idx="0"/>
            <a:endCxn id="198" idx="2"/>
          </p:cNvCxnSpPr>
          <p:nvPr/>
        </p:nvCxnSpPr>
        <p:spPr bwMode="auto">
          <a:xfrm rot="5400000" flipH="1" flipV="1">
            <a:off x="3736876" y="2457274"/>
            <a:ext cx="267823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09" name="AutoShape 11"/>
          <p:cNvCxnSpPr>
            <a:cxnSpLocks noChangeShapeType="1"/>
            <a:stCxn id="35" idx="0"/>
            <a:endCxn id="199" idx="2"/>
          </p:cNvCxnSpPr>
          <p:nvPr/>
        </p:nvCxnSpPr>
        <p:spPr bwMode="auto">
          <a:xfrm rot="5400000" flipH="1" flipV="1">
            <a:off x="4181376" y="2457274"/>
            <a:ext cx="267823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12" name="AutoShape 11"/>
          <p:cNvCxnSpPr>
            <a:cxnSpLocks noChangeShapeType="1"/>
            <a:stCxn id="36" idx="0"/>
            <a:endCxn id="200" idx="2"/>
          </p:cNvCxnSpPr>
          <p:nvPr/>
        </p:nvCxnSpPr>
        <p:spPr bwMode="auto">
          <a:xfrm rot="5400000" flipH="1" flipV="1">
            <a:off x="4625876" y="2457274"/>
            <a:ext cx="267823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15" name="AutoShape 11"/>
          <p:cNvCxnSpPr>
            <a:cxnSpLocks noChangeShapeType="1"/>
            <a:stCxn id="37" idx="0"/>
            <a:endCxn id="201" idx="2"/>
          </p:cNvCxnSpPr>
          <p:nvPr/>
        </p:nvCxnSpPr>
        <p:spPr bwMode="auto">
          <a:xfrm rot="5400000" flipH="1" flipV="1">
            <a:off x="5070376" y="2457274"/>
            <a:ext cx="267823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18" name="AutoShape 11"/>
          <p:cNvCxnSpPr>
            <a:cxnSpLocks noChangeShapeType="1"/>
            <a:stCxn id="38" idx="0"/>
            <a:endCxn id="202" idx="2"/>
          </p:cNvCxnSpPr>
          <p:nvPr/>
        </p:nvCxnSpPr>
        <p:spPr bwMode="auto">
          <a:xfrm rot="5400000" flipH="1" flipV="1">
            <a:off x="5514876" y="2457274"/>
            <a:ext cx="267823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25" name="Rectangle 9"/>
          <p:cNvSpPr>
            <a:spLocks noChangeArrowheads="1"/>
          </p:cNvSpPr>
          <p:nvPr/>
        </p:nvSpPr>
        <p:spPr bwMode="auto">
          <a:xfrm>
            <a:off x="2297113" y="5199912"/>
            <a:ext cx="252412" cy="2524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GB"/>
          </a:p>
        </p:txBody>
      </p:sp>
      <p:sp>
        <p:nvSpPr>
          <p:cNvPr id="226" name="Oval 10"/>
          <p:cNvSpPr>
            <a:spLocks noChangeArrowheads="1"/>
          </p:cNvSpPr>
          <p:nvPr/>
        </p:nvSpPr>
        <p:spPr bwMode="auto">
          <a:xfrm>
            <a:off x="2243138" y="5757132"/>
            <a:ext cx="360362" cy="360363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dirty="0" smtClean="0">
                <a:latin typeface="cmmi12" pitchFamily="34" charset="0"/>
              </a:rPr>
              <a:t>y</a:t>
            </a:r>
            <a:r>
              <a:rPr lang="en-US" sz="1400" baseline="-25000" dirty="0" smtClean="0">
                <a:latin typeface="+mn-lt"/>
              </a:rPr>
              <a:t>2</a:t>
            </a:r>
            <a:endParaRPr lang="en-GB" sz="1400" baseline="-25000" dirty="0">
              <a:latin typeface="+mn-lt"/>
            </a:endParaRPr>
          </a:p>
        </p:txBody>
      </p:sp>
      <p:cxnSp>
        <p:nvCxnSpPr>
          <p:cNvPr id="227" name="AutoShape 11"/>
          <p:cNvCxnSpPr>
            <a:cxnSpLocks noChangeShapeType="1"/>
            <a:stCxn id="226" idx="0"/>
            <a:endCxn id="225" idx="2"/>
          </p:cNvCxnSpPr>
          <p:nvPr/>
        </p:nvCxnSpPr>
        <p:spPr bwMode="auto">
          <a:xfrm rot="5400000" flipH="1" flipV="1">
            <a:off x="2270915" y="5604728"/>
            <a:ext cx="304808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28" name="Rectangle 9"/>
          <p:cNvSpPr>
            <a:spLocks noChangeArrowheads="1"/>
          </p:cNvSpPr>
          <p:nvPr/>
        </p:nvSpPr>
        <p:spPr bwMode="auto">
          <a:xfrm>
            <a:off x="2925766" y="5199912"/>
            <a:ext cx="252412" cy="2524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GB"/>
          </a:p>
        </p:txBody>
      </p:sp>
      <p:sp>
        <p:nvSpPr>
          <p:cNvPr id="229" name="Oval 10"/>
          <p:cNvSpPr>
            <a:spLocks noChangeArrowheads="1"/>
          </p:cNvSpPr>
          <p:nvPr/>
        </p:nvSpPr>
        <p:spPr bwMode="auto">
          <a:xfrm>
            <a:off x="2871791" y="5757132"/>
            <a:ext cx="360362" cy="360363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dirty="0" smtClean="0">
                <a:latin typeface="cmmi12" pitchFamily="34" charset="0"/>
              </a:rPr>
              <a:t>y</a:t>
            </a:r>
            <a:r>
              <a:rPr lang="en-US" sz="1400" baseline="-25000" dirty="0" smtClean="0">
                <a:latin typeface="+mn-lt"/>
              </a:rPr>
              <a:t>3</a:t>
            </a:r>
            <a:endParaRPr lang="en-GB" sz="1400" baseline="-25000" dirty="0">
              <a:latin typeface="+mn-lt"/>
            </a:endParaRPr>
          </a:p>
        </p:txBody>
      </p:sp>
      <p:cxnSp>
        <p:nvCxnSpPr>
          <p:cNvPr id="230" name="AutoShape 11"/>
          <p:cNvCxnSpPr>
            <a:cxnSpLocks noChangeShapeType="1"/>
            <a:stCxn id="229" idx="0"/>
            <a:endCxn id="228" idx="2"/>
          </p:cNvCxnSpPr>
          <p:nvPr/>
        </p:nvCxnSpPr>
        <p:spPr bwMode="auto">
          <a:xfrm rot="5400000" flipH="1" flipV="1">
            <a:off x="2899568" y="5604728"/>
            <a:ext cx="304808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31" name="Rectangle 9"/>
          <p:cNvSpPr>
            <a:spLocks noChangeArrowheads="1"/>
          </p:cNvSpPr>
          <p:nvPr/>
        </p:nvSpPr>
        <p:spPr bwMode="auto">
          <a:xfrm>
            <a:off x="6816733" y="5199912"/>
            <a:ext cx="252412" cy="2524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GB"/>
          </a:p>
        </p:txBody>
      </p:sp>
      <p:sp>
        <p:nvSpPr>
          <p:cNvPr id="232" name="Oval 10"/>
          <p:cNvSpPr>
            <a:spLocks noChangeArrowheads="1"/>
          </p:cNvSpPr>
          <p:nvPr/>
        </p:nvSpPr>
        <p:spPr bwMode="auto">
          <a:xfrm>
            <a:off x="6762758" y="5757132"/>
            <a:ext cx="360362" cy="360363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dirty="0" smtClean="0">
                <a:latin typeface="cmmi12" pitchFamily="34" charset="0"/>
              </a:rPr>
              <a:t>y</a:t>
            </a:r>
            <a:r>
              <a:rPr lang="en-US" sz="1400" baseline="-25000" dirty="0" smtClean="0">
                <a:latin typeface="+mn-lt"/>
              </a:rPr>
              <a:t>4</a:t>
            </a:r>
            <a:endParaRPr lang="en-GB" sz="1400" baseline="-25000" dirty="0">
              <a:latin typeface="+mn-lt"/>
            </a:endParaRPr>
          </a:p>
        </p:txBody>
      </p:sp>
      <p:cxnSp>
        <p:nvCxnSpPr>
          <p:cNvPr id="233" name="AutoShape 11"/>
          <p:cNvCxnSpPr>
            <a:cxnSpLocks noChangeShapeType="1"/>
            <a:stCxn id="232" idx="0"/>
            <a:endCxn id="231" idx="2"/>
          </p:cNvCxnSpPr>
          <p:nvPr/>
        </p:nvCxnSpPr>
        <p:spPr bwMode="auto">
          <a:xfrm rot="5400000" flipH="1" flipV="1">
            <a:off x="6790535" y="5604728"/>
            <a:ext cx="304808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34" name="Rectangle 9"/>
          <p:cNvSpPr>
            <a:spLocks noChangeArrowheads="1"/>
          </p:cNvSpPr>
          <p:nvPr/>
        </p:nvSpPr>
        <p:spPr bwMode="auto">
          <a:xfrm>
            <a:off x="7497768" y="5199912"/>
            <a:ext cx="252412" cy="2524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GB"/>
          </a:p>
        </p:txBody>
      </p:sp>
      <p:sp>
        <p:nvSpPr>
          <p:cNvPr id="235" name="Oval 10"/>
          <p:cNvSpPr>
            <a:spLocks noChangeArrowheads="1"/>
          </p:cNvSpPr>
          <p:nvPr/>
        </p:nvSpPr>
        <p:spPr bwMode="auto">
          <a:xfrm>
            <a:off x="7443793" y="5757132"/>
            <a:ext cx="360362" cy="360363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dirty="0" smtClean="0">
                <a:latin typeface="cmmi12" pitchFamily="34" charset="0"/>
              </a:rPr>
              <a:t>y</a:t>
            </a:r>
            <a:r>
              <a:rPr lang="en-US" sz="1400" baseline="-25000" dirty="0" smtClean="0">
                <a:latin typeface="+mn-lt"/>
              </a:rPr>
              <a:t>5</a:t>
            </a:r>
            <a:endParaRPr lang="en-GB" sz="1400" baseline="-25000" dirty="0">
              <a:latin typeface="+mn-lt"/>
            </a:endParaRPr>
          </a:p>
        </p:txBody>
      </p:sp>
      <p:cxnSp>
        <p:nvCxnSpPr>
          <p:cNvPr id="236" name="AutoShape 11"/>
          <p:cNvCxnSpPr>
            <a:cxnSpLocks noChangeShapeType="1"/>
            <a:stCxn id="235" idx="0"/>
            <a:endCxn id="234" idx="2"/>
          </p:cNvCxnSpPr>
          <p:nvPr/>
        </p:nvCxnSpPr>
        <p:spPr bwMode="auto">
          <a:xfrm rot="5400000" flipH="1" flipV="1">
            <a:off x="7471570" y="5604728"/>
            <a:ext cx="304808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42" name="AutoShape 11"/>
          <p:cNvCxnSpPr>
            <a:cxnSpLocks noChangeShapeType="1"/>
            <a:stCxn id="21" idx="0"/>
            <a:endCxn id="73" idx="4"/>
          </p:cNvCxnSpPr>
          <p:nvPr/>
        </p:nvCxnSpPr>
        <p:spPr bwMode="auto">
          <a:xfrm rot="5400000" flipH="1" flipV="1">
            <a:off x="1547417" y="4965693"/>
            <a:ext cx="457664" cy="107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45" name="AutoShape 11"/>
          <p:cNvCxnSpPr>
            <a:cxnSpLocks noChangeShapeType="1"/>
            <a:stCxn id="225" idx="0"/>
            <a:endCxn id="70" idx="4"/>
          </p:cNvCxnSpPr>
          <p:nvPr/>
        </p:nvCxnSpPr>
        <p:spPr bwMode="auto">
          <a:xfrm rot="16200000" flipV="1">
            <a:off x="1429146" y="4205739"/>
            <a:ext cx="457664" cy="153068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48" name="AutoShape 11"/>
          <p:cNvCxnSpPr>
            <a:cxnSpLocks noChangeShapeType="1"/>
            <a:stCxn id="225" idx="0"/>
            <a:endCxn id="75" idx="4"/>
          </p:cNvCxnSpPr>
          <p:nvPr/>
        </p:nvCxnSpPr>
        <p:spPr bwMode="auto">
          <a:xfrm rot="16200000" flipV="1">
            <a:off x="2095896" y="4872489"/>
            <a:ext cx="457664" cy="19718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51" name="AutoShape 11"/>
          <p:cNvCxnSpPr>
            <a:cxnSpLocks noChangeShapeType="1"/>
            <a:stCxn id="228" idx="0"/>
            <a:endCxn id="76" idx="4"/>
          </p:cNvCxnSpPr>
          <p:nvPr/>
        </p:nvCxnSpPr>
        <p:spPr bwMode="auto">
          <a:xfrm rot="16200000" flipV="1">
            <a:off x="2632473" y="4780412"/>
            <a:ext cx="457664" cy="38133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54" name="AutoShape 11"/>
          <p:cNvCxnSpPr>
            <a:cxnSpLocks noChangeShapeType="1"/>
            <a:stCxn id="228" idx="0"/>
            <a:endCxn id="70" idx="4"/>
          </p:cNvCxnSpPr>
          <p:nvPr/>
        </p:nvCxnSpPr>
        <p:spPr bwMode="auto">
          <a:xfrm rot="16200000" flipV="1">
            <a:off x="1743473" y="3891412"/>
            <a:ext cx="457664" cy="215933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57" name="AutoShape 11"/>
          <p:cNvCxnSpPr>
            <a:cxnSpLocks noChangeShapeType="1"/>
            <a:stCxn id="231" idx="0"/>
            <a:endCxn id="80" idx="4"/>
          </p:cNvCxnSpPr>
          <p:nvPr/>
        </p:nvCxnSpPr>
        <p:spPr bwMode="auto">
          <a:xfrm rot="16200000" flipV="1">
            <a:off x="6378181" y="4635154"/>
            <a:ext cx="457664" cy="67185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60" name="AutoShape 11"/>
          <p:cNvCxnSpPr>
            <a:cxnSpLocks noChangeShapeType="1"/>
            <a:stCxn id="231" idx="0"/>
            <a:endCxn id="86" idx="4"/>
          </p:cNvCxnSpPr>
          <p:nvPr/>
        </p:nvCxnSpPr>
        <p:spPr bwMode="auto">
          <a:xfrm rot="5400000" flipH="1" flipV="1">
            <a:off x="7267181" y="4418006"/>
            <a:ext cx="457664" cy="110614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64" name="AutoShape 11"/>
          <p:cNvCxnSpPr>
            <a:cxnSpLocks noChangeShapeType="1"/>
            <a:stCxn id="234" idx="0"/>
            <a:endCxn id="85" idx="4"/>
          </p:cNvCxnSpPr>
          <p:nvPr/>
        </p:nvCxnSpPr>
        <p:spPr bwMode="auto">
          <a:xfrm rot="16200000" flipV="1">
            <a:off x="7385449" y="4961386"/>
            <a:ext cx="457664" cy="193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67" name="AutoShape 11"/>
          <p:cNvCxnSpPr>
            <a:cxnSpLocks noChangeShapeType="1"/>
            <a:stCxn id="234" idx="0"/>
            <a:endCxn id="80" idx="4"/>
          </p:cNvCxnSpPr>
          <p:nvPr/>
        </p:nvCxnSpPr>
        <p:spPr bwMode="auto">
          <a:xfrm rot="16200000" flipV="1">
            <a:off x="6718699" y="4294636"/>
            <a:ext cx="457664" cy="13528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70" name="Rectangle 9"/>
          <p:cNvSpPr>
            <a:spLocks noChangeArrowheads="1"/>
          </p:cNvSpPr>
          <p:nvPr/>
        </p:nvSpPr>
        <p:spPr bwMode="auto">
          <a:xfrm>
            <a:off x="3490102" y="3261574"/>
            <a:ext cx="252412" cy="2524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GB"/>
          </a:p>
        </p:txBody>
      </p:sp>
      <p:sp>
        <p:nvSpPr>
          <p:cNvPr id="271" name="Oval 10"/>
          <p:cNvSpPr>
            <a:spLocks noChangeArrowheads="1"/>
          </p:cNvSpPr>
          <p:nvPr/>
        </p:nvSpPr>
        <p:spPr bwMode="auto">
          <a:xfrm>
            <a:off x="3436127" y="3833082"/>
            <a:ext cx="360362" cy="360363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dirty="0" smtClean="0">
                <a:latin typeface="cmmi12" pitchFamily="34" charset="0"/>
              </a:rPr>
              <a:t>y</a:t>
            </a:r>
            <a:r>
              <a:rPr lang="en-US" sz="1400" baseline="-25000" dirty="0" smtClean="0">
                <a:latin typeface="+mn-lt"/>
              </a:rPr>
              <a:t>1</a:t>
            </a:r>
            <a:endParaRPr lang="en-GB" sz="1400" baseline="-25000" dirty="0">
              <a:latin typeface="+mn-lt"/>
            </a:endParaRPr>
          </a:p>
        </p:txBody>
      </p:sp>
      <p:cxnSp>
        <p:nvCxnSpPr>
          <p:cNvPr id="272" name="AutoShape 11"/>
          <p:cNvCxnSpPr>
            <a:cxnSpLocks noChangeShapeType="1"/>
            <a:stCxn id="271" idx="0"/>
            <a:endCxn id="270" idx="2"/>
          </p:cNvCxnSpPr>
          <p:nvPr/>
        </p:nvCxnSpPr>
        <p:spPr bwMode="auto">
          <a:xfrm rot="5400000" flipH="1" flipV="1">
            <a:off x="3456760" y="3673534"/>
            <a:ext cx="319096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73" name="Rectangle 9"/>
          <p:cNvSpPr>
            <a:spLocks noChangeArrowheads="1"/>
          </p:cNvSpPr>
          <p:nvPr/>
        </p:nvSpPr>
        <p:spPr bwMode="auto">
          <a:xfrm>
            <a:off x="3942542" y="3261574"/>
            <a:ext cx="252412" cy="2524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GB"/>
          </a:p>
        </p:txBody>
      </p:sp>
      <p:sp>
        <p:nvSpPr>
          <p:cNvPr id="274" name="Oval 10"/>
          <p:cNvSpPr>
            <a:spLocks noChangeArrowheads="1"/>
          </p:cNvSpPr>
          <p:nvPr/>
        </p:nvSpPr>
        <p:spPr bwMode="auto">
          <a:xfrm>
            <a:off x="3888567" y="3818795"/>
            <a:ext cx="360362" cy="360363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dirty="0" smtClean="0">
                <a:latin typeface="cmmi12" pitchFamily="34" charset="0"/>
              </a:rPr>
              <a:t>y</a:t>
            </a:r>
            <a:r>
              <a:rPr lang="en-US" sz="1400" baseline="-25000" dirty="0" smtClean="0">
                <a:latin typeface="+mn-lt"/>
              </a:rPr>
              <a:t>2</a:t>
            </a:r>
            <a:endParaRPr lang="en-GB" sz="1400" baseline="-25000" dirty="0">
              <a:latin typeface="+mn-lt"/>
            </a:endParaRPr>
          </a:p>
        </p:txBody>
      </p:sp>
      <p:cxnSp>
        <p:nvCxnSpPr>
          <p:cNvPr id="275" name="AutoShape 11"/>
          <p:cNvCxnSpPr>
            <a:cxnSpLocks noChangeShapeType="1"/>
            <a:stCxn id="274" idx="0"/>
            <a:endCxn id="273" idx="2"/>
          </p:cNvCxnSpPr>
          <p:nvPr/>
        </p:nvCxnSpPr>
        <p:spPr bwMode="auto">
          <a:xfrm rot="5400000" flipH="1" flipV="1">
            <a:off x="3916344" y="3666391"/>
            <a:ext cx="304809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76" name="Rectangle 9"/>
          <p:cNvSpPr>
            <a:spLocks noChangeArrowheads="1"/>
          </p:cNvSpPr>
          <p:nvPr/>
        </p:nvSpPr>
        <p:spPr bwMode="auto">
          <a:xfrm>
            <a:off x="4404502" y="3261574"/>
            <a:ext cx="252412" cy="2524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GB"/>
          </a:p>
        </p:txBody>
      </p:sp>
      <p:sp>
        <p:nvSpPr>
          <p:cNvPr id="277" name="Oval 10"/>
          <p:cNvSpPr>
            <a:spLocks noChangeArrowheads="1"/>
          </p:cNvSpPr>
          <p:nvPr/>
        </p:nvSpPr>
        <p:spPr bwMode="auto">
          <a:xfrm>
            <a:off x="4350527" y="3818795"/>
            <a:ext cx="360362" cy="360363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dirty="0" smtClean="0">
                <a:latin typeface="cmmi12" pitchFamily="34" charset="0"/>
              </a:rPr>
              <a:t>y</a:t>
            </a:r>
            <a:r>
              <a:rPr lang="en-US" sz="1400" baseline="-25000" dirty="0" smtClean="0">
                <a:latin typeface="+mn-lt"/>
              </a:rPr>
              <a:t>3</a:t>
            </a:r>
            <a:endParaRPr lang="en-GB" sz="1400" baseline="-25000" dirty="0">
              <a:latin typeface="+mn-lt"/>
            </a:endParaRPr>
          </a:p>
        </p:txBody>
      </p:sp>
      <p:cxnSp>
        <p:nvCxnSpPr>
          <p:cNvPr id="278" name="AutoShape 11"/>
          <p:cNvCxnSpPr>
            <a:cxnSpLocks noChangeShapeType="1"/>
            <a:stCxn id="277" idx="0"/>
            <a:endCxn id="276" idx="2"/>
          </p:cNvCxnSpPr>
          <p:nvPr/>
        </p:nvCxnSpPr>
        <p:spPr bwMode="auto">
          <a:xfrm rot="5400000" flipH="1" flipV="1">
            <a:off x="4378304" y="3666391"/>
            <a:ext cx="304809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79" name="Rectangle 9"/>
          <p:cNvSpPr>
            <a:spLocks noChangeArrowheads="1"/>
          </p:cNvSpPr>
          <p:nvPr/>
        </p:nvSpPr>
        <p:spPr bwMode="auto">
          <a:xfrm>
            <a:off x="4890277" y="3261574"/>
            <a:ext cx="252412" cy="2524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GB"/>
          </a:p>
        </p:txBody>
      </p:sp>
      <p:sp>
        <p:nvSpPr>
          <p:cNvPr id="280" name="Oval 10"/>
          <p:cNvSpPr>
            <a:spLocks noChangeArrowheads="1"/>
          </p:cNvSpPr>
          <p:nvPr/>
        </p:nvSpPr>
        <p:spPr bwMode="auto">
          <a:xfrm>
            <a:off x="4836302" y="3818795"/>
            <a:ext cx="360362" cy="360363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dirty="0" smtClean="0">
                <a:latin typeface="cmmi12" pitchFamily="34" charset="0"/>
              </a:rPr>
              <a:t>y</a:t>
            </a:r>
            <a:r>
              <a:rPr lang="en-US" sz="1400" baseline="-25000" dirty="0" smtClean="0">
                <a:latin typeface="+mn-lt"/>
              </a:rPr>
              <a:t>4</a:t>
            </a:r>
            <a:endParaRPr lang="en-GB" sz="1400" baseline="-25000" dirty="0">
              <a:latin typeface="+mn-lt"/>
            </a:endParaRPr>
          </a:p>
        </p:txBody>
      </p:sp>
      <p:cxnSp>
        <p:nvCxnSpPr>
          <p:cNvPr id="281" name="AutoShape 11"/>
          <p:cNvCxnSpPr>
            <a:cxnSpLocks noChangeShapeType="1"/>
            <a:stCxn id="280" idx="0"/>
            <a:endCxn id="279" idx="2"/>
          </p:cNvCxnSpPr>
          <p:nvPr/>
        </p:nvCxnSpPr>
        <p:spPr bwMode="auto">
          <a:xfrm rot="5400000" flipH="1" flipV="1">
            <a:off x="4864079" y="3666391"/>
            <a:ext cx="304809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82" name="Rectangle 9"/>
          <p:cNvSpPr>
            <a:spLocks noChangeArrowheads="1"/>
          </p:cNvSpPr>
          <p:nvPr/>
        </p:nvSpPr>
        <p:spPr bwMode="auto">
          <a:xfrm>
            <a:off x="5376052" y="3261574"/>
            <a:ext cx="252412" cy="2524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GB"/>
          </a:p>
        </p:txBody>
      </p:sp>
      <p:sp>
        <p:nvSpPr>
          <p:cNvPr id="283" name="Oval 10"/>
          <p:cNvSpPr>
            <a:spLocks noChangeArrowheads="1"/>
          </p:cNvSpPr>
          <p:nvPr/>
        </p:nvSpPr>
        <p:spPr bwMode="auto">
          <a:xfrm>
            <a:off x="5322077" y="3818795"/>
            <a:ext cx="360362" cy="360363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dirty="0" smtClean="0">
                <a:latin typeface="cmmi12" pitchFamily="34" charset="0"/>
              </a:rPr>
              <a:t>y</a:t>
            </a:r>
            <a:r>
              <a:rPr lang="en-US" sz="1400" baseline="-25000" dirty="0" smtClean="0">
                <a:latin typeface="+mn-lt"/>
              </a:rPr>
              <a:t>5</a:t>
            </a:r>
            <a:endParaRPr lang="en-GB" sz="1400" baseline="-25000" dirty="0">
              <a:latin typeface="+mn-lt"/>
            </a:endParaRPr>
          </a:p>
        </p:txBody>
      </p:sp>
      <p:cxnSp>
        <p:nvCxnSpPr>
          <p:cNvPr id="284" name="AutoShape 11"/>
          <p:cNvCxnSpPr>
            <a:cxnSpLocks noChangeShapeType="1"/>
            <a:stCxn id="283" idx="0"/>
            <a:endCxn id="282" idx="2"/>
          </p:cNvCxnSpPr>
          <p:nvPr/>
        </p:nvCxnSpPr>
        <p:spPr bwMode="auto">
          <a:xfrm rot="5400000" flipH="1" flipV="1">
            <a:off x="5349854" y="3666391"/>
            <a:ext cx="304809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90" name="AutoShape 11"/>
          <p:cNvCxnSpPr>
            <a:cxnSpLocks noChangeShapeType="1"/>
            <a:stCxn id="270" idx="0"/>
            <a:endCxn id="5" idx="4"/>
          </p:cNvCxnSpPr>
          <p:nvPr/>
        </p:nvCxnSpPr>
        <p:spPr bwMode="auto">
          <a:xfrm rot="16200000" flipV="1">
            <a:off x="3366285" y="3011550"/>
            <a:ext cx="310026" cy="190021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93" name="AutoShape 11"/>
          <p:cNvCxnSpPr>
            <a:cxnSpLocks noChangeShapeType="1"/>
            <a:stCxn id="273" idx="0"/>
            <a:endCxn id="5" idx="4"/>
          </p:cNvCxnSpPr>
          <p:nvPr/>
        </p:nvCxnSpPr>
        <p:spPr bwMode="auto">
          <a:xfrm rot="16200000" flipV="1">
            <a:off x="3592505" y="2785330"/>
            <a:ext cx="310026" cy="642461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96" name="AutoShape 11"/>
          <p:cNvCxnSpPr>
            <a:cxnSpLocks noChangeShapeType="1"/>
            <a:stCxn id="276" idx="0"/>
            <a:endCxn id="5" idx="4"/>
          </p:cNvCxnSpPr>
          <p:nvPr/>
        </p:nvCxnSpPr>
        <p:spPr bwMode="auto">
          <a:xfrm rot="16200000" flipV="1">
            <a:off x="3823485" y="2554350"/>
            <a:ext cx="310026" cy="1104421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00" name="AutoShape 11"/>
          <p:cNvCxnSpPr>
            <a:cxnSpLocks noChangeShapeType="1"/>
            <a:stCxn id="279" idx="0"/>
            <a:endCxn id="34" idx="4"/>
          </p:cNvCxnSpPr>
          <p:nvPr/>
        </p:nvCxnSpPr>
        <p:spPr bwMode="auto">
          <a:xfrm rot="16200000" flipV="1">
            <a:off x="4288622" y="2533713"/>
            <a:ext cx="310026" cy="1145696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03" name="AutoShape 11"/>
          <p:cNvCxnSpPr>
            <a:cxnSpLocks noChangeShapeType="1"/>
            <a:stCxn id="282" idx="0"/>
            <a:endCxn id="34" idx="4"/>
          </p:cNvCxnSpPr>
          <p:nvPr/>
        </p:nvCxnSpPr>
        <p:spPr bwMode="auto">
          <a:xfrm rot="16200000" flipV="1">
            <a:off x="4531510" y="2290825"/>
            <a:ext cx="310026" cy="1631471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07" name="AutoShape 11"/>
          <p:cNvCxnSpPr>
            <a:cxnSpLocks noChangeShapeType="1"/>
            <a:stCxn id="270" idx="0"/>
            <a:endCxn id="35" idx="4"/>
          </p:cNvCxnSpPr>
          <p:nvPr/>
        </p:nvCxnSpPr>
        <p:spPr bwMode="auto">
          <a:xfrm rot="5400000" flipH="1" flipV="1">
            <a:off x="3810784" y="2757072"/>
            <a:ext cx="310026" cy="698979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10" name="AutoShape 11"/>
          <p:cNvCxnSpPr>
            <a:cxnSpLocks noChangeShapeType="1"/>
            <a:stCxn id="273" idx="0"/>
            <a:endCxn id="36" idx="4"/>
          </p:cNvCxnSpPr>
          <p:nvPr/>
        </p:nvCxnSpPr>
        <p:spPr bwMode="auto">
          <a:xfrm rot="5400000" flipH="1" flipV="1">
            <a:off x="4259254" y="2761042"/>
            <a:ext cx="310026" cy="691039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13" name="AutoShape 11"/>
          <p:cNvCxnSpPr>
            <a:cxnSpLocks noChangeShapeType="1"/>
            <a:stCxn id="276" idx="0"/>
            <a:endCxn id="37" idx="4"/>
          </p:cNvCxnSpPr>
          <p:nvPr/>
        </p:nvCxnSpPr>
        <p:spPr bwMode="auto">
          <a:xfrm rot="5400000" flipH="1" flipV="1">
            <a:off x="4712484" y="2769772"/>
            <a:ext cx="310026" cy="673579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16" name="AutoShape 11"/>
          <p:cNvCxnSpPr>
            <a:cxnSpLocks noChangeShapeType="1"/>
            <a:stCxn id="279" idx="0"/>
            <a:endCxn id="38" idx="4"/>
          </p:cNvCxnSpPr>
          <p:nvPr/>
        </p:nvCxnSpPr>
        <p:spPr bwMode="auto">
          <a:xfrm rot="5400000" flipH="1" flipV="1">
            <a:off x="5177622" y="2790409"/>
            <a:ext cx="310026" cy="632304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19" name="AutoShape 11"/>
          <p:cNvCxnSpPr>
            <a:cxnSpLocks noChangeShapeType="1"/>
            <a:stCxn id="282" idx="0"/>
            <a:endCxn id="37" idx="4"/>
          </p:cNvCxnSpPr>
          <p:nvPr/>
        </p:nvCxnSpPr>
        <p:spPr bwMode="auto">
          <a:xfrm rot="16200000" flipV="1">
            <a:off x="5198260" y="2957575"/>
            <a:ext cx="310026" cy="297971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37" name="Line 24"/>
          <p:cNvSpPr>
            <a:spLocks noChangeShapeType="1"/>
          </p:cNvSpPr>
          <p:nvPr/>
        </p:nvSpPr>
        <p:spPr bwMode="auto">
          <a:xfrm>
            <a:off x="3396932" y="2983178"/>
            <a:ext cx="134631" cy="24987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39" name="Line 24"/>
          <p:cNvSpPr>
            <a:spLocks noChangeShapeType="1"/>
          </p:cNvSpPr>
          <p:nvPr/>
        </p:nvSpPr>
        <p:spPr bwMode="auto">
          <a:xfrm flipH="1">
            <a:off x="4684688" y="3003997"/>
            <a:ext cx="502277" cy="24147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40" name="Line 24"/>
          <p:cNvSpPr>
            <a:spLocks noChangeShapeType="1"/>
          </p:cNvSpPr>
          <p:nvPr/>
        </p:nvSpPr>
        <p:spPr bwMode="auto">
          <a:xfrm>
            <a:off x="3876890" y="2999729"/>
            <a:ext cx="1471485" cy="27471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46" name="Rectangle 41"/>
          <p:cNvSpPr>
            <a:spLocks noChangeArrowheads="1"/>
          </p:cNvSpPr>
          <p:nvPr/>
        </p:nvSpPr>
        <p:spPr bwMode="auto">
          <a:xfrm>
            <a:off x="3410454" y="3621660"/>
            <a:ext cx="1335919" cy="1260000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  <a:alpha val="30000"/>
                </a:srgbClr>
              </a:gs>
              <a:gs pos="50000">
                <a:srgbClr val="008000">
                  <a:shade val="67500"/>
                  <a:satMod val="115000"/>
                  <a:alpha val="30000"/>
                </a:srgbClr>
              </a:gs>
              <a:gs pos="100000">
                <a:srgbClr val="008000">
                  <a:shade val="100000"/>
                  <a:satMod val="115000"/>
                  <a:alpha val="30000"/>
                </a:srgbClr>
              </a:gs>
            </a:gsLst>
            <a:lin ang="27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r"/>
            <a:endParaRPr lang="en-GB" dirty="0">
              <a:solidFill>
                <a:schemeClr val="accent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136" name="Line 24"/>
          <p:cNvSpPr>
            <a:spLocks noChangeShapeType="1"/>
          </p:cNvSpPr>
          <p:nvPr/>
        </p:nvSpPr>
        <p:spPr bwMode="auto">
          <a:xfrm flipH="1">
            <a:off x="3747301" y="3020096"/>
            <a:ext cx="499056" cy="23182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48" name="Rectangle 41"/>
          <p:cNvSpPr>
            <a:spLocks noChangeArrowheads="1"/>
          </p:cNvSpPr>
          <p:nvPr/>
        </p:nvSpPr>
        <p:spPr bwMode="auto">
          <a:xfrm>
            <a:off x="4790181" y="3621660"/>
            <a:ext cx="934387" cy="1260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  <a:alpha val="30000"/>
                </a:schemeClr>
              </a:gs>
              <a:gs pos="50000">
                <a:schemeClr val="bg2">
                  <a:lumMod val="75000"/>
                  <a:shade val="67500"/>
                  <a:satMod val="115000"/>
                  <a:alpha val="30000"/>
                </a:schemeClr>
              </a:gs>
              <a:gs pos="100000">
                <a:schemeClr val="bg2">
                  <a:lumMod val="75000"/>
                  <a:shade val="100000"/>
                  <a:satMod val="115000"/>
                  <a:alpha val="30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r"/>
            <a:endParaRPr lang="en-GB" dirty="0">
              <a:solidFill>
                <a:schemeClr val="accent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pic>
        <p:nvPicPr>
          <p:cNvPr id="142" name="Picture 11" descr="C:\Users\rherb\AppData\Local\Microsoft\Windows\Temporary Internet Files\Content.IE5\S57878L7\MCj0433834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792" y="4331057"/>
            <a:ext cx="612000" cy="612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5" name="Picture 11" descr="C:\Users\rherb\AppData\Local\Microsoft\Windows\Temporary Internet Files\Content.IE5\S57878L7\MCj0433834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8055" y="4316483"/>
            <a:ext cx="612000" cy="612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5" name="Rectangle 41"/>
          <p:cNvSpPr>
            <a:spLocks noChangeArrowheads="1"/>
          </p:cNvSpPr>
          <p:nvPr/>
        </p:nvSpPr>
        <p:spPr bwMode="auto">
          <a:xfrm>
            <a:off x="599355" y="3488393"/>
            <a:ext cx="2789304" cy="2935459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  <a:alpha val="30000"/>
                </a:srgbClr>
              </a:gs>
              <a:gs pos="50000">
                <a:srgbClr val="008000">
                  <a:shade val="67500"/>
                  <a:satMod val="115000"/>
                  <a:alpha val="30000"/>
                </a:srgbClr>
              </a:gs>
              <a:gs pos="100000">
                <a:srgbClr val="008000">
                  <a:shade val="100000"/>
                  <a:satMod val="115000"/>
                  <a:alpha val="30000"/>
                </a:srgbClr>
              </a:gs>
            </a:gsLst>
            <a:lin ang="27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r"/>
            <a:endParaRPr lang="en-GB" dirty="0">
              <a:solidFill>
                <a:schemeClr val="accent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156" name="Rectangle 41"/>
          <p:cNvSpPr>
            <a:spLocks noChangeArrowheads="1"/>
          </p:cNvSpPr>
          <p:nvPr/>
        </p:nvSpPr>
        <p:spPr bwMode="auto">
          <a:xfrm>
            <a:off x="5540188" y="3511444"/>
            <a:ext cx="2812357" cy="292009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  <a:alpha val="30000"/>
                </a:schemeClr>
              </a:gs>
              <a:gs pos="50000">
                <a:schemeClr val="bg2">
                  <a:lumMod val="75000"/>
                  <a:shade val="67500"/>
                  <a:satMod val="115000"/>
                  <a:alpha val="30000"/>
                </a:schemeClr>
              </a:gs>
              <a:gs pos="100000">
                <a:schemeClr val="bg2">
                  <a:lumMod val="75000"/>
                  <a:shade val="100000"/>
                  <a:satMod val="115000"/>
                  <a:alpha val="30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r"/>
            <a:endParaRPr lang="en-GB" dirty="0">
              <a:solidFill>
                <a:schemeClr val="accent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pic>
        <p:nvPicPr>
          <p:cNvPr id="46" name="Picture 11" descr="C:\Users\rherb\AppData\Local\Microsoft\Windows\Temporary Internet Files\Content.IE5\S57878L7\MCj0433834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177" y="5619544"/>
            <a:ext cx="822857" cy="8228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11" descr="C:\Users\rherb\AppData\Local\Microsoft\Windows\Temporary Internet Files\Content.IE5\S57878L7\MCj0433834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1376" y="5589469"/>
            <a:ext cx="822857" cy="8228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1" name="Line 24"/>
          <p:cNvSpPr>
            <a:spLocks noChangeShapeType="1"/>
          </p:cNvSpPr>
          <p:nvPr/>
        </p:nvSpPr>
        <p:spPr bwMode="auto">
          <a:xfrm>
            <a:off x="5320896" y="2966631"/>
            <a:ext cx="227566" cy="25652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62" name="Line 24"/>
          <p:cNvSpPr>
            <a:spLocks noChangeShapeType="1"/>
          </p:cNvSpPr>
          <p:nvPr/>
        </p:nvSpPr>
        <p:spPr bwMode="auto">
          <a:xfrm>
            <a:off x="3492097" y="3012141"/>
            <a:ext cx="868887" cy="23170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graphicFrame>
        <p:nvGraphicFramePr>
          <p:cNvPr id="159" name="Table 158"/>
          <p:cNvGraphicFramePr>
            <a:graphicFrameLocks noGrp="1"/>
          </p:cNvGraphicFramePr>
          <p:nvPr/>
        </p:nvGraphicFramePr>
        <p:xfrm>
          <a:off x="448234" y="2757072"/>
          <a:ext cx="8203986" cy="356616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858051"/>
                <a:gridCol w="3602599"/>
                <a:gridCol w="3743336"/>
              </a:tblGrid>
              <a:tr h="1188720">
                <a:tc>
                  <a:txBody>
                    <a:bodyPr/>
                    <a:lstStyle/>
                    <a:p>
                      <a:endParaRPr lang="en-GB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dk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Shared Memory</a:t>
                      </a:r>
                      <a:br>
                        <a:rPr lang="en-GB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n-GB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(Locking)</a:t>
                      </a:r>
                      <a:endParaRPr lang="en-GB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dk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Distributed Memory</a:t>
                      </a:r>
                      <a:br>
                        <a:rPr lang="en-GB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n-GB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(Cloning)</a:t>
                      </a:r>
                      <a:endParaRPr lang="en-GB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dk1">
                        <a:alpha val="90000"/>
                      </a:schemeClr>
                    </a:solidFill>
                  </a:tcPr>
                </a:tc>
              </a:tr>
              <a:tr h="1188720"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</a:t>
                      </a:r>
                      <a:endParaRPr lang="en-GB" b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 anchorCtr="1"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No variable duplication in memory</a:t>
                      </a:r>
                      <a:endParaRPr lang="en-GB" baseline="0" dirty="0" smtClean="0">
                        <a:solidFill>
                          <a:schemeClr val="accent4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No</a:t>
                      </a:r>
                      <a:r>
                        <a:rPr lang="en-GB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approximation error</a:t>
                      </a:r>
                      <a:endParaRPr lang="en-GB" dirty="0">
                        <a:solidFill>
                          <a:schemeClr val="accent4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Infinite</a:t>
                      </a:r>
                      <a:r>
                        <a:rPr lang="en-GB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scalability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Works across machine boundaries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Avoids conflicts in dense models </a:t>
                      </a:r>
                      <a:endParaRPr lang="en-GB" dirty="0">
                        <a:solidFill>
                          <a:schemeClr val="accent4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90000"/>
                      </a:srgbClr>
                    </a:solidFill>
                  </a:tcPr>
                </a:tc>
              </a:tr>
              <a:tr h="1188720"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</a:t>
                      </a:r>
                    </a:p>
                  </a:txBody>
                  <a:tcPr vert="vert270" anchor="ctr" anchorCtr="1"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baseline="0" dirty="0" smtClean="0"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Needs shared memory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baseline="0" dirty="0" smtClean="0"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Frequent locking in dense models</a:t>
                      </a:r>
                      <a:endParaRPr lang="en-GB" dirty="0">
                        <a:solidFill>
                          <a:schemeClr val="accent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dirty="0" smtClean="0"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Variable duplication in memory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dirty="0" smtClean="0"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Small approximation error</a:t>
                      </a:r>
                      <a:endParaRPr lang="en-GB" dirty="0">
                        <a:solidFill>
                          <a:schemeClr val="accent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  <a:alpha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43" name="Picture 142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479660" y="1282291"/>
            <a:ext cx="8214731" cy="4611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4" name="Rectangle 41"/>
          <p:cNvSpPr>
            <a:spLocks noChangeArrowheads="1"/>
          </p:cNvSpPr>
          <p:nvPr/>
        </p:nvSpPr>
        <p:spPr bwMode="auto">
          <a:xfrm>
            <a:off x="7825339" y="1099686"/>
            <a:ext cx="904934" cy="721895"/>
          </a:xfrm>
          <a:prstGeom prst="rect">
            <a:avLst/>
          </a:prstGeom>
          <a:gradFill>
            <a:gsLst>
              <a:gs pos="0">
                <a:srgbClr val="FFC000">
                  <a:alpha val="20000"/>
                </a:srgbClr>
              </a:gs>
              <a:gs pos="80000">
                <a:schemeClr val="accent1">
                  <a:lumMod val="40000"/>
                  <a:lumOff val="60000"/>
                  <a:alpha val="20000"/>
                </a:schemeClr>
              </a:gs>
              <a:gs pos="100000">
                <a:schemeClr val="accent1">
                  <a:lumMod val="60000"/>
                  <a:lumOff val="40000"/>
                  <a:alpha val="20000"/>
                </a:schemeClr>
              </a:gs>
            </a:gsLst>
            <a:lin ang="81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GB"/>
          </a:p>
        </p:txBody>
      </p:sp>
      <p:sp>
        <p:nvSpPr>
          <p:cNvPr id="149" name="Rectangle 41"/>
          <p:cNvSpPr>
            <a:spLocks noChangeArrowheads="1"/>
          </p:cNvSpPr>
          <p:nvPr/>
        </p:nvSpPr>
        <p:spPr bwMode="auto">
          <a:xfrm>
            <a:off x="6477802" y="1099686"/>
            <a:ext cx="1240215" cy="721895"/>
          </a:xfrm>
          <a:prstGeom prst="rect">
            <a:avLst/>
          </a:prstGeom>
          <a:gradFill>
            <a:gsLst>
              <a:gs pos="0">
                <a:srgbClr val="FFC000">
                  <a:alpha val="20000"/>
                </a:srgbClr>
              </a:gs>
              <a:gs pos="80000">
                <a:schemeClr val="accent1">
                  <a:lumMod val="40000"/>
                  <a:lumOff val="60000"/>
                  <a:alpha val="20000"/>
                </a:schemeClr>
              </a:gs>
              <a:gs pos="100000">
                <a:schemeClr val="accent1">
                  <a:lumMod val="60000"/>
                  <a:lumOff val="40000"/>
                  <a:alpha val="20000"/>
                </a:schemeClr>
              </a:gs>
            </a:gsLst>
            <a:lin ang="81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GB"/>
          </a:p>
        </p:txBody>
      </p:sp>
      <p:sp>
        <p:nvSpPr>
          <p:cNvPr id="151" name="Rectangle 41"/>
          <p:cNvSpPr>
            <a:spLocks noChangeArrowheads="1"/>
          </p:cNvSpPr>
          <p:nvPr/>
        </p:nvSpPr>
        <p:spPr bwMode="auto">
          <a:xfrm>
            <a:off x="5265019" y="1099686"/>
            <a:ext cx="1222408" cy="721895"/>
          </a:xfrm>
          <a:prstGeom prst="rect">
            <a:avLst/>
          </a:prstGeom>
          <a:gradFill>
            <a:gsLst>
              <a:gs pos="0">
                <a:srgbClr val="FFC000">
                  <a:alpha val="20000"/>
                </a:srgbClr>
              </a:gs>
              <a:gs pos="80000">
                <a:schemeClr val="accent1">
                  <a:lumMod val="40000"/>
                  <a:lumOff val="60000"/>
                  <a:alpha val="20000"/>
                </a:schemeClr>
              </a:gs>
              <a:gs pos="100000">
                <a:schemeClr val="accent1">
                  <a:lumMod val="60000"/>
                  <a:lumOff val="40000"/>
                  <a:alpha val="20000"/>
                </a:schemeClr>
              </a:gs>
            </a:gsLst>
            <a:lin ang="81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GB"/>
          </a:p>
        </p:txBody>
      </p:sp>
      <p:sp>
        <p:nvSpPr>
          <p:cNvPr id="152" name="Rectangle 41"/>
          <p:cNvSpPr>
            <a:spLocks noChangeArrowheads="1"/>
          </p:cNvSpPr>
          <p:nvPr/>
        </p:nvSpPr>
        <p:spPr bwMode="auto">
          <a:xfrm>
            <a:off x="4052236" y="1099686"/>
            <a:ext cx="1211178" cy="721895"/>
          </a:xfrm>
          <a:prstGeom prst="rect">
            <a:avLst/>
          </a:prstGeom>
          <a:gradFill>
            <a:gsLst>
              <a:gs pos="0">
                <a:srgbClr val="FFC000">
                  <a:alpha val="20000"/>
                </a:srgbClr>
              </a:gs>
              <a:gs pos="80000">
                <a:schemeClr val="accent1">
                  <a:lumMod val="40000"/>
                  <a:lumOff val="60000"/>
                  <a:alpha val="20000"/>
                </a:schemeClr>
              </a:gs>
              <a:gs pos="100000">
                <a:schemeClr val="accent1">
                  <a:lumMod val="60000"/>
                  <a:lumOff val="40000"/>
                  <a:alpha val="20000"/>
                </a:schemeClr>
              </a:gs>
            </a:gsLst>
            <a:lin ang="81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GB"/>
          </a:p>
        </p:txBody>
      </p:sp>
      <p:sp>
        <p:nvSpPr>
          <p:cNvPr id="153" name="Rectangle 41"/>
          <p:cNvSpPr>
            <a:spLocks noChangeArrowheads="1"/>
          </p:cNvSpPr>
          <p:nvPr/>
        </p:nvSpPr>
        <p:spPr bwMode="auto">
          <a:xfrm>
            <a:off x="2837849" y="1092466"/>
            <a:ext cx="1211178" cy="721895"/>
          </a:xfrm>
          <a:prstGeom prst="rect">
            <a:avLst/>
          </a:prstGeom>
          <a:gradFill>
            <a:gsLst>
              <a:gs pos="0">
                <a:srgbClr val="FFC000">
                  <a:alpha val="20000"/>
                </a:srgbClr>
              </a:gs>
              <a:gs pos="80000">
                <a:schemeClr val="accent1">
                  <a:lumMod val="40000"/>
                  <a:lumOff val="60000"/>
                  <a:alpha val="20000"/>
                </a:schemeClr>
              </a:gs>
              <a:gs pos="100000">
                <a:schemeClr val="accent1">
                  <a:lumMod val="60000"/>
                  <a:lumOff val="40000"/>
                  <a:alpha val="20000"/>
                </a:schemeClr>
              </a:gs>
            </a:gsLst>
            <a:lin ang="81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GB"/>
          </a:p>
        </p:txBody>
      </p:sp>
      <p:sp>
        <p:nvSpPr>
          <p:cNvPr id="154" name="Rectangle 41"/>
          <p:cNvSpPr>
            <a:spLocks noChangeArrowheads="1"/>
          </p:cNvSpPr>
          <p:nvPr/>
        </p:nvSpPr>
        <p:spPr bwMode="auto">
          <a:xfrm>
            <a:off x="1661963" y="1092466"/>
            <a:ext cx="1211178" cy="721895"/>
          </a:xfrm>
          <a:prstGeom prst="rect">
            <a:avLst/>
          </a:prstGeom>
          <a:gradFill>
            <a:gsLst>
              <a:gs pos="0">
                <a:srgbClr val="FFC000">
                  <a:alpha val="20000"/>
                </a:srgbClr>
              </a:gs>
              <a:gs pos="80000">
                <a:schemeClr val="accent1">
                  <a:lumMod val="40000"/>
                  <a:lumOff val="60000"/>
                  <a:alpha val="20000"/>
                </a:schemeClr>
              </a:gs>
              <a:gs pos="100000">
                <a:schemeClr val="accent1">
                  <a:lumMod val="60000"/>
                  <a:lumOff val="40000"/>
                  <a:alpha val="20000"/>
                </a:schemeClr>
              </a:gs>
            </a:gsLst>
            <a:lin ang="81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000"/>
                            </p:stCondLst>
                            <p:childTnLst>
                              <p:par>
                                <p:cTn id="1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500"/>
                            </p:stCondLst>
                            <p:childTnLst>
                              <p:par>
                                <p:cTn id="1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00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500"/>
                            </p:stCondLst>
                            <p:childTnLst>
                              <p:par>
                                <p:cTn id="1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0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3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000"/>
                            </p:stCondLst>
                            <p:childTnLst>
                              <p:par>
                                <p:cTn id="208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500"/>
                            </p:stCondLst>
                            <p:childTnLst>
                              <p:par>
                                <p:cTn id="212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00"/>
                            </p:stCondLst>
                            <p:childTnLst>
                              <p:par>
                                <p:cTn id="226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000"/>
                            </p:stCondLst>
                            <p:childTnLst>
                              <p:par>
                                <p:cTn id="2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8080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7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0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3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6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9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2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5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8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1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4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7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0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3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6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9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2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5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8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1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4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0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3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6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9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500"/>
                            </p:stCondLst>
                            <p:childTnLst>
                              <p:par>
                                <p:cTn id="3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500"/>
                            </p:stCondLst>
                            <p:childTnLst>
                              <p:par>
                                <p:cTn id="3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2000"/>
                            </p:stCondLst>
                            <p:childTnLst>
                              <p:par>
                                <p:cTn id="3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2500"/>
                            </p:stCondLst>
                            <p:childTnLst>
                              <p:par>
                                <p:cTn id="3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3000"/>
                            </p:stCondLst>
                            <p:childTnLst>
                              <p:par>
                                <p:cTn id="4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3500"/>
                            </p:stCondLst>
                            <p:childTnLst>
                              <p:par>
                                <p:cTn id="4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5000"/>
                            </p:stCondLst>
                            <p:childTnLst>
                              <p:par>
                                <p:cTn id="4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5500"/>
                            </p:stCondLst>
                            <p:childTnLst>
                              <p:par>
                                <p:cTn id="4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6000"/>
                            </p:stCondLst>
                            <p:childTnLst>
                              <p:par>
                                <p:cTn id="4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6500"/>
                            </p:stCondLst>
                            <p:childTnLst>
                              <p:par>
                                <p:cTn id="4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7000"/>
                            </p:stCondLst>
                            <p:childTnLst>
                              <p:par>
                                <p:cTn id="5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0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7500"/>
                            </p:stCondLst>
                            <p:childTnLst>
                              <p:par>
                                <p:cTn id="5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4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0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8500"/>
                            </p:stCondLst>
                            <p:childTnLst>
                              <p:par>
                                <p:cTn id="5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4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9000"/>
                            </p:stCondLst>
                            <p:childTnLst>
                              <p:par>
                                <p:cTn id="5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1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9500"/>
                            </p:stCondLst>
                            <p:childTnLst>
                              <p:par>
                                <p:cTn id="5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1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4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8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1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4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5" fill="hold">
                            <p:stCondLst>
                              <p:cond delay="10500"/>
                            </p:stCondLst>
                            <p:childTnLst>
                              <p:par>
                                <p:cTn id="5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8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5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8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1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2" fill="hold">
                            <p:stCondLst>
                              <p:cond delay="11500"/>
                            </p:stCondLst>
                            <p:childTnLst>
                              <p:par>
                                <p:cTn id="5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6" fill="hold">
                      <p:stCondLst>
                        <p:cond delay="indefinite"/>
                      </p:stCondLst>
                      <p:childTnLst>
                        <p:par>
                          <p:cTn id="597" fill="hold">
                            <p:stCondLst>
                              <p:cond delay="0"/>
                            </p:stCondLst>
                            <p:childTnLst>
                              <p:par>
                                <p:cTn id="59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0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40" grpId="0" animBg="1"/>
      <p:bldP spid="34" grpId="0" animBg="1"/>
      <p:bldP spid="35" grpId="0" animBg="1"/>
      <p:bldP spid="36" grpId="0" animBg="1"/>
      <p:bldP spid="37" grpId="0" animBg="1"/>
      <p:bldP spid="37" grpId="2" animBg="1"/>
      <p:bldP spid="38" grpId="0" animBg="1"/>
      <p:bldP spid="70" grpId="0" animBg="1"/>
      <p:bldP spid="73" grpId="0" animBg="1"/>
      <p:bldP spid="75" grpId="0" animBg="1"/>
      <p:bldP spid="76" grpId="0" animBg="1"/>
      <p:bldP spid="77" grpId="0" animBg="1"/>
      <p:bldP spid="79" grpId="0" animBg="1"/>
      <p:bldP spid="82" grpId="0" animBg="1"/>
      <p:bldP spid="83" grpId="0" animBg="1"/>
      <p:bldP spid="85" grpId="0" animBg="1"/>
      <p:bldP spid="86" grpId="0" animBg="1"/>
      <p:bldP spid="88" grpId="0" animBg="1"/>
      <p:bldP spid="196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25" grpId="0" animBg="1"/>
      <p:bldP spid="226" grpId="0" animBg="1"/>
      <p:bldP spid="228" grpId="0" animBg="1"/>
      <p:bldP spid="229" grpId="0" animBg="1"/>
      <p:bldP spid="231" grpId="0" animBg="1"/>
      <p:bldP spid="232" grpId="0" animBg="1"/>
      <p:bldP spid="234" grpId="0" animBg="1"/>
      <p:bldP spid="235" grpId="0" animBg="1"/>
      <p:bldP spid="270" grpId="0" animBg="1"/>
      <p:bldP spid="270" grpId="1" animBg="1"/>
      <p:bldP spid="271" grpId="0" animBg="1"/>
      <p:bldP spid="271" grpId="1" animBg="1"/>
      <p:bldP spid="273" grpId="0" animBg="1"/>
      <p:bldP spid="273" grpId="1" animBg="1"/>
      <p:bldP spid="274" grpId="0" animBg="1"/>
      <p:bldP spid="274" grpId="1" animBg="1"/>
      <p:bldP spid="276" grpId="0" animBg="1"/>
      <p:bldP spid="276" grpId="1" animBg="1"/>
      <p:bldP spid="277" grpId="0" animBg="1"/>
      <p:bldP spid="277" grpId="1" animBg="1"/>
      <p:bldP spid="279" grpId="0" animBg="1"/>
      <p:bldP spid="279" grpId="1" animBg="1"/>
      <p:bldP spid="280" grpId="0" animBg="1"/>
      <p:bldP spid="280" grpId="1" animBg="1"/>
      <p:bldP spid="282" grpId="0" animBg="1"/>
      <p:bldP spid="282" grpId="1" animBg="1"/>
      <p:bldP spid="283" grpId="0" animBg="1"/>
      <p:bldP spid="283" grpId="1" animBg="1"/>
      <p:bldP spid="137" grpId="0" animBg="1"/>
      <p:bldP spid="137" grpId="1" animBg="1"/>
      <p:bldP spid="139" grpId="0" animBg="1"/>
      <p:bldP spid="139" grpId="1" animBg="1"/>
      <p:bldP spid="140" grpId="0" animBg="1"/>
      <p:bldP spid="140" grpId="1" animBg="1"/>
      <p:bldP spid="146" grpId="0" animBg="1"/>
      <p:bldP spid="146" grpId="1" animBg="1"/>
      <p:bldP spid="136" grpId="0" animBg="1"/>
      <p:bldP spid="136" grpId="1" animBg="1"/>
      <p:bldP spid="148" grpId="0" animBg="1"/>
      <p:bldP spid="148" grpId="1" animBg="1"/>
      <p:bldP spid="156" grpId="0" animBg="1"/>
      <p:bldP spid="161" grpId="0" animBg="1"/>
      <p:bldP spid="161" grpId="1" animBg="1"/>
      <p:bldP spid="162" grpId="0" animBg="1"/>
      <p:bldP spid="162" grpId="1" animBg="1"/>
      <p:bldP spid="144" grpId="0" animBg="1"/>
      <p:bldP spid="144" grpId="1" animBg="1"/>
      <p:bldP spid="149" grpId="0" animBg="1"/>
      <p:bldP spid="149" grpId="1" animBg="1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  <p:bldP spid="154" grpId="0" animBg="1"/>
      <p:bldP spid="154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19225" y="2695576"/>
            <a:ext cx="6515100" cy="776278"/>
          </a:xfrm>
        </p:spPr>
        <p:txBody>
          <a:bodyPr/>
          <a:lstStyle/>
          <a:p>
            <a:pPr algn="l"/>
            <a:r>
              <a:rPr lang="en-GB" sz="4800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</a:rPr>
              <a:t>recommendation speed</a:t>
            </a:r>
            <a:endParaRPr lang="en-GB" sz="4800" dirty="0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Prediction Speed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Goal:  </a:t>
            </a:r>
            <a:br>
              <a:rPr lang="en-GB" dirty="0" smtClean="0"/>
            </a:br>
            <a:r>
              <a:rPr lang="en-GB" dirty="0" smtClean="0"/>
              <a:t>find N items with highest predicted rating.</a:t>
            </a:r>
          </a:p>
          <a:p>
            <a:r>
              <a:rPr lang="en-GB" dirty="0" smtClean="0"/>
              <a:t>Challenge:</a:t>
            </a:r>
            <a:br>
              <a:rPr lang="en-GB" dirty="0" smtClean="0"/>
            </a:br>
            <a:r>
              <a:rPr lang="en-GB" dirty="0" smtClean="0"/>
              <a:t>potentially have to consider all items.</a:t>
            </a:r>
          </a:p>
          <a:p>
            <a:r>
              <a:rPr lang="en-GB" dirty="0" smtClean="0"/>
              <a:t>Two approaches to make this faster:</a:t>
            </a:r>
          </a:p>
          <a:p>
            <a:pPr lvl="1"/>
            <a:r>
              <a:rPr lang="en-GB" dirty="0" smtClean="0"/>
              <a:t>Locality Sensitive Hashing</a:t>
            </a:r>
          </a:p>
          <a:p>
            <a:pPr lvl="1"/>
            <a:r>
              <a:rPr lang="en-GB" dirty="0" smtClean="0"/>
              <a:t>KD Trees</a:t>
            </a:r>
          </a:p>
          <a:p>
            <a:r>
              <a:rPr lang="en-GB" dirty="0" smtClean="0"/>
              <a:t>No Locality Sensitive Hash for inner product?</a:t>
            </a:r>
          </a:p>
          <a:p>
            <a:r>
              <a:rPr lang="en-GB" dirty="0" smtClean="0"/>
              <a:t>Approximate KD trees best so far.</a:t>
            </a:r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://www.numericdomains.com/photos/uncategorized/2008/01/21/iceberg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50927" y="-304801"/>
            <a:ext cx="11266267" cy="7496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Approximate KD Trees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85786" y="1341913"/>
            <a:ext cx="7500990" cy="4730294"/>
          </a:xfrm>
        </p:spPr>
        <p:txBody>
          <a:bodyPr/>
          <a:lstStyle/>
          <a:p>
            <a:r>
              <a:rPr lang="en-GB" dirty="0" smtClean="0"/>
              <a:t>Approximate KD Trees.</a:t>
            </a:r>
          </a:p>
          <a:p>
            <a:r>
              <a:rPr lang="en-GB" dirty="0" smtClean="0"/>
              <a:t>Best-First Search.</a:t>
            </a:r>
          </a:p>
          <a:p>
            <a:r>
              <a:rPr lang="en-GB" dirty="0" smtClean="0"/>
              <a:t>Limit Number of Buckets to Search.</a:t>
            </a:r>
          </a:p>
          <a:p>
            <a:r>
              <a:rPr lang="en-GB" dirty="0" smtClean="0"/>
              <a:t>Non-Optimised F# code: 100ns per item.</a:t>
            </a:r>
          </a:p>
          <a:p>
            <a:r>
              <a:rPr lang="en-GB" dirty="0" smtClean="0"/>
              <a:t>Work in progress...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1316586" y="4059516"/>
          <a:ext cx="6096000" cy="2112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KD Trees</a:t>
            </a:r>
            <a:endParaRPr lang="en-GB" dirty="0"/>
          </a:p>
        </p:txBody>
      </p:sp>
      <p:cxnSp>
        <p:nvCxnSpPr>
          <p:cNvPr id="4" name="Straight Arrow Connector 3"/>
          <p:cNvCxnSpPr/>
          <p:nvPr/>
        </p:nvCxnSpPr>
        <p:spPr>
          <a:xfrm rot="5400000" flipH="1" flipV="1">
            <a:off x="318152" y="3580313"/>
            <a:ext cx="4571242" cy="141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438151" y="3615134"/>
            <a:ext cx="4584526" cy="151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/>
          <p:cNvGrpSpPr/>
          <p:nvPr/>
        </p:nvGrpSpPr>
        <p:grpSpPr>
          <a:xfrm>
            <a:off x="692846" y="1568310"/>
            <a:ext cx="3884820" cy="4026939"/>
            <a:chOff x="1909959" y="1228528"/>
            <a:chExt cx="5305826" cy="491622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909960" y="1228528"/>
              <a:ext cx="5304859" cy="1852"/>
            </a:xfrm>
            <a:prstGeom prst="line">
              <a:avLst/>
            </a:prstGeom>
            <a:ln w="19050">
              <a:solidFill>
                <a:srgbClr val="559B5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758580" y="3685692"/>
              <a:ext cx="4913443" cy="967"/>
            </a:xfrm>
            <a:prstGeom prst="line">
              <a:avLst/>
            </a:prstGeom>
            <a:ln w="19050">
              <a:solidFill>
                <a:srgbClr val="559B5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 flipH="1" flipV="1">
              <a:off x="-546279" y="3685692"/>
              <a:ext cx="4913443" cy="967"/>
            </a:xfrm>
            <a:prstGeom prst="line">
              <a:avLst/>
            </a:prstGeom>
            <a:ln w="19050">
              <a:solidFill>
                <a:srgbClr val="559B5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909960" y="6142897"/>
              <a:ext cx="5304859" cy="1852"/>
            </a:xfrm>
            <a:prstGeom prst="line">
              <a:avLst/>
            </a:prstGeom>
            <a:ln w="19050">
              <a:solidFill>
                <a:srgbClr val="559B5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/>
          <p:cNvCxnSpPr/>
          <p:nvPr/>
        </p:nvCxnSpPr>
        <p:spPr>
          <a:xfrm rot="5400000">
            <a:off x="-925" y="3581071"/>
            <a:ext cx="4571242" cy="1415"/>
          </a:xfrm>
          <a:prstGeom prst="line">
            <a:avLst/>
          </a:prstGeom>
          <a:ln w="3492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2284696" y="3751589"/>
            <a:ext cx="2801655" cy="1517"/>
          </a:xfrm>
          <a:prstGeom prst="line">
            <a:avLst/>
          </a:prstGeom>
          <a:ln w="3492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438151" y="3478680"/>
            <a:ext cx="1846545" cy="1517"/>
          </a:xfrm>
          <a:prstGeom prst="line">
            <a:avLst/>
          </a:prstGeom>
          <a:ln w="3492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46"/>
          <p:cNvGrpSpPr/>
          <p:nvPr/>
        </p:nvGrpSpPr>
        <p:grpSpPr>
          <a:xfrm>
            <a:off x="1584282" y="3819816"/>
            <a:ext cx="127348" cy="145551"/>
            <a:chOff x="1928794" y="1214422"/>
            <a:chExt cx="142876" cy="152400"/>
          </a:xfrm>
        </p:grpSpPr>
        <p:cxnSp>
          <p:nvCxnSpPr>
            <p:cNvPr id="73" name="Straight Connector 72"/>
            <p:cNvCxnSpPr/>
            <p:nvPr/>
          </p:nvCxnSpPr>
          <p:spPr>
            <a:xfrm rot="16200000" flipH="1">
              <a:off x="1928794" y="1214422"/>
              <a:ext cx="142876" cy="142876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1924032" y="1219184"/>
              <a:ext cx="152400" cy="142876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47"/>
          <p:cNvGrpSpPr/>
          <p:nvPr/>
        </p:nvGrpSpPr>
        <p:grpSpPr>
          <a:xfrm>
            <a:off x="4513285" y="4979684"/>
            <a:ext cx="127348" cy="145551"/>
            <a:chOff x="1928794" y="1214422"/>
            <a:chExt cx="142876" cy="152400"/>
          </a:xfrm>
        </p:grpSpPr>
        <p:cxnSp>
          <p:nvCxnSpPr>
            <p:cNvPr id="71" name="Straight Connector 70"/>
            <p:cNvCxnSpPr/>
            <p:nvPr/>
          </p:nvCxnSpPr>
          <p:spPr>
            <a:xfrm rot="16200000" flipH="1">
              <a:off x="1928794" y="1214422"/>
              <a:ext cx="142876" cy="142876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5400000" flipH="1" flipV="1">
              <a:off x="1924032" y="1219184"/>
              <a:ext cx="152400" cy="142876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50"/>
          <p:cNvGrpSpPr/>
          <p:nvPr/>
        </p:nvGrpSpPr>
        <p:grpSpPr>
          <a:xfrm>
            <a:off x="765010" y="2191453"/>
            <a:ext cx="127348" cy="145551"/>
            <a:chOff x="1928794" y="1214422"/>
            <a:chExt cx="142876" cy="152400"/>
          </a:xfrm>
        </p:grpSpPr>
        <p:cxnSp>
          <p:nvCxnSpPr>
            <p:cNvPr id="69" name="Straight Connector 68"/>
            <p:cNvCxnSpPr/>
            <p:nvPr/>
          </p:nvCxnSpPr>
          <p:spPr>
            <a:xfrm rot="16200000" flipH="1">
              <a:off x="1928794" y="1214422"/>
              <a:ext cx="142876" cy="142876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 flipH="1" flipV="1">
              <a:off x="1924032" y="1219184"/>
              <a:ext cx="152400" cy="142876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53"/>
          <p:cNvGrpSpPr/>
          <p:nvPr/>
        </p:nvGrpSpPr>
        <p:grpSpPr>
          <a:xfrm>
            <a:off x="3876546" y="1500082"/>
            <a:ext cx="127348" cy="145551"/>
            <a:chOff x="1928794" y="1214422"/>
            <a:chExt cx="142876" cy="152400"/>
          </a:xfrm>
        </p:grpSpPr>
        <p:cxnSp>
          <p:nvCxnSpPr>
            <p:cNvPr id="67" name="Straight Connector 66"/>
            <p:cNvCxnSpPr/>
            <p:nvPr/>
          </p:nvCxnSpPr>
          <p:spPr>
            <a:xfrm rot="16200000" flipH="1">
              <a:off x="1928794" y="1214422"/>
              <a:ext cx="142876" cy="142876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1924032" y="1219184"/>
              <a:ext cx="152400" cy="142876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56"/>
          <p:cNvGrpSpPr/>
          <p:nvPr/>
        </p:nvGrpSpPr>
        <p:grpSpPr>
          <a:xfrm>
            <a:off x="3303480" y="1909447"/>
            <a:ext cx="127348" cy="145551"/>
            <a:chOff x="1928794" y="1214422"/>
            <a:chExt cx="142876" cy="152400"/>
          </a:xfrm>
        </p:grpSpPr>
        <p:cxnSp>
          <p:nvCxnSpPr>
            <p:cNvPr id="65" name="Straight Connector 64"/>
            <p:cNvCxnSpPr/>
            <p:nvPr/>
          </p:nvCxnSpPr>
          <p:spPr>
            <a:xfrm rot="16200000" flipH="1">
              <a:off x="1928794" y="1214422"/>
              <a:ext cx="142876" cy="142876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5400000" flipH="1" flipV="1">
              <a:off x="1924032" y="1219184"/>
              <a:ext cx="152400" cy="142876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59"/>
          <p:cNvGrpSpPr/>
          <p:nvPr/>
        </p:nvGrpSpPr>
        <p:grpSpPr>
          <a:xfrm>
            <a:off x="4003894" y="3683362"/>
            <a:ext cx="127348" cy="145551"/>
            <a:chOff x="1928794" y="1214422"/>
            <a:chExt cx="142876" cy="152400"/>
          </a:xfrm>
        </p:grpSpPr>
        <p:cxnSp>
          <p:nvCxnSpPr>
            <p:cNvPr id="63" name="Straight Connector 62"/>
            <p:cNvCxnSpPr/>
            <p:nvPr/>
          </p:nvCxnSpPr>
          <p:spPr>
            <a:xfrm rot="16200000" flipH="1">
              <a:off x="1928794" y="1214422"/>
              <a:ext cx="142876" cy="142876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 flipH="1" flipV="1">
              <a:off x="1924032" y="1219184"/>
              <a:ext cx="152400" cy="142876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62"/>
          <p:cNvGrpSpPr/>
          <p:nvPr/>
        </p:nvGrpSpPr>
        <p:grpSpPr>
          <a:xfrm>
            <a:off x="1775304" y="2045901"/>
            <a:ext cx="127348" cy="145551"/>
            <a:chOff x="1928794" y="1214422"/>
            <a:chExt cx="142876" cy="152400"/>
          </a:xfrm>
        </p:grpSpPr>
        <p:cxnSp>
          <p:nvCxnSpPr>
            <p:cNvPr id="61" name="Straight Connector 60"/>
            <p:cNvCxnSpPr/>
            <p:nvPr/>
          </p:nvCxnSpPr>
          <p:spPr>
            <a:xfrm rot="16200000" flipH="1">
              <a:off x="1928794" y="1214422"/>
              <a:ext cx="142876" cy="142876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1924032" y="1219184"/>
              <a:ext cx="152400" cy="142876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68"/>
          <p:cNvGrpSpPr/>
          <p:nvPr/>
        </p:nvGrpSpPr>
        <p:grpSpPr>
          <a:xfrm>
            <a:off x="1520608" y="1636537"/>
            <a:ext cx="127348" cy="145551"/>
            <a:chOff x="1928794" y="1214422"/>
            <a:chExt cx="142876" cy="152400"/>
          </a:xfrm>
        </p:grpSpPr>
        <p:cxnSp>
          <p:nvCxnSpPr>
            <p:cNvPr id="59" name="Straight Connector 58"/>
            <p:cNvCxnSpPr/>
            <p:nvPr/>
          </p:nvCxnSpPr>
          <p:spPr>
            <a:xfrm rot="16200000" flipH="1">
              <a:off x="1928794" y="1214422"/>
              <a:ext cx="142876" cy="142876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 flipH="1" flipV="1">
              <a:off x="1924032" y="1219184"/>
              <a:ext cx="152400" cy="142876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71"/>
          <p:cNvGrpSpPr/>
          <p:nvPr/>
        </p:nvGrpSpPr>
        <p:grpSpPr>
          <a:xfrm>
            <a:off x="2221022" y="2387039"/>
            <a:ext cx="127348" cy="145551"/>
            <a:chOff x="1928794" y="1214422"/>
            <a:chExt cx="142876" cy="152400"/>
          </a:xfrm>
        </p:grpSpPr>
        <p:cxnSp>
          <p:nvCxnSpPr>
            <p:cNvPr id="57" name="Straight Connector 56"/>
            <p:cNvCxnSpPr/>
            <p:nvPr/>
          </p:nvCxnSpPr>
          <p:spPr>
            <a:xfrm rot="16200000" flipH="1">
              <a:off x="1928794" y="1214422"/>
              <a:ext cx="142876" cy="142876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 flipH="1" flipV="1">
              <a:off x="1924032" y="1219184"/>
              <a:ext cx="152400" cy="142876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74"/>
          <p:cNvGrpSpPr/>
          <p:nvPr/>
        </p:nvGrpSpPr>
        <p:grpSpPr>
          <a:xfrm>
            <a:off x="2412044" y="4638547"/>
            <a:ext cx="127348" cy="145551"/>
            <a:chOff x="1928794" y="1214422"/>
            <a:chExt cx="142876" cy="152400"/>
          </a:xfrm>
        </p:grpSpPr>
        <p:cxnSp>
          <p:nvCxnSpPr>
            <p:cNvPr id="55" name="Straight Connector 54"/>
            <p:cNvCxnSpPr/>
            <p:nvPr/>
          </p:nvCxnSpPr>
          <p:spPr>
            <a:xfrm rot="16200000" flipH="1">
              <a:off x="1928794" y="1214422"/>
              <a:ext cx="142876" cy="142876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 flipH="1" flipV="1">
              <a:off x="1924032" y="1219184"/>
              <a:ext cx="152400" cy="142876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77"/>
          <p:cNvGrpSpPr/>
          <p:nvPr/>
        </p:nvGrpSpPr>
        <p:grpSpPr>
          <a:xfrm>
            <a:off x="1202239" y="3410452"/>
            <a:ext cx="127348" cy="145551"/>
            <a:chOff x="1928794" y="1214422"/>
            <a:chExt cx="142876" cy="152400"/>
          </a:xfrm>
        </p:grpSpPr>
        <p:cxnSp>
          <p:nvCxnSpPr>
            <p:cNvPr id="53" name="Straight Connector 52"/>
            <p:cNvCxnSpPr/>
            <p:nvPr/>
          </p:nvCxnSpPr>
          <p:spPr>
            <a:xfrm rot="16200000" flipH="1">
              <a:off x="1928794" y="1214422"/>
              <a:ext cx="142876" cy="142876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 flipH="1" flipV="1">
              <a:off x="1924032" y="1219184"/>
              <a:ext cx="152400" cy="142876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80"/>
          <p:cNvGrpSpPr/>
          <p:nvPr/>
        </p:nvGrpSpPr>
        <p:grpSpPr>
          <a:xfrm>
            <a:off x="4131241" y="4570319"/>
            <a:ext cx="127348" cy="145551"/>
            <a:chOff x="1928794" y="1214422"/>
            <a:chExt cx="142876" cy="152400"/>
          </a:xfrm>
        </p:grpSpPr>
        <p:cxnSp>
          <p:nvCxnSpPr>
            <p:cNvPr id="51" name="Straight Connector 50"/>
            <p:cNvCxnSpPr/>
            <p:nvPr/>
          </p:nvCxnSpPr>
          <p:spPr>
            <a:xfrm rot="16200000" flipH="1">
              <a:off x="1928794" y="1214422"/>
              <a:ext cx="142876" cy="142876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 flipH="1" flipV="1">
              <a:off x="1924032" y="1219184"/>
              <a:ext cx="152400" cy="142876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86"/>
          <p:cNvGrpSpPr/>
          <p:nvPr/>
        </p:nvGrpSpPr>
        <p:grpSpPr>
          <a:xfrm>
            <a:off x="629173" y="4706775"/>
            <a:ext cx="127348" cy="145551"/>
            <a:chOff x="1928794" y="1214422"/>
            <a:chExt cx="142876" cy="152400"/>
          </a:xfrm>
        </p:grpSpPr>
        <p:cxnSp>
          <p:nvCxnSpPr>
            <p:cNvPr id="49" name="Straight Connector 48"/>
            <p:cNvCxnSpPr/>
            <p:nvPr/>
          </p:nvCxnSpPr>
          <p:spPr>
            <a:xfrm rot="16200000" flipH="1">
              <a:off x="1928794" y="1214422"/>
              <a:ext cx="142876" cy="142876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 flipH="1" flipV="1">
              <a:off x="1924032" y="1219184"/>
              <a:ext cx="152400" cy="142876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92"/>
          <p:cNvGrpSpPr/>
          <p:nvPr/>
        </p:nvGrpSpPr>
        <p:grpSpPr>
          <a:xfrm>
            <a:off x="3621849" y="2387039"/>
            <a:ext cx="127348" cy="145551"/>
            <a:chOff x="1928794" y="1214422"/>
            <a:chExt cx="142876" cy="152400"/>
          </a:xfrm>
        </p:grpSpPr>
        <p:cxnSp>
          <p:nvCxnSpPr>
            <p:cNvPr id="47" name="Straight Connector 46"/>
            <p:cNvCxnSpPr/>
            <p:nvPr/>
          </p:nvCxnSpPr>
          <p:spPr>
            <a:xfrm rot="16200000" flipH="1">
              <a:off x="1928794" y="1214422"/>
              <a:ext cx="142876" cy="142876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 flipH="1" flipV="1">
              <a:off x="1924032" y="1219184"/>
              <a:ext cx="152400" cy="142876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95"/>
          <p:cNvGrpSpPr/>
          <p:nvPr/>
        </p:nvGrpSpPr>
        <p:grpSpPr>
          <a:xfrm>
            <a:off x="3239806" y="4024499"/>
            <a:ext cx="127348" cy="145551"/>
            <a:chOff x="1928794" y="1214422"/>
            <a:chExt cx="142876" cy="152400"/>
          </a:xfrm>
        </p:grpSpPr>
        <p:cxnSp>
          <p:nvCxnSpPr>
            <p:cNvPr id="45" name="Straight Connector 44"/>
            <p:cNvCxnSpPr/>
            <p:nvPr/>
          </p:nvCxnSpPr>
          <p:spPr>
            <a:xfrm rot="16200000" flipH="1">
              <a:off x="1928794" y="1214422"/>
              <a:ext cx="142876" cy="142876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 flipH="1" flipV="1">
              <a:off x="1924032" y="1219184"/>
              <a:ext cx="152400" cy="142876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98"/>
          <p:cNvGrpSpPr/>
          <p:nvPr/>
        </p:nvGrpSpPr>
        <p:grpSpPr>
          <a:xfrm>
            <a:off x="3303480" y="3205769"/>
            <a:ext cx="127348" cy="145551"/>
            <a:chOff x="1928794" y="1214422"/>
            <a:chExt cx="142876" cy="152400"/>
          </a:xfrm>
        </p:grpSpPr>
        <p:cxnSp>
          <p:nvCxnSpPr>
            <p:cNvPr id="43" name="Straight Connector 42"/>
            <p:cNvCxnSpPr/>
            <p:nvPr/>
          </p:nvCxnSpPr>
          <p:spPr>
            <a:xfrm rot="16200000" flipH="1">
              <a:off x="1928794" y="1214422"/>
              <a:ext cx="142876" cy="142876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 flipH="1" flipV="1">
              <a:off x="1924032" y="1219184"/>
              <a:ext cx="152400" cy="142876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101"/>
          <p:cNvGrpSpPr/>
          <p:nvPr/>
        </p:nvGrpSpPr>
        <p:grpSpPr>
          <a:xfrm>
            <a:off x="1647956" y="5525504"/>
            <a:ext cx="127348" cy="145551"/>
            <a:chOff x="1928794" y="1214422"/>
            <a:chExt cx="142876" cy="152400"/>
          </a:xfrm>
        </p:grpSpPr>
        <p:cxnSp>
          <p:nvCxnSpPr>
            <p:cNvPr id="41" name="Straight Connector 40"/>
            <p:cNvCxnSpPr/>
            <p:nvPr/>
          </p:nvCxnSpPr>
          <p:spPr>
            <a:xfrm rot="16200000" flipH="1">
              <a:off x="1928794" y="1214422"/>
              <a:ext cx="142876" cy="142876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 flipH="1" flipV="1">
              <a:off x="1924032" y="1219184"/>
              <a:ext cx="152400" cy="142876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104"/>
          <p:cNvGrpSpPr/>
          <p:nvPr/>
        </p:nvGrpSpPr>
        <p:grpSpPr>
          <a:xfrm>
            <a:off x="1138565" y="4092727"/>
            <a:ext cx="127348" cy="145551"/>
            <a:chOff x="1928794" y="1214422"/>
            <a:chExt cx="142876" cy="152400"/>
          </a:xfrm>
        </p:grpSpPr>
        <p:cxnSp>
          <p:nvCxnSpPr>
            <p:cNvPr id="39" name="Straight Connector 38"/>
            <p:cNvCxnSpPr/>
            <p:nvPr/>
          </p:nvCxnSpPr>
          <p:spPr>
            <a:xfrm rot="16200000" flipH="1">
              <a:off x="1928794" y="1214422"/>
              <a:ext cx="142876" cy="142876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 flipH="1" flipV="1">
              <a:off x="1924032" y="1219184"/>
              <a:ext cx="152400" cy="142876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4296547" y="1568310"/>
            <a:ext cx="40750" cy="440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A</a:t>
            </a:r>
            <a:endParaRPr lang="en-GB" sz="2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308113" y="5184366"/>
            <a:ext cx="40750" cy="440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B</a:t>
            </a:r>
            <a:endParaRPr lang="en-GB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756521" y="5184366"/>
            <a:ext cx="40750" cy="440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C</a:t>
            </a:r>
            <a:endParaRPr lang="en-GB" sz="2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756521" y="1568310"/>
            <a:ext cx="40750" cy="440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D</a:t>
            </a:r>
            <a:endParaRPr lang="en-GB" sz="2400" b="1" dirty="0"/>
          </a:p>
        </p:txBody>
      </p:sp>
      <p:cxnSp>
        <p:nvCxnSpPr>
          <p:cNvPr id="35" name="Straight Arrow Connector 34"/>
          <p:cNvCxnSpPr/>
          <p:nvPr/>
        </p:nvCxnSpPr>
        <p:spPr>
          <a:xfrm rot="5400000" flipH="1" flipV="1">
            <a:off x="2430183" y="2423467"/>
            <a:ext cx="1364550" cy="1018783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92"/>
          <p:cNvGrpSpPr/>
          <p:nvPr/>
        </p:nvGrpSpPr>
        <p:grpSpPr>
          <a:xfrm>
            <a:off x="6085774" y="1317073"/>
            <a:ext cx="2130456" cy="1959485"/>
            <a:chOff x="6095502" y="1647825"/>
            <a:chExt cx="2130456" cy="19594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78" name="Straight Arrow Connector 77"/>
            <p:cNvCxnSpPr/>
            <p:nvPr/>
          </p:nvCxnSpPr>
          <p:spPr>
            <a:xfrm rot="5400000">
              <a:off x="6267565" y="2252435"/>
              <a:ext cx="1045933" cy="62377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rot="16200000" flipH="1">
              <a:off x="6891336" y="2252435"/>
              <a:ext cx="1045933" cy="62377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7669395" y="3207200"/>
              <a:ext cx="5565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/>
                <a:t>CD</a:t>
              </a:r>
              <a:endParaRPr lang="en-GB" sz="2000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095502" y="3141829"/>
              <a:ext cx="5277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/>
                <a:t>AB</a:t>
              </a:r>
              <a:endParaRPr lang="en-GB" sz="20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700580" y="1647825"/>
              <a:ext cx="8996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/>
                <a:t>ABCD</a:t>
              </a:r>
              <a:endParaRPr lang="en-GB" sz="2000" dirty="0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5538561" y="3214130"/>
            <a:ext cx="1363817" cy="1501890"/>
            <a:chOff x="5548289" y="3544882"/>
            <a:chExt cx="1363817" cy="15018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80" name="Straight Arrow Connector 79"/>
            <p:cNvCxnSpPr/>
            <p:nvPr/>
          </p:nvCxnSpPr>
          <p:spPr>
            <a:xfrm rot="5400000">
              <a:off x="5475856" y="3779955"/>
              <a:ext cx="1045933" cy="5757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rot="16200000" flipH="1">
              <a:off x="5946986" y="3884614"/>
              <a:ext cx="1111304" cy="4318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5548289" y="4590816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/>
                <a:t>A</a:t>
              </a:r>
              <a:endParaRPr lang="en-GB" sz="2000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555918" y="4646662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/>
                <a:t>B</a:t>
              </a:r>
              <a:endParaRPr lang="en-GB" sz="2000" dirty="0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7294858" y="3279501"/>
            <a:ext cx="1406820" cy="1446044"/>
            <a:chOff x="7304586" y="3610253"/>
            <a:chExt cx="1406820" cy="14460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82" name="Straight Arrow Connector 81"/>
            <p:cNvCxnSpPr/>
            <p:nvPr/>
          </p:nvCxnSpPr>
          <p:spPr>
            <a:xfrm rot="5400000">
              <a:off x="7179230" y="3917300"/>
              <a:ext cx="1045933" cy="4318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rot="16200000" flipH="1">
              <a:off x="7683045" y="3845326"/>
              <a:ext cx="1045933" cy="5757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/>
          </p:nvSpPr>
          <p:spPr>
            <a:xfrm>
              <a:off x="7304586" y="4656187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/>
                <a:t>C</a:t>
              </a:r>
              <a:endParaRPr lang="en-GB" sz="2000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8340792" y="4618087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/>
                <a:t>D</a:t>
              </a:r>
              <a:endParaRPr lang="en-GB" sz="2000" dirty="0"/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4893013" y="4922195"/>
            <a:ext cx="2891882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+mj-lt"/>
              </a:rPr>
              <a:t>max A    &gt;  max B</a:t>
            </a:r>
          </a:p>
          <a:p>
            <a:r>
              <a:rPr lang="en-GB" sz="2800" dirty="0" smtClean="0">
                <a:latin typeface="+mj-lt"/>
              </a:rPr>
              <a:t>max D    &gt;  max C</a:t>
            </a:r>
          </a:p>
          <a:p>
            <a:r>
              <a:rPr lang="en-GB" sz="2800" dirty="0" smtClean="0">
                <a:latin typeface="+mj-lt"/>
              </a:rPr>
              <a:t>max AB  &gt;  max DC</a:t>
            </a:r>
            <a:endParaRPr lang="en-GB" sz="28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904" y="306742"/>
            <a:ext cx="8284654" cy="508000"/>
          </a:xfrm>
        </p:spPr>
        <p:txBody>
          <a:bodyPr/>
          <a:lstStyle/>
          <a:p>
            <a:r>
              <a:rPr lang="en-GB" dirty="0" smtClean="0"/>
              <a:t>Approximation: limit buckets considered.</a:t>
            </a:r>
            <a:endParaRPr lang="en-GB" dirty="0"/>
          </a:p>
        </p:txBody>
      </p:sp>
      <p:pic>
        <p:nvPicPr>
          <p:cNvPr id="3" name="Picture 2" descr="kd_accuracy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230" y="1296857"/>
            <a:ext cx="6526106" cy="4969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Approximate KD Trees</a:t>
            </a:r>
            <a:endParaRPr lang="en-GB" dirty="0"/>
          </a:p>
        </p:txBody>
      </p:sp>
      <p:pic>
        <p:nvPicPr>
          <p:cNvPr id="4" name="Picture 3" descr="kd_speed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162" y="1321540"/>
            <a:ext cx="6470802" cy="488657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09875" y="2714626"/>
            <a:ext cx="3371850" cy="776278"/>
          </a:xfrm>
        </p:spPr>
        <p:txBody>
          <a:bodyPr/>
          <a:lstStyle/>
          <a:p>
            <a:pPr algn="l"/>
            <a:r>
              <a:rPr lang="en-GB" sz="4800" dirty="0" smtClean="0">
                <a:effectLst>
                  <a:reflection blurRad="6350" stA="55000" endA="300" endPos="45500" dir="5400000" sy="-100000" algn="bl" rotWithShape="0"/>
                </a:effectLst>
                <a:latin typeface="+mn-lt"/>
              </a:rPr>
              <a:t>conclusions</a:t>
            </a:r>
            <a:endParaRPr lang="en-GB" sz="4800" dirty="0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Integration of Collaborative Filtering with Content information.</a:t>
            </a:r>
          </a:p>
          <a:p>
            <a:r>
              <a:rPr lang="en-GB" dirty="0" smtClean="0"/>
              <a:t>Fast, incremental training.</a:t>
            </a:r>
          </a:p>
          <a:p>
            <a:r>
              <a:rPr lang="en-GB" dirty="0" smtClean="0"/>
              <a:t>Users and items compared in the same space.</a:t>
            </a:r>
          </a:p>
          <a:p>
            <a:r>
              <a:rPr lang="en-GB" dirty="0" smtClean="0"/>
              <a:t>Flexible feedback model.</a:t>
            </a:r>
          </a:p>
          <a:p>
            <a:r>
              <a:rPr lang="en-GB" dirty="0" smtClean="0"/>
              <a:t>Bayesian probabilistic approach.</a:t>
            </a:r>
          </a:p>
          <a:p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0" y="4834647"/>
            <a:ext cx="9144000" cy="2023353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b="4348"/>
          <a:stretch>
            <a:fillRect/>
          </a:stretch>
        </p:blipFill>
        <p:spPr bwMode="auto">
          <a:xfrm>
            <a:off x="3064207" y="4990476"/>
            <a:ext cx="3064216" cy="1711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://gotzune.com/wp-content/uploads/2008/05/friendsprofile.jpg"/>
          <p:cNvPicPr>
            <a:picLocks noChangeAspect="1" noChangeArrowheads="1"/>
          </p:cNvPicPr>
          <p:nvPr/>
        </p:nvPicPr>
        <p:blipFill>
          <a:blip r:embed="rId3" cstate="print"/>
          <a:srcRect l="221" r="3267" b="15819"/>
          <a:stretch>
            <a:fillRect/>
          </a:stretch>
        </p:blipFill>
        <p:spPr bwMode="auto">
          <a:xfrm>
            <a:off x="6254891" y="4984330"/>
            <a:ext cx="3054485" cy="170830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 l="9" t="30306" r="32851" b="25662"/>
          <a:stretch>
            <a:fillRect/>
          </a:stretch>
        </p:blipFill>
        <p:spPr bwMode="auto">
          <a:xfrm>
            <a:off x="-136192" y="4985431"/>
            <a:ext cx="3083668" cy="1707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333375"/>
            <a:ext cx="8420100" cy="508000"/>
          </a:xfrm>
        </p:spPr>
        <p:txBody>
          <a:bodyPr/>
          <a:lstStyle/>
          <a:p>
            <a:r>
              <a:rPr lang="en-GB" dirty="0" smtClean="0"/>
              <a:t>Large scale personal recommendations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2643174" y="4572008"/>
            <a:ext cx="3500462" cy="128588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Down Arrow 5"/>
          <p:cNvSpPr/>
          <p:nvPr/>
        </p:nvSpPr>
        <p:spPr>
          <a:xfrm rot="20170415">
            <a:off x="3787742" y="2547444"/>
            <a:ext cx="276917" cy="1745080"/>
          </a:xfrm>
          <a:prstGeom prst="down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Down Arrow 6"/>
          <p:cNvSpPr/>
          <p:nvPr/>
        </p:nvSpPr>
        <p:spPr>
          <a:xfrm rot="1562176">
            <a:off x="4734997" y="2575779"/>
            <a:ext cx="276917" cy="1750514"/>
          </a:xfrm>
          <a:prstGeom prst="down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928662" y="1785926"/>
            <a:ext cx="2857520" cy="914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User</a:t>
            </a:r>
            <a:endParaRPr lang="en-GB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3286116" y="4857760"/>
            <a:ext cx="561980" cy="581028"/>
          </a:xfrm>
          <a:prstGeom prst="star5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5-Point Star 10"/>
          <p:cNvSpPr/>
          <p:nvPr/>
        </p:nvSpPr>
        <p:spPr>
          <a:xfrm>
            <a:off x="4071934" y="4857760"/>
            <a:ext cx="633418" cy="581028"/>
          </a:xfrm>
          <a:prstGeom prst="star5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5-Point Star 11"/>
          <p:cNvSpPr/>
          <p:nvPr/>
        </p:nvSpPr>
        <p:spPr>
          <a:xfrm>
            <a:off x="4929190" y="4857760"/>
            <a:ext cx="633418" cy="581028"/>
          </a:xfrm>
          <a:prstGeom prst="star5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5000628" y="1785926"/>
            <a:ext cx="2857520" cy="914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Item</a:t>
            </a:r>
            <a:endParaRPr lang="en-GB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6" name="Picture 2" descr="http://www.allteknetworks.com/j04094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857496"/>
            <a:ext cx="1285884" cy="1836979"/>
          </a:xfrm>
          <a:prstGeom prst="rect">
            <a:avLst/>
          </a:prstGeom>
          <a:noFill/>
          <a:ln w="19050"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 descr="http://www.digitalcamerasegment.com/images/Digital%20Camera%2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2857496"/>
            <a:ext cx="1643074" cy="1643074"/>
          </a:xfrm>
          <a:prstGeom prst="rect">
            <a:avLst/>
          </a:prstGeom>
          <a:noFill/>
        </p:spPr>
      </p:pic>
      <p:pic>
        <p:nvPicPr>
          <p:cNvPr id="22530" name="Picture 2" descr="http://www.trustedreviews.com/images/article/inline/4912-CanonIXUS753qua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8610" y="2980154"/>
            <a:ext cx="1876482" cy="1407362"/>
          </a:xfrm>
          <a:prstGeom prst="rect">
            <a:avLst/>
          </a:prstGeom>
          <a:noFill/>
        </p:spPr>
      </p:pic>
      <p:pic>
        <p:nvPicPr>
          <p:cNvPr id="15" name="Picture 2" descr="http://www.truthtechpolygraph.com/assets/images/mouse_click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76095" y="4430656"/>
            <a:ext cx="1960416" cy="1960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Right Arrow 18"/>
          <p:cNvSpPr/>
          <p:nvPr/>
        </p:nvSpPr>
        <p:spPr>
          <a:xfrm flipH="1">
            <a:off x="3080084" y="3288631"/>
            <a:ext cx="2462463" cy="665748"/>
          </a:xfrm>
          <a:prstGeom prst="rightArrow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" descr="http://www.digitalcamrepair.com/images/nikon-d40-digital-camer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04774" y="2887579"/>
            <a:ext cx="1984934" cy="1668430"/>
          </a:xfrm>
          <a:prstGeom prst="rect">
            <a:avLst/>
          </a:prstGeom>
          <a:noFill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96513" y="2794568"/>
            <a:ext cx="2969114" cy="2750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9" grpId="0" animBg="1"/>
      <p:bldP spid="1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Collaborative Filtering</a:t>
            </a:r>
            <a:endParaRPr lang="en-GB" dirty="0"/>
          </a:p>
        </p:txBody>
      </p:sp>
      <p:sp>
        <p:nvSpPr>
          <p:cNvPr id="3" name="Oval 2"/>
          <p:cNvSpPr/>
          <p:nvPr/>
        </p:nvSpPr>
        <p:spPr>
          <a:xfrm>
            <a:off x="2431084" y="2085972"/>
            <a:ext cx="428628" cy="414334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lang="en-GB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3254241" y="2085972"/>
            <a:ext cx="428628" cy="414334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endParaRPr lang="en-GB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4094360" y="2085972"/>
            <a:ext cx="428628" cy="414334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  <a:endParaRPr lang="en-GB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4978886" y="2085972"/>
            <a:ext cx="428628" cy="414334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  <a:endParaRPr lang="en-GB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5869565" y="2085972"/>
            <a:ext cx="428628" cy="414334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  <a:endParaRPr lang="en-GB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6696585" y="2085972"/>
            <a:ext cx="428628" cy="414334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6</a:t>
            </a:r>
            <a:endParaRPr lang="en-GB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1643042" y="3034550"/>
            <a:ext cx="428628" cy="42862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</a:t>
            </a:r>
            <a:endParaRPr lang="en-GB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1643042" y="3886815"/>
            <a:ext cx="428628" cy="42862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</a:t>
            </a:r>
            <a:endParaRPr lang="en-GB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43042" y="4692742"/>
            <a:ext cx="428628" cy="42862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</a:t>
            </a:r>
            <a:endParaRPr lang="en-GB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Oval 11"/>
          <p:cNvSpPr/>
          <p:nvPr/>
        </p:nvSpPr>
        <p:spPr>
          <a:xfrm>
            <a:off x="1643042" y="5462029"/>
            <a:ext cx="428628" cy="42862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</a:t>
            </a:r>
            <a:endParaRPr lang="en-GB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470205" y="4214818"/>
            <a:ext cx="11074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Users</a:t>
            </a:r>
            <a:endParaRPr lang="en-GB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14810" y="1358801"/>
            <a:ext cx="11147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Items</a:t>
            </a:r>
            <a:endParaRPr lang="en-GB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cxnSp>
        <p:nvCxnSpPr>
          <p:cNvPr id="40" name="Shape 43"/>
          <p:cNvCxnSpPr>
            <a:stCxn id="4" idx="4"/>
            <a:endCxn id="92" idx="0"/>
          </p:cNvCxnSpPr>
          <p:nvPr/>
        </p:nvCxnSpPr>
        <p:spPr>
          <a:xfrm rot="5400000">
            <a:off x="3206066" y="2762795"/>
            <a:ext cx="524979" cy="1588"/>
          </a:xfrm>
          <a:prstGeom prst="curvedConnector3">
            <a:avLst>
              <a:gd name="adj1" fmla="val 50000"/>
            </a:avLst>
          </a:prstGeom>
          <a:ln w="34925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hape 43"/>
          <p:cNvCxnSpPr>
            <a:stCxn id="9" idx="6"/>
            <a:endCxn id="92" idx="2"/>
          </p:cNvCxnSpPr>
          <p:nvPr/>
        </p:nvCxnSpPr>
        <p:spPr>
          <a:xfrm>
            <a:off x="2071670" y="3248864"/>
            <a:ext cx="1174540" cy="1588"/>
          </a:xfrm>
          <a:prstGeom prst="curvedConnector3">
            <a:avLst>
              <a:gd name="adj1" fmla="val 50000"/>
            </a:avLst>
          </a:prstGeom>
          <a:ln w="34925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oup 90"/>
          <p:cNvGrpSpPr/>
          <p:nvPr/>
        </p:nvGrpSpPr>
        <p:grpSpPr>
          <a:xfrm>
            <a:off x="3246210" y="3025285"/>
            <a:ext cx="444690" cy="447158"/>
            <a:chOff x="8121794" y="4004527"/>
            <a:chExt cx="444690" cy="447158"/>
          </a:xfrm>
        </p:grpSpPr>
        <p:sp>
          <p:nvSpPr>
            <p:cNvPr id="92" name="Oval 22"/>
            <p:cNvSpPr>
              <a:spLocks noChangeArrowheads="1"/>
            </p:cNvSpPr>
            <p:nvPr/>
          </p:nvSpPr>
          <p:spPr bwMode="auto">
            <a:xfrm>
              <a:off x="8121794" y="4004527"/>
              <a:ext cx="444690" cy="4471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GB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93" name="5-Point Star 92"/>
            <p:cNvSpPr/>
            <p:nvPr/>
          </p:nvSpPr>
          <p:spPr>
            <a:xfrm>
              <a:off x="8275840" y="4166346"/>
              <a:ext cx="132094" cy="131335"/>
            </a:xfrm>
            <a:prstGeom prst="star5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4086329" y="3025285"/>
            <a:ext cx="444690" cy="447158"/>
            <a:chOff x="8121794" y="4004527"/>
            <a:chExt cx="444690" cy="447158"/>
          </a:xfrm>
        </p:grpSpPr>
        <p:sp>
          <p:nvSpPr>
            <p:cNvPr id="107" name="Oval 22"/>
            <p:cNvSpPr>
              <a:spLocks noChangeArrowheads="1"/>
            </p:cNvSpPr>
            <p:nvPr/>
          </p:nvSpPr>
          <p:spPr bwMode="auto">
            <a:xfrm>
              <a:off x="8121794" y="4004527"/>
              <a:ext cx="444690" cy="4471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GB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grpSp>
          <p:nvGrpSpPr>
            <p:cNvPr id="108" name="Group 36"/>
            <p:cNvGrpSpPr/>
            <p:nvPr/>
          </p:nvGrpSpPr>
          <p:grpSpPr>
            <a:xfrm>
              <a:off x="8153653" y="4059666"/>
              <a:ext cx="364704" cy="275714"/>
              <a:chOff x="4969295" y="4861771"/>
              <a:chExt cx="364704" cy="275714"/>
            </a:xfrm>
          </p:grpSpPr>
          <p:grpSp>
            <p:nvGrpSpPr>
              <p:cNvPr id="109" name="Group 35"/>
              <p:cNvGrpSpPr/>
              <p:nvPr/>
            </p:nvGrpSpPr>
            <p:grpSpPr>
              <a:xfrm>
                <a:off x="4969295" y="5006150"/>
                <a:ext cx="364704" cy="131335"/>
                <a:chOff x="4969295" y="5006150"/>
                <a:chExt cx="364704" cy="131335"/>
              </a:xfrm>
            </p:grpSpPr>
            <p:sp>
              <p:nvSpPr>
                <p:cNvPr id="113" name="5-Point Star 112"/>
                <p:cNvSpPr/>
                <p:nvPr/>
              </p:nvSpPr>
              <p:spPr>
                <a:xfrm>
                  <a:off x="5081590" y="5006150"/>
                  <a:ext cx="132094" cy="131335"/>
                </a:xfrm>
                <a:prstGeom prst="star5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4" name="5-Point Star 113"/>
                <p:cNvSpPr/>
                <p:nvPr/>
              </p:nvSpPr>
              <p:spPr>
                <a:xfrm>
                  <a:off x="4969295" y="5006150"/>
                  <a:ext cx="132094" cy="131335"/>
                </a:xfrm>
                <a:prstGeom prst="star5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5" name="5-Point Star 114"/>
                <p:cNvSpPr/>
                <p:nvPr/>
              </p:nvSpPr>
              <p:spPr>
                <a:xfrm>
                  <a:off x="5201905" y="5006150"/>
                  <a:ext cx="132094" cy="131335"/>
                </a:xfrm>
                <a:prstGeom prst="star5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10" name="Group 34"/>
              <p:cNvGrpSpPr/>
              <p:nvPr/>
            </p:nvGrpSpPr>
            <p:grpSpPr>
              <a:xfrm>
                <a:off x="5025442" y="4861771"/>
                <a:ext cx="252410" cy="131335"/>
                <a:chOff x="5009400" y="4861771"/>
                <a:chExt cx="252410" cy="131335"/>
              </a:xfrm>
            </p:grpSpPr>
            <p:sp>
              <p:nvSpPr>
                <p:cNvPr id="111" name="5-Point Star 110"/>
                <p:cNvSpPr/>
                <p:nvPr/>
              </p:nvSpPr>
              <p:spPr>
                <a:xfrm>
                  <a:off x="5009400" y="4861771"/>
                  <a:ext cx="132094" cy="131335"/>
                </a:xfrm>
                <a:prstGeom prst="star5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2" name="5-Point Star 111"/>
                <p:cNvSpPr/>
                <p:nvPr/>
              </p:nvSpPr>
              <p:spPr>
                <a:xfrm>
                  <a:off x="5129716" y="4861771"/>
                  <a:ext cx="132094" cy="131335"/>
                </a:xfrm>
                <a:prstGeom prst="star5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grpSp>
        <p:nvGrpSpPr>
          <p:cNvPr id="128" name="Group 127"/>
          <p:cNvGrpSpPr/>
          <p:nvPr/>
        </p:nvGrpSpPr>
        <p:grpSpPr>
          <a:xfrm>
            <a:off x="2423053" y="3877550"/>
            <a:ext cx="444690" cy="447158"/>
            <a:chOff x="8121794" y="4004527"/>
            <a:chExt cx="444690" cy="447158"/>
          </a:xfrm>
        </p:grpSpPr>
        <p:sp>
          <p:nvSpPr>
            <p:cNvPr id="129" name="Oval 22"/>
            <p:cNvSpPr>
              <a:spLocks noChangeArrowheads="1"/>
            </p:cNvSpPr>
            <p:nvPr/>
          </p:nvSpPr>
          <p:spPr bwMode="auto">
            <a:xfrm>
              <a:off x="8121794" y="4004527"/>
              <a:ext cx="444690" cy="4471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GB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grpSp>
          <p:nvGrpSpPr>
            <p:cNvPr id="130" name="Group 36"/>
            <p:cNvGrpSpPr/>
            <p:nvPr/>
          </p:nvGrpSpPr>
          <p:grpSpPr>
            <a:xfrm>
              <a:off x="8209800" y="4059666"/>
              <a:ext cx="252410" cy="275714"/>
              <a:chOff x="5025442" y="4861771"/>
              <a:chExt cx="252410" cy="275714"/>
            </a:xfrm>
          </p:grpSpPr>
          <p:grpSp>
            <p:nvGrpSpPr>
              <p:cNvPr id="131" name="Group 35"/>
              <p:cNvGrpSpPr/>
              <p:nvPr/>
            </p:nvGrpSpPr>
            <p:grpSpPr>
              <a:xfrm>
                <a:off x="5033463" y="5006150"/>
                <a:ext cx="244389" cy="131335"/>
                <a:chOff x="5033463" y="5006150"/>
                <a:chExt cx="244389" cy="131335"/>
              </a:xfrm>
            </p:grpSpPr>
            <p:sp>
              <p:nvSpPr>
                <p:cNvPr id="135" name="5-Point Star 134"/>
                <p:cNvSpPr/>
                <p:nvPr/>
              </p:nvSpPr>
              <p:spPr>
                <a:xfrm>
                  <a:off x="5145758" y="5006150"/>
                  <a:ext cx="132094" cy="131335"/>
                </a:xfrm>
                <a:prstGeom prst="star5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6" name="5-Point Star 135"/>
                <p:cNvSpPr/>
                <p:nvPr/>
              </p:nvSpPr>
              <p:spPr>
                <a:xfrm>
                  <a:off x="5033463" y="5006150"/>
                  <a:ext cx="132094" cy="131335"/>
                </a:xfrm>
                <a:prstGeom prst="star5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32" name="Group 34"/>
              <p:cNvGrpSpPr/>
              <p:nvPr/>
            </p:nvGrpSpPr>
            <p:grpSpPr>
              <a:xfrm>
                <a:off x="5025442" y="4861771"/>
                <a:ext cx="252410" cy="131335"/>
                <a:chOff x="5009400" y="4861771"/>
                <a:chExt cx="252410" cy="131335"/>
              </a:xfrm>
            </p:grpSpPr>
            <p:sp>
              <p:nvSpPr>
                <p:cNvPr id="133" name="5-Point Star 132"/>
                <p:cNvSpPr/>
                <p:nvPr/>
              </p:nvSpPr>
              <p:spPr>
                <a:xfrm>
                  <a:off x="5009400" y="4861771"/>
                  <a:ext cx="132094" cy="131335"/>
                </a:xfrm>
                <a:prstGeom prst="star5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4" name="5-Point Star 133"/>
                <p:cNvSpPr/>
                <p:nvPr/>
              </p:nvSpPr>
              <p:spPr>
                <a:xfrm>
                  <a:off x="5129716" y="4861771"/>
                  <a:ext cx="132094" cy="131335"/>
                </a:xfrm>
                <a:prstGeom prst="star5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grpSp>
        <p:nvGrpSpPr>
          <p:cNvPr id="137" name="Group 136"/>
          <p:cNvGrpSpPr/>
          <p:nvPr/>
        </p:nvGrpSpPr>
        <p:grpSpPr>
          <a:xfrm>
            <a:off x="4086329" y="3877550"/>
            <a:ext cx="444690" cy="447158"/>
            <a:chOff x="8121794" y="4004527"/>
            <a:chExt cx="444690" cy="447158"/>
          </a:xfrm>
        </p:grpSpPr>
        <p:sp>
          <p:nvSpPr>
            <p:cNvPr id="138" name="Oval 22"/>
            <p:cNvSpPr>
              <a:spLocks noChangeArrowheads="1"/>
            </p:cNvSpPr>
            <p:nvPr/>
          </p:nvSpPr>
          <p:spPr bwMode="auto">
            <a:xfrm>
              <a:off x="8121794" y="4004527"/>
              <a:ext cx="444690" cy="4471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GB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grpSp>
          <p:nvGrpSpPr>
            <p:cNvPr id="139" name="Group 36"/>
            <p:cNvGrpSpPr/>
            <p:nvPr/>
          </p:nvGrpSpPr>
          <p:grpSpPr>
            <a:xfrm>
              <a:off x="8209800" y="4059666"/>
              <a:ext cx="252410" cy="275714"/>
              <a:chOff x="5025442" y="4861771"/>
              <a:chExt cx="252410" cy="275714"/>
            </a:xfrm>
          </p:grpSpPr>
          <p:grpSp>
            <p:nvGrpSpPr>
              <p:cNvPr id="140" name="Group 35"/>
              <p:cNvGrpSpPr/>
              <p:nvPr/>
            </p:nvGrpSpPr>
            <p:grpSpPr>
              <a:xfrm>
                <a:off x="5033463" y="5006150"/>
                <a:ext cx="244389" cy="131335"/>
                <a:chOff x="5033463" y="5006150"/>
                <a:chExt cx="244389" cy="131335"/>
              </a:xfrm>
            </p:grpSpPr>
            <p:sp>
              <p:nvSpPr>
                <p:cNvPr id="144" name="5-Point Star 143"/>
                <p:cNvSpPr/>
                <p:nvPr/>
              </p:nvSpPr>
              <p:spPr>
                <a:xfrm>
                  <a:off x="5145758" y="5006150"/>
                  <a:ext cx="132094" cy="131335"/>
                </a:xfrm>
                <a:prstGeom prst="star5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5" name="5-Point Star 144"/>
                <p:cNvSpPr/>
                <p:nvPr/>
              </p:nvSpPr>
              <p:spPr>
                <a:xfrm>
                  <a:off x="5033463" y="5006150"/>
                  <a:ext cx="132094" cy="131335"/>
                </a:xfrm>
                <a:prstGeom prst="star5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41" name="Group 34"/>
              <p:cNvGrpSpPr/>
              <p:nvPr/>
            </p:nvGrpSpPr>
            <p:grpSpPr>
              <a:xfrm>
                <a:off x="5025442" y="4861771"/>
                <a:ext cx="252410" cy="131335"/>
                <a:chOff x="5009400" y="4861771"/>
                <a:chExt cx="252410" cy="131335"/>
              </a:xfrm>
            </p:grpSpPr>
            <p:sp>
              <p:nvSpPr>
                <p:cNvPr id="142" name="5-Point Star 141"/>
                <p:cNvSpPr/>
                <p:nvPr/>
              </p:nvSpPr>
              <p:spPr>
                <a:xfrm>
                  <a:off x="5009400" y="4861771"/>
                  <a:ext cx="132094" cy="131335"/>
                </a:xfrm>
                <a:prstGeom prst="star5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3" name="5-Point Star 142"/>
                <p:cNvSpPr/>
                <p:nvPr/>
              </p:nvSpPr>
              <p:spPr>
                <a:xfrm>
                  <a:off x="5129716" y="4861771"/>
                  <a:ext cx="132094" cy="131335"/>
                </a:xfrm>
                <a:prstGeom prst="star5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grpSp>
        <p:nvGrpSpPr>
          <p:cNvPr id="146" name="Group 145"/>
          <p:cNvGrpSpPr/>
          <p:nvPr/>
        </p:nvGrpSpPr>
        <p:grpSpPr>
          <a:xfrm>
            <a:off x="4970855" y="3877550"/>
            <a:ext cx="444690" cy="447158"/>
            <a:chOff x="8121794" y="4004527"/>
            <a:chExt cx="444690" cy="447158"/>
          </a:xfrm>
        </p:grpSpPr>
        <p:sp>
          <p:nvSpPr>
            <p:cNvPr id="147" name="Oval 22"/>
            <p:cNvSpPr>
              <a:spLocks noChangeArrowheads="1"/>
            </p:cNvSpPr>
            <p:nvPr/>
          </p:nvSpPr>
          <p:spPr bwMode="auto">
            <a:xfrm>
              <a:off x="8121794" y="4004527"/>
              <a:ext cx="444690" cy="4471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GB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grpSp>
          <p:nvGrpSpPr>
            <p:cNvPr id="148" name="Group 34"/>
            <p:cNvGrpSpPr/>
            <p:nvPr/>
          </p:nvGrpSpPr>
          <p:grpSpPr>
            <a:xfrm>
              <a:off x="8219960" y="4156186"/>
              <a:ext cx="252410" cy="131335"/>
              <a:chOff x="5019560" y="4958291"/>
              <a:chExt cx="252410" cy="131335"/>
            </a:xfrm>
          </p:grpSpPr>
          <p:sp>
            <p:nvSpPr>
              <p:cNvPr id="149" name="5-Point Star 148"/>
              <p:cNvSpPr/>
              <p:nvPr/>
            </p:nvSpPr>
            <p:spPr>
              <a:xfrm>
                <a:off x="5019560" y="4958291"/>
                <a:ext cx="132094" cy="131335"/>
              </a:xfrm>
              <a:prstGeom prst="star5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0" name="5-Point Star 149"/>
              <p:cNvSpPr/>
              <p:nvPr/>
            </p:nvSpPr>
            <p:spPr>
              <a:xfrm>
                <a:off x="5139876" y="4958291"/>
                <a:ext cx="132094" cy="131335"/>
              </a:xfrm>
              <a:prstGeom prst="star5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51" name="Group 150"/>
          <p:cNvGrpSpPr/>
          <p:nvPr/>
        </p:nvGrpSpPr>
        <p:grpSpPr>
          <a:xfrm>
            <a:off x="6688554" y="3877550"/>
            <a:ext cx="444690" cy="447158"/>
            <a:chOff x="8121794" y="4004527"/>
            <a:chExt cx="444690" cy="447158"/>
          </a:xfrm>
        </p:grpSpPr>
        <p:sp>
          <p:nvSpPr>
            <p:cNvPr id="152" name="Oval 22"/>
            <p:cNvSpPr>
              <a:spLocks noChangeArrowheads="1"/>
            </p:cNvSpPr>
            <p:nvPr/>
          </p:nvSpPr>
          <p:spPr bwMode="auto">
            <a:xfrm>
              <a:off x="8121794" y="4004527"/>
              <a:ext cx="444690" cy="4471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GB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grpSp>
          <p:nvGrpSpPr>
            <p:cNvPr id="153" name="Group 36"/>
            <p:cNvGrpSpPr/>
            <p:nvPr/>
          </p:nvGrpSpPr>
          <p:grpSpPr>
            <a:xfrm>
              <a:off x="8153653" y="4059666"/>
              <a:ext cx="364704" cy="275714"/>
              <a:chOff x="4969295" y="4861771"/>
              <a:chExt cx="364704" cy="275714"/>
            </a:xfrm>
          </p:grpSpPr>
          <p:grpSp>
            <p:nvGrpSpPr>
              <p:cNvPr id="154" name="Group 35"/>
              <p:cNvGrpSpPr/>
              <p:nvPr/>
            </p:nvGrpSpPr>
            <p:grpSpPr>
              <a:xfrm>
                <a:off x="4969295" y="5006150"/>
                <a:ext cx="364704" cy="131335"/>
                <a:chOff x="4969295" y="5006150"/>
                <a:chExt cx="364704" cy="131335"/>
              </a:xfrm>
            </p:grpSpPr>
            <p:sp>
              <p:nvSpPr>
                <p:cNvPr id="158" name="5-Point Star 157"/>
                <p:cNvSpPr/>
                <p:nvPr/>
              </p:nvSpPr>
              <p:spPr>
                <a:xfrm>
                  <a:off x="5081590" y="5006150"/>
                  <a:ext cx="132094" cy="131335"/>
                </a:xfrm>
                <a:prstGeom prst="star5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9" name="5-Point Star 158"/>
                <p:cNvSpPr/>
                <p:nvPr/>
              </p:nvSpPr>
              <p:spPr>
                <a:xfrm>
                  <a:off x="4969295" y="5006150"/>
                  <a:ext cx="132094" cy="131335"/>
                </a:xfrm>
                <a:prstGeom prst="star5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0" name="5-Point Star 159"/>
                <p:cNvSpPr/>
                <p:nvPr/>
              </p:nvSpPr>
              <p:spPr>
                <a:xfrm>
                  <a:off x="5201905" y="5006150"/>
                  <a:ext cx="132094" cy="131335"/>
                </a:xfrm>
                <a:prstGeom prst="star5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55" name="Group 34"/>
              <p:cNvGrpSpPr/>
              <p:nvPr/>
            </p:nvGrpSpPr>
            <p:grpSpPr>
              <a:xfrm>
                <a:off x="5025442" y="4861771"/>
                <a:ext cx="252410" cy="131335"/>
                <a:chOff x="5009400" y="4861771"/>
                <a:chExt cx="252410" cy="131335"/>
              </a:xfrm>
            </p:grpSpPr>
            <p:sp>
              <p:nvSpPr>
                <p:cNvPr id="156" name="5-Point Star 155"/>
                <p:cNvSpPr/>
                <p:nvPr/>
              </p:nvSpPr>
              <p:spPr>
                <a:xfrm>
                  <a:off x="5009400" y="4861771"/>
                  <a:ext cx="132094" cy="131335"/>
                </a:xfrm>
                <a:prstGeom prst="star5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7" name="5-Point Star 156"/>
                <p:cNvSpPr/>
                <p:nvPr/>
              </p:nvSpPr>
              <p:spPr>
                <a:xfrm>
                  <a:off x="5129716" y="4861771"/>
                  <a:ext cx="132094" cy="131335"/>
                </a:xfrm>
                <a:prstGeom prst="star5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grpSp>
        <p:nvGrpSpPr>
          <p:cNvPr id="161" name="Group 160"/>
          <p:cNvGrpSpPr/>
          <p:nvPr/>
        </p:nvGrpSpPr>
        <p:grpSpPr>
          <a:xfrm>
            <a:off x="2423053" y="4683477"/>
            <a:ext cx="444690" cy="447158"/>
            <a:chOff x="8121794" y="4004527"/>
            <a:chExt cx="444690" cy="447158"/>
          </a:xfrm>
        </p:grpSpPr>
        <p:sp>
          <p:nvSpPr>
            <p:cNvPr id="162" name="Oval 22"/>
            <p:cNvSpPr>
              <a:spLocks noChangeArrowheads="1"/>
            </p:cNvSpPr>
            <p:nvPr/>
          </p:nvSpPr>
          <p:spPr bwMode="auto">
            <a:xfrm>
              <a:off x="8121794" y="4004527"/>
              <a:ext cx="444690" cy="4471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GB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63" name="5-Point Star 162"/>
            <p:cNvSpPr/>
            <p:nvPr/>
          </p:nvSpPr>
          <p:spPr>
            <a:xfrm>
              <a:off x="8275840" y="4166346"/>
              <a:ext cx="132094" cy="131335"/>
            </a:xfrm>
            <a:prstGeom prst="star5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2423053" y="5452764"/>
            <a:ext cx="444690" cy="447158"/>
            <a:chOff x="8121794" y="4004527"/>
            <a:chExt cx="444690" cy="447158"/>
          </a:xfrm>
        </p:grpSpPr>
        <p:sp>
          <p:nvSpPr>
            <p:cNvPr id="165" name="Oval 22"/>
            <p:cNvSpPr>
              <a:spLocks noChangeArrowheads="1"/>
            </p:cNvSpPr>
            <p:nvPr/>
          </p:nvSpPr>
          <p:spPr bwMode="auto">
            <a:xfrm>
              <a:off x="8121794" y="4004527"/>
              <a:ext cx="444690" cy="4471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GB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grpSp>
          <p:nvGrpSpPr>
            <p:cNvPr id="166" name="Group 36"/>
            <p:cNvGrpSpPr/>
            <p:nvPr/>
          </p:nvGrpSpPr>
          <p:grpSpPr>
            <a:xfrm>
              <a:off x="8153653" y="4059666"/>
              <a:ext cx="364704" cy="275714"/>
              <a:chOff x="4969295" y="4861771"/>
              <a:chExt cx="364704" cy="275714"/>
            </a:xfrm>
          </p:grpSpPr>
          <p:grpSp>
            <p:nvGrpSpPr>
              <p:cNvPr id="167" name="Group 35"/>
              <p:cNvGrpSpPr/>
              <p:nvPr/>
            </p:nvGrpSpPr>
            <p:grpSpPr>
              <a:xfrm>
                <a:off x="4969295" y="5006150"/>
                <a:ext cx="364704" cy="131335"/>
                <a:chOff x="4969295" y="5006150"/>
                <a:chExt cx="364704" cy="131335"/>
              </a:xfrm>
            </p:grpSpPr>
            <p:sp>
              <p:nvSpPr>
                <p:cNvPr id="171" name="5-Point Star 170"/>
                <p:cNvSpPr/>
                <p:nvPr/>
              </p:nvSpPr>
              <p:spPr>
                <a:xfrm>
                  <a:off x="5081590" y="5006150"/>
                  <a:ext cx="132094" cy="131335"/>
                </a:xfrm>
                <a:prstGeom prst="star5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2" name="5-Point Star 171"/>
                <p:cNvSpPr/>
                <p:nvPr/>
              </p:nvSpPr>
              <p:spPr>
                <a:xfrm>
                  <a:off x="4969295" y="5006150"/>
                  <a:ext cx="132094" cy="131335"/>
                </a:xfrm>
                <a:prstGeom prst="star5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3" name="5-Point Star 172"/>
                <p:cNvSpPr/>
                <p:nvPr/>
              </p:nvSpPr>
              <p:spPr>
                <a:xfrm>
                  <a:off x="5201905" y="5006150"/>
                  <a:ext cx="132094" cy="131335"/>
                </a:xfrm>
                <a:prstGeom prst="star5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68" name="Group 34"/>
              <p:cNvGrpSpPr/>
              <p:nvPr/>
            </p:nvGrpSpPr>
            <p:grpSpPr>
              <a:xfrm>
                <a:off x="5025442" y="4861771"/>
                <a:ext cx="252410" cy="131335"/>
                <a:chOff x="5009400" y="4861771"/>
                <a:chExt cx="252410" cy="131335"/>
              </a:xfrm>
            </p:grpSpPr>
            <p:sp>
              <p:nvSpPr>
                <p:cNvPr id="169" name="5-Point Star 168"/>
                <p:cNvSpPr/>
                <p:nvPr/>
              </p:nvSpPr>
              <p:spPr>
                <a:xfrm>
                  <a:off x="5009400" y="4861771"/>
                  <a:ext cx="132094" cy="131335"/>
                </a:xfrm>
                <a:prstGeom prst="star5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0" name="5-Point Star 169"/>
                <p:cNvSpPr/>
                <p:nvPr/>
              </p:nvSpPr>
              <p:spPr>
                <a:xfrm>
                  <a:off x="5129716" y="4861771"/>
                  <a:ext cx="132094" cy="131335"/>
                </a:xfrm>
                <a:prstGeom prst="star5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grpSp>
        <p:nvGrpSpPr>
          <p:cNvPr id="174" name="Group 173"/>
          <p:cNvGrpSpPr/>
          <p:nvPr/>
        </p:nvGrpSpPr>
        <p:grpSpPr>
          <a:xfrm>
            <a:off x="3246210" y="5452764"/>
            <a:ext cx="444690" cy="447158"/>
            <a:chOff x="8121794" y="4004527"/>
            <a:chExt cx="444690" cy="447158"/>
          </a:xfrm>
        </p:grpSpPr>
        <p:sp>
          <p:nvSpPr>
            <p:cNvPr id="175" name="Oval 22"/>
            <p:cNvSpPr>
              <a:spLocks noChangeArrowheads="1"/>
            </p:cNvSpPr>
            <p:nvPr/>
          </p:nvSpPr>
          <p:spPr bwMode="auto">
            <a:xfrm>
              <a:off x="8121794" y="4004527"/>
              <a:ext cx="444690" cy="4471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GB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76" name="5-Point Star 175"/>
            <p:cNvSpPr/>
            <p:nvPr/>
          </p:nvSpPr>
          <p:spPr>
            <a:xfrm>
              <a:off x="8275840" y="4166346"/>
              <a:ext cx="132094" cy="131335"/>
            </a:xfrm>
            <a:prstGeom prst="star5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4970855" y="5452764"/>
            <a:ext cx="444690" cy="447158"/>
            <a:chOff x="8121794" y="4004527"/>
            <a:chExt cx="444690" cy="447158"/>
          </a:xfrm>
        </p:grpSpPr>
        <p:sp>
          <p:nvSpPr>
            <p:cNvPr id="178" name="Oval 22"/>
            <p:cNvSpPr>
              <a:spLocks noChangeArrowheads="1"/>
            </p:cNvSpPr>
            <p:nvPr/>
          </p:nvSpPr>
          <p:spPr bwMode="auto">
            <a:xfrm>
              <a:off x="8121794" y="4004527"/>
              <a:ext cx="444690" cy="4471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GB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grpSp>
          <p:nvGrpSpPr>
            <p:cNvPr id="179" name="Group 34"/>
            <p:cNvGrpSpPr/>
            <p:nvPr/>
          </p:nvGrpSpPr>
          <p:grpSpPr>
            <a:xfrm>
              <a:off x="8219960" y="4156186"/>
              <a:ext cx="252410" cy="131335"/>
              <a:chOff x="5019560" y="4958291"/>
              <a:chExt cx="252410" cy="131335"/>
            </a:xfrm>
          </p:grpSpPr>
          <p:sp>
            <p:nvSpPr>
              <p:cNvPr id="180" name="5-Point Star 179"/>
              <p:cNvSpPr/>
              <p:nvPr/>
            </p:nvSpPr>
            <p:spPr>
              <a:xfrm>
                <a:off x="5019560" y="4958291"/>
                <a:ext cx="132094" cy="131335"/>
              </a:xfrm>
              <a:prstGeom prst="star5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1" name="5-Point Star 180"/>
              <p:cNvSpPr/>
              <p:nvPr/>
            </p:nvSpPr>
            <p:spPr>
              <a:xfrm>
                <a:off x="5139876" y="4958291"/>
                <a:ext cx="132094" cy="131335"/>
              </a:xfrm>
              <a:prstGeom prst="star5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83" name="Oval 22"/>
          <p:cNvSpPr>
            <a:spLocks noChangeArrowheads="1"/>
          </p:cNvSpPr>
          <p:nvPr/>
        </p:nvSpPr>
        <p:spPr bwMode="auto">
          <a:xfrm>
            <a:off x="4086329" y="5452764"/>
            <a:ext cx="444690" cy="447158"/>
          </a:xfrm>
          <a:prstGeom prst="ellipse">
            <a:avLst/>
          </a:prstGeom>
          <a:solidFill>
            <a:schemeClr val="bg1">
              <a:lumMod val="75000"/>
              <a:alpha val="40000"/>
            </a:schemeClr>
          </a:solidFill>
          <a:ln w="25400">
            <a:solidFill>
              <a:schemeClr val="tx1">
                <a:alpha val="2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en-GB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?</a:t>
            </a:r>
            <a:endParaRPr lang="en-GB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5" name="Oval 22"/>
          <p:cNvSpPr>
            <a:spLocks noChangeArrowheads="1"/>
          </p:cNvSpPr>
          <p:nvPr/>
        </p:nvSpPr>
        <p:spPr bwMode="auto">
          <a:xfrm>
            <a:off x="5861534" y="5452764"/>
            <a:ext cx="444690" cy="447158"/>
          </a:xfrm>
          <a:prstGeom prst="ellipse">
            <a:avLst/>
          </a:prstGeom>
          <a:solidFill>
            <a:schemeClr val="bg1">
              <a:lumMod val="75000"/>
              <a:alpha val="40000"/>
            </a:schemeClr>
          </a:solidFill>
          <a:ln w="25400">
            <a:solidFill>
              <a:schemeClr val="tx1">
                <a:alpha val="2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en-GB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?</a:t>
            </a:r>
            <a:endParaRPr lang="en-GB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6" name="Oval 22"/>
          <p:cNvSpPr>
            <a:spLocks noChangeArrowheads="1"/>
          </p:cNvSpPr>
          <p:nvPr/>
        </p:nvSpPr>
        <p:spPr bwMode="auto">
          <a:xfrm>
            <a:off x="6688554" y="5452764"/>
            <a:ext cx="444690" cy="447158"/>
          </a:xfrm>
          <a:prstGeom prst="ellipse">
            <a:avLst/>
          </a:prstGeom>
          <a:solidFill>
            <a:schemeClr val="bg1">
              <a:lumMod val="75000"/>
              <a:alpha val="40000"/>
            </a:schemeClr>
          </a:solidFill>
          <a:ln w="25400">
            <a:solidFill>
              <a:schemeClr val="tx1">
                <a:alpha val="2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en-GB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?</a:t>
            </a:r>
            <a:endParaRPr lang="en-GB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191" name="Shape 43"/>
          <p:cNvCxnSpPr>
            <a:stCxn id="9" idx="4"/>
            <a:endCxn id="107" idx="4"/>
          </p:cNvCxnSpPr>
          <p:nvPr/>
        </p:nvCxnSpPr>
        <p:spPr>
          <a:xfrm rot="16200000" flipH="1">
            <a:off x="3078383" y="2242151"/>
            <a:ext cx="9265" cy="2451318"/>
          </a:xfrm>
          <a:prstGeom prst="curvedConnector3">
            <a:avLst>
              <a:gd name="adj1" fmla="val 2567350"/>
            </a:avLst>
          </a:prstGeom>
          <a:ln w="34925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hape 43"/>
          <p:cNvCxnSpPr>
            <a:stCxn id="5" idx="4"/>
            <a:endCxn id="107" idx="0"/>
          </p:cNvCxnSpPr>
          <p:nvPr/>
        </p:nvCxnSpPr>
        <p:spPr>
          <a:xfrm rot="5400000">
            <a:off x="4046185" y="2762795"/>
            <a:ext cx="524979" cy="1588"/>
          </a:xfrm>
          <a:prstGeom prst="curvedConnector3">
            <a:avLst>
              <a:gd name="adj1" fmla="val 50000"/>
            </a:avLst>
          </a:prstGeom>
          <a:ln w="34925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hape 43"/>
          <p:cNvCxnSpPr>
            <a:stCxn id="4" idx="6"/>
            <a:endCxn id="175" idx="6"/>
          </p:cNvCxnSpPr>
          <p:nvPr/>
        </p:nvCxnSpPr>
        <p:spPr>
          <a:xfrm>
            <a:off x="3682869" y="2293139"/>
            <a:ext cx="8031" cy="3383204"/>
          </a:xfrm>
          <a:prstGeom prst="curvedConnector3">
            <a:avLst>
              <a:gd name="adj1" fmla="val 2946470"/>
            </a:avLst>
          </a:prstGeom>
          <a:ln w="34925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hape 43"/>
          <p:cNvCxnSpPr>
            <a:stCxn id="5" idx="6"/>
            <a:endCxn id="138" idx="6"/>
          </p:cNvCxnSpPr>
          <p:nvPr/>
        </p:nvCxnSpPr>
        <p:spPr>
          <a:xfrm>
            <a:off x="4522988" y="2293139"/>
            <a:ext cx="8031" cy="1807990"/>
          </a:xfrm>
          <a:prstGeom prst="curvedConnector3">
            <a:avLst>
              <a:gd name="adj1" fmla="val 2946470"/>
            </a:avLst>
          </a:prstGeom>
          <a:ln w="34925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hape 43"/>
          <p:cNvCxnSpPr>
            <a:stCxn id="6" idx="4"/>
            <a:endCxn id="147" idx="0"/>
          </p:cNvCxnSpPr>
          <p:nvPr/>
        </p:nvCxnSpPr>
        <p:spPr>
          <a:xfrm rot="5400000">
            <a:off x="4504578" y="3188928"/>
            <a:ext cx="1377244" cy="1588"/>
          </a:xfrm>
          <a:prstGeom prst="curvedConnector3">
            <a:avLst>
              <a:gd name="adj1" fmla="val 50000"/>
            </a:avLst>
          </a:prstGeom>
          <a:ln w="34925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hape 43"/>
          <p:cNvCxnSpPr>
            <a:stCxn id="8" idx="4"/>
            <a:endCxn id="152" idx="0"/>
          </p:cNvCxnSpPr>
          <p:nvPr/>
        </p:nvCxnSpPr>
        <p:spPr>
          <a:xfrm rot="5400000">
            <a:off x="6222277" y="3188928"/>
            <a:ext cx="1377244" cy="1588"/>
          </a:xfrm>
          <a:prstGeom prst="curvedConnector3">
            <a:avLst>
              <a:gd name="adj1" fmla="val 50000"/>
            </a:avLst>
          </a:prstGeom>
          <a:ln w="34925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hape 43"/>
          <p:cNvCxnSpPr>
            <a:stCxn id="6" idx="6"/>
            <a:endCxn id="178" idx="6"/>
          </p:cNvCxnSpPr>
          <p:nvPr/>
        </p:nvCxnSpPr>
        <p:spPr>
          <a:xfrm>
            <a:off x="5407514" y="2293139"/>
            <a:ext cx="8031" cy="3383204"/>
          </a:xfrm>
          <a:prstGeom prst="curvedConnector3">
            <a:avLst>
              <a:gd name="adj1" fmla="val 2946470"/>
            </a:avLst>
          </a:prstGeom>
          <a:ln w="34925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hape 43"/>
          <p:cNvCxnSpPr>
            <a:stCxn id="10" idx="6"/>
            <a:endCxn id="129" idx="2"/>
          </p:cNvCxnSpPr>
          <p:nvPr/>
        </p:nvCxnSpPr>
        <p:spPr>
          <a:xfrm>
            <a:off x="2071670" y="4101129"/>
            <a:ext cx="351383" cy="1588"/>
          </a:xfrm>
          <a:prstGeom prst="curvedConnector3">
            <a:avLst>
              <a:gd name="adj1" fmla="val 50000"/>
            </a:avLst>
          </a:prstGeom>
          <a:ln w="34925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hape 43"/>
          <p:cNvCxnSpPr>
            <a:stCxn id="10" idx="4"/>
            <a:endCxn id="147" idx="4"/>
          </p:cNvCxnSpPr>
          <p:nvPr/>
        </p:nvCxnSpPr>
        <p:spPr>
          <a:xfrm rot="16200000" flipH="1">
            <a:off x="3520646" y="2652153"/>
            <a:ext cx="9265" cy="3335844"/>
          </a:xfrm>
          <a:prstGeom prst="curvedConnector3">
            <a:avLst>
              <a:gd name="adj1" fmla="val 3562602"/>
            </a:avLst>
          </a:prstGeom>
          <a:ln w="34925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hape 43"/>
          <p:cNvCxnSpPr>
            <a:stCxn id="10" idx="4"/>
            <a:endCxn id="138" idx="4"/>
          </p:cNvCxnSpPr>
          <p:nvPr/>
        </p:nvCxnSpPr>
        <p:spPr>
          <a:xfrm rot="16200000" flipH="1">
            <a:off x="3078383" y="3094416"/>
            <a:ext cx="9265" cy="2451318"/>
          </a:xfrm>
          <a:prstGeom prst="curvedConnector3">
            <a:avLst>
              <a:gd name="adj1" fmla="val 2567350"/>
            </a:avLst>
          </a:prstGeom>
          <a:ln w="34925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hape 43"/>
          <p:cNvCxnSpPr>
            <a:stCxn id="3" idx="4"/>
            <a:endCxn id="129" idx="0"/>
          </p:cNvCxnSpPr>
          <p:nvPr/>
        </p:nvCxnSpPr>
        <p:spPr>
          <a:xfrm rot="5400000">
            <a:off x="1956776" y="3188928"/>
            <a:ext cx="1377244" cy="1588"/>
          </a:xfrm>
          <a:prstGeom prst="curvedConnector3">
            <a:avLst>
              <a:gd name="adj1" fmla="val 50000"/>
            </a:avLst>
          </a:prstGeom>
          <a:ln w="34925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hape 43"/>
          <p:cNvCxnSpPr>
            <a:stCxn id="10" idx="4"/>
            <a:endCxn id="152" idx="4"/>
          </p:cNvCxnSpPr>
          <p:nvPr/>
        </p:nvCxnSpPr>
        <p:spPr>
          <a:xfrm rot="16200000" flipH="1">
            <a:off x="4379495" y="1793303"/>
            <a:ext cx="9265" cy="5053543"/>
          </a:xfrm>
          <a:prstGeom prst="curvedConnector3">
            <a:avLst>
              <a:gd name="adj1" fmla="val 4557821"/>
            </a:avLst>
          </a:prstGeom>
          <a:ln w="34925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hape 43"/>
          <p:cNvCxnSpPr>
            <a:stCxn id="11" idx="6"/>
            <a:endCxn id="162" idx="2"/>
          </p:cNvCxnSpPr>
          <p:nvPr/>
        </p:nvCxnSpPr>
        <p:spPr>
          <a:xfrm>
            <a:off x="2071670" y="4907056"/>
            <a:ext cx="351383" cy="1588"/>
          </a:xfrm>
          <a:prstGeom prst="curvedConnector3">
            <a:avLst>
              <a:gd name="adj1" fmla="val 50000"/>
            </a:avLst>
          </a:prstGeom>
          <a:ln w="34925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hape 43"/>
          <p:cNvCxnSpPr>
            <a:stCxn id="3" idx="6"/>
            <a:endCxn id="162" idx="6"/>
          </p:cNvCxnSpPr>
          <p:nvPr/>
        </p:nvCxnSpPr>
        <p:spPr>
          <a:xfrm>
            <a:off x="2859712" y="2293139"/>
            <a:ext cx="8031" cy="2613917"/>
          </a:xfrm>
          <a:prstGeom prst="curvedConnector3">
            <a:avLst>
              <a:gd name="adj1" fmla="val 2181037"/>
            </a:avLst>
          </a:prstGeom>
          <a:ln w="34925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hape 43"/>
          <p:cNvCxnSpPr>
            <a:stCxn id="3" idx="6"/>
            <a:endCxn id="165" idx="6"/>
          </p:cNvCxnSpPr>
          <p:nvPr/>
        </p:nvCxnSpPr>
        <p:spPr>
          <a:xfrm>
            <a:off x="2859712" y="2293139"/>
            <a:ext cx="8031" cy="3383204"/>
          </a:xfrm>
          <a:prstGeom prst="curvedConnector3">
            <a:avLst>
              <a:gd name="adj1" fmla="val 2946471"/>
            </a:avLst>
          </a:prstGeom>
          <a:ln w="34925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hape 43"/>
          <p:cNvCxnSpPr>
            <a:stCxn id="12" idx="6"/>
            <a:endCxn id="165" idx="2"/>
          </p:cNvCxnSpPr>
          <p:nvPr/>
        </p:nvCxnSpPr>
        <p:spPr>
          <a:xfrm>
            <a:off x="2071670" y="5676343"/>
            <a:ext cx="351383" cy="1588"/>
          </a:xfrm>
          <a:prstGeom prst="curvedConnector3">
            <a:avLst>
              <a:gd name="adj1" fmla="val 50000"/>
            </a:avLst>
          </a:prstGeom>
          <a:ln w="34925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hape 43"/>
          <p:cNvCxnSpPr>
            <a:stCxn id="12" idx="4"/>
            <a:endCxn id="175" idx="4"/>
          </p:cNvCxnSpPr>
          <p:nvPr/>
        </p:nvCxnSpPr>
        <p:spPr>
          <a:xfrm rot="16200000" flipH="1">
            <a:off x="2658323" y="5089689"/>
            <a:ext cx="9265" cy="1611199"/>
          </a:xfrm>
          <a:prstGeom prst="curvedConnector3">
            <a:avLst>
              <a:gd name="adj1" fmla="val 1820929"/>
            </a:avLst>
          </a:prstGeom>
          <a:ln w="34925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hape 43"/>
          <p:cNvCxnSpPr>
            <a:stCxn id="12" idx="4"/>
            <a:endCxn id="178" idx="4"/>
          </p:cNvCxnSpPr>
          <p:nvPr/>
        </p:nvCxnSpPr>
        <p:spPr>
          <a:xfrm rot="16200000" flipH="1">
            <a:off x="3520646" y="4227367"/>
            <a:ext cx="9265" cy="3335844"/>
          </a:xfrm>
          <a:prstGeom prst="curvedConnector3">
            <a:avLst>
              <a:gd name="adj1" fmla="val 3230837"/>
            </a:avLst>
          </a:prstGeom>
          <a:ln w="34925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ounded Rectangle 104"/>
          <p:cNvSpPr/>
          <p:nvPr/>
        </p:nvSpPr>
        <p:spPr>
          <a:xfrm>
            <a:off x="-323851" y="-857250"/>
            <a:ext cx="9782175" cy="8258175"/>
          </a:xfrm>
          <a:prstGeom prst="roundRect">
            <a:avLst/>
          </a:prstGeom>
          <a:solidFill>
            <a:schemeClr val="bg2">
              <a:lumMod val="75000"/>
              <a:alpha val="91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400" dirty="0"/>
          </a:p>
        </p:txBody>
      </p:sp>
      <p:sp>
        <p:nvSpPr>
          <p:cNvPr id="106" name="Content Placeholder 3"/>
          <p:cNvSpPr txBox="1">
            <a:spLocks/>
          </p:cNvSpPr>
          <p:nvPr/>
        </p:nvSpPr>
        <p:spPr>
          <a:xfrm>
            <a:off x="2933700" y="2560639"/>
            <a:ext cx="4095750" cy="7159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6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Metadata?</a:t>
            </a:r>
            <a:endParaRPr kumimoji="0" lang="en-GB" sz="6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9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0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2" dur="indefinite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3" dur="indefinite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5" dur="indefinite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6" dur="indefinite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8" dur="indefinite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9" dur="indefinite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1" dur="indefinite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2" dur="indefinite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4" dur="indefinite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5" dur="indefinite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7" dur="indefinite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8" dur="indefinite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0" dur="indefinite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1" dur="indefinite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3" dur="indefinite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4" dur="indefinite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6" dur="indefinite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7" dur="indefinite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9" dur="indefinite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0" dur="indefinite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2" dur="indefinite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3" dur="indefinite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5" dur="indefinite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6" dur="indefinite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8" dur="indefinite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9" dur="indefinite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1" dur="indefinite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2" dur="indefinite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4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5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7" dur="indefinite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8" dur="indefinite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0" dur="indefinite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1" dur="indefinite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3" dur="indefinite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4" dur="indefinite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6" dur="indefinite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7" dur="indefinite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 animBg="1"/>
      <p:bldP spid="185" grpId="0" animBg="1"/>
      <p:bldP spid="186" grpId="0" animBg="1"/>
      <p:bldP spid="105" grpId="0" animBg="1"/>
      <p:bldP spid="1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8150" y="1484313"/>
            <a:ext cx="3829049" cy="4587893"/>
          </a:xfrm>
        </p:spPr>
        <p:txBody>
          <a:bodyPr/>
          <a:lstStyle/>
          <a:p>
            <a:r>
              <a:rPr lang="en-GB" dirty="0" smtClean="0"/>
              <a:t>Large Scale Personal Recommendations:</a:t>
            </a:r>
          </a:p>
          <a:p>
            <a:pPr lvl="1"/>
            <a:r>
              <a:rPr lang="en-GB" dirty="0" smtClean="0"/>
              <a:t>Products.</a:t>
            </a:r>
          </a:p>
          <a:p>
            <a:pPr lvl="1"/>
            <a:r>
              <a:rPr lang="en-GB" dirty="0" smtClean="0"/>
              <a:t>Services.</a:t>
            </a:r>
          </a:p>
          <a:p>
            <a:pPr lvl="1"/>
            <a:r>
              <a:rPr lang="en-GB" dirty="0" smtClean="0"/>
              <a:t>People.</a:t>
            </a:r>
          </a:p>
          <a:p>
            <a:r>
              <a:rPr lang="en-GB" dirty="0" smtClean="0"/>
              <a:t>Leverage user and item metadata. </a:t>
            </a:r>
          </a:p>
          <a:p>
            <a:r>
              <a:rPr lang="en-GB" dirty="0" smtClean="0"/>
              <a:t>Flexible feedback:</a:t>
            </a:r>
          </a:p>
          <a:p>
            <a:pPr lvl="1"/>
            <a:r>
              <a:rPr lang="en-GB" dirty="0" smtClean="0"/>
              <a:t>Ratings.</a:t>
            </a:r>
          </a:p>
          <a:p>
            <a:pPr lvl="1"/>
            <a:r>
              <a:rPr lang="en-GB" dirty="0" smtClean="0"/>
              <a:t>Clicks.</a:t>
            </a:r>
          </a:p>
          <a:p>
            <a:r>
              <a:rPr lang="en-GB" dirty="0" smtClean="0"/>
              <a:t>Incremental Training.</a:t>
            </a:r>
            <a:endParaRPr lang="en-GB" dirty="0"/>
          </a:p>
        </p:txBody>
      </p:sp>
      <p:pic>
        <p:nvPicPr>
          <p:cNvPr id="2050" name="Picture 2" descr="http://terri1611.files.wordpress.com/2008/04/iceburg-72655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3527" y="0"/>
            <a:ext cx="5020498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4" y="333375"/>
            <a:ext cx="3600451" cy="508000"/>
          </a:xfrm>
        </p:spPr>
        <p:txBody>
          <a:bodyPr/>
          <a:lstStyle/>
          <a:p>
            <a:r>
              <a:rPr lang="en-GB" sz="6000" dirty="0" smtClean="0"/>
              <a:t>Goals</a:t>
            </a:r>
            <a:endParaRPr lang="en-GB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17495" y="2695576"/>
            <a:ext cx="3554730" cy="776278"/>
          </a:xfrm>
        </p:spPr>
        <p:txBody>
          <a:bodyPr/>
          <a:lstStyle/>
          <a:p>
            <a:pPr algn="l"/>
            <a:r>
              <a:rPr lang="en-GB" sz="4800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</a:rPr>
              <a:t>factor graphs</a:t>
            </a:r>
            <a:endParaRPr lang="en-GB" sz="4800" dirty="0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l="23580" t="38374" r="42781" b="54286"/>
          <a:stretch>
            <a:fillRect/>
          </a:stretch>
        </p:blipFill>
        <p:spPr bwMode="auto">
          <a:xfrm>
            <a:off x="0" y="2087880"/>
            <a:ext cx="9164144" cy="123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07920" y="2682240"/>
            <a:ext cx="5958840" cy="427663"/>
          </a:xfrm>
        </p:spPr>
        <p:txBody>
          <a:bodyPr/>
          <a:lstStyle/>
          <a:p>
            <a:pPr algn="l"/>
            <a:r>
              <a:rPr lang="en-GB" sz="2800" dirty="0" smtClean="0">
                <a:solidFill>
                  <a:schemeClr val="tx1"/>
                </a:solidFill>
                <a:latin typeface="+mn-lt"/>
              </a:rPr>
              <a:t>factor graphs</a:t>
            </a:r>
            <a:endParaRPr lang="en-GB" sz="28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8000" t="8381" r="43333" b="36914"/>
          <a:stretch>
            <a:fillRect/>
          </a:stretch>
        </p:blipFill>
        <p:spPr bwMode="auto">
          <a:xfrm>
            <a:off x="335280" y="0"/>
            <a:ext cx="77558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 5"/>
          <p:cNvGrpSpPr/>
          <p:nvPr/>
        </p:nvGrpSpPr>
        <p:grpSpPr>
          <a:xfrm>
            <a:off x="123825" y="-114299"/>
            <a:ext cx="8048625" cy="7362825"/>
            <a:chOff x="123825" y="-114299"/>
            <a:chExt cx="8048625" cy="7362825"/>
          </a:xfrm>
        </p:grpSpPr>
        <p:sp>
          <p:nvSpPr>
            <p:cNvPr id="3" name="Rectangle 2"/>
            <p:cNvSpPr/>
            <p:nvPr/>
          </p:nvSpPr>
          <p:spPr>
            <a:xfrm>
              <a:off x="7572375" y="2124076"/>
              <a:ext cx="600075" cy="285750"/>
            </a:xfrm>
            <a:prstGeom prst="rect">
              <a:avLst/>
            </a:prstGeom>
            <a:solidFill>
              <a:schemeClr val="bg1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23875" y="2447926"/>
              <a:ext cx="7610475" cy="4800600"/>
            </a:xfrm>
            <a:prstGeom prst="rect">
              <a:avLst/>
            </a:prstGeom>
            <a:solidFill>
              <a:schemeClr val="bg1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23825" y="-114299"/>
              <a:ext cx="8029575" cy="2038350"/>
            </a:xfrm>
            <a:prstGeom prst="rect">
              <a:avLst/>
            </a:prstGeom>
            <a:solidFill>
              <a:schemeClr val="bg1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E -o $(base).ps $(base).dvi"/>
  <p:tag name="EXTERNALEDITCOMMAND" val="notepad %"/>
  <p:tag name="GHOSTSCRIPTCOMMAND" val="gswin32c.exe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2"/>
  <p:tag name="DEFAULTFONTSIZE" val="10"/>
  <p:tag name="DEFAULTWIDTH" val="392"/>
  <p:tag name="DEFAULTHEIGHT" val="33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textcolor{blue}{&#10;\begin{eqnarray*}&#10;p(y,\mathbf{t},d|\mathbf{s}) &amp;=&amp; \prod_i p(t_i|s_i) \cdot p(d|t_1,t_2) \cdot p(y|d)\\&#10;\end{eqnarray*}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81"/>
  <p:tag name="BOXFONT" val="10"/>
  <p:tag name="BOXWRAP" val="False"/>
  <p:tag name="WORKAROUNDTRANSPARENCYBUG" val="False"/>
  <p:tag name="ALLOWFONTSUBSTITUTION" val="False"/>
  <p:tag name="BITMAPFORMAT" val="png16m"/>
  <p:tag name="ORIGWIDTH" val="417.0009"/>
  <p:tag name="PICTUREFILESIZE" val="2774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t_1|s_1)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81"/>
  <p:tag name="BOXFONT" val="10"/>
  <p:tag name="BOXWRAP" val="False"/>
  <p:tag name="WORKAROUNDTRANSPARENCYBUG" val="False"/>
  <p:tag name="ALLOWFONTSUBSTITUTION" val="False"/>
  <p:tag name="BITMAPFORMAT" val="pngmono"/>
  <p:tag name="ORIGWIDTH" val="73.98016"/>
  <p:tag name="PICTUREFILESIZE" val="222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t_2|s_2)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81"/>
  <p:tag name="BOXFONT" val="10"/>
  <p:tag name="BOXWRAP" val="False"/>
  <p:tag name="WORKAROUNDTRANSPARENCYBUG" val="False"/>
  <p:tag name="ALLOWFONTSUBSTITUTION" val="False"/>
  <p:tag name="BITMAPFORMAT" val="pngmono"/>
  <p:tag name="ORIGWIDTH" val="73.98016"/>
  <p:tag name="PICTUREFILESIZE" val="260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textcolor{blue}{&#10;\begin{eqnarray*}&#10;p(y|\mathbf{s}) &amp;=&amp; \sum_{\textcolor{red}{\mathbf{t}}} \sum_{\textcolor{red}{d}} p(y,\textcolor{red}{\mathbf{t}},\textcolor{red}{d}|\mathbf{s})\\&#10;\end{eqnarray*}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81"/>
  <p:tag name="BOXFONT" val="10"/>
  <p:tag name="BOXWRAP" val="False"/>
  <p:tag name="WORKAROUNDTRANSPARENCYBUG" val="False"/>
  <p:tag name="ALLOWFONTSUBSTITUTION" val="False"/>
  <p:tag name="BITMAPFORMAT" val="png16m"/>
  <p:tag name="ORIGWIDTH" val="258.0005"/>
  <p:tag name="PICTUREFILESIZE" val="1893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textcolor{blue}{&#10;\begin{eqnarray*}&#10;p(\mathbf{s}|y) &amp;=&amp; p(\mathbf{s})\cdot \sum_{\textcolor{red}{\mathbf{t}}} \prod_i p(\textcolor{red}{t_i}|s_i) \sum_{\textcolor{red}{d}}  p(\textcolor{red}{d}|\textcolor{red}{t_1},\textcolor{red}{t_2})p(y|\textcolor{red}{d})\\&#10;\end{eqnarray*}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81"/>
  <p:tag name="BOXFONT" val="10"/>
  <p:tag name="BOXWRAP" val="False"/>
  <p:tag name="WORKAROUNDTRANSPARENCYBUG" val="False"/>
  <p:tag name="ALLOWFONTSUBSTITUTION" val="False"/>
  <p:tag name="BITMAPFORMAT" val="png16m"/>
  <p:tag name="ORIGWIDTH" val="462.9609"/>
  <p:tag name="PICTUREFILESIZE" val="3285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textcolor{black}{&#10;\[p(t)\]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81"/>
  <p:tag name="BOXFONT" val="10"/>
  <p:tag name="BOXWRAP" val="False"/>
  <p:tag name="WORKAROUNDTRANSPARENCYBUG" val="False"/>
  <p:tag name="ALLOWFONTSUBSTITUTION" val="False"/>
  <p:tag name="BITMAPFORMAT" val="png16m"/>
  <p:tag name="ORIGWIDTH" val="36.96008"/>
  <p:tag name="PICTUREFILESIZE" val="313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textcolor{black}{&#10;\[\hat{p}(t)\]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81"/>
  <p:tag name="BOXFONT" val="10"/>
  <p:tag name="BOXWRAP" val="False"/>
  <p:tag name="WORKAROUNDTRANSPARENCYBUG" val="False"/>
  <p:tag name="ALLOWFONTSUBSTITUTION" val="False"/>
  <p:tag name="BITMAPFORMAT" val="png16m"/>
  <p:tag name="ORIGWIDTH" val="36.96008"/>
  <p:tag name="PICTUREFILESIZE" val="328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textcolor{blue}{&#10;\[\hat{m}_{t \rightarrow f}(t)\]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81"/>
  <p:tag name="BOXFONT" val="10"/>
  <p:tag name="BOXWRAP" val="False"/>
  <p:tag name="WORKAROUNDTRANSPARENCYBUG" val="False"/>
  <p:tag name="ALLOWFONTSUBSTITUTION" val="False"/>
  <p:tag name="BITMAPFORMAT" val="png16m"/>
  <p:tag name="ORIGWIDTH" val="78.00016"/>
  <p:tag name="PICTUREFILESIZE" val="540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textcolor{red}{&#10;\[m_{f\rightarrow t}(t)\]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81"/>
  <p:tag name="BOXFONT" val="10"/>
  <p:tag name="BOXWRAP" val="False"/>
  <p:tag name="WORKAROUNDTRANSPARENCYBUG" val="False"/>
  <p:tag name="ALLOWFONTSUBSTITUTION" val="False"/>
  <p:tag name="BITMAPFORMAT" val="png16m"/>
  <p:tag name="ORIGWIDTH" val="78.00016"/>
  <p:tag name="PICTUREFILESIZE" val="522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textcolor{blue}{&#10;\[\hat{m}_{t \rightarrow f}(t)\]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81"/>
  <p:tag name="BOXFONT" val="10"/>
  <p:tag name="BOXWRAP" val="False"/>
  <p:tag name="WORKAROUNDTRANSPARENCYBUG" val="False"/>
  <p:tag name="ALLOWFONTSUBSTITUTION" val="False"/>
  <p:tag name="BITMAPFORMAT" val="png16m"/>
  <p:tag name="ORIGWIDTH" val="78.00016"/>
  <p:tag name="PICTUREFILESIZE" val="540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fonts}&#10;\begin{document}&#10;\[&#10;p(d|t_1,t_2)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81"/>
  <p:tag name="BOXFONT" val="10"/>
  <p:tag name="BOXWRAP" val="False"/>
  <p:tag name="WORKAROUNDTRANSPARENCYBUG" val="False"/>
  <p:tag name="ALLOWFONTSUBSTITUTION" val="False"/>
  <p:tag name="BITMAPFORMAT" val="pngmono"/>
  <p:tag name="ORIGWIDTH" val="91.98016"/>
  <p:tag name="PICTUREFILESIZE" val="293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textcolor{red}{&#10;\[\hat{m}_{f \rightarrow t}(t)\]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81"/>
  <p:tag name="BOXFONT" val="10"/>
  <p:tag name="BOXWRAP" val="False"/>
  <p:tag name="WORKAROUNDTRANSPARENCYBUG" val="False"/>
  <p:tag name="ALLOWFONTSUBSTITUTION" val="False"/>
  <p:tag name="BITMAPFORMAT" val="png16m"/>
  <p:tag name="ORIGWIDTH" val="78.00016"/>
  <p:tag name="PICTUREFILESIZE" val="539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athbf {t} = \mathbf{V} \mathbf {y}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92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69.96016"/>
  <p:tag name="PICTUREFILESIZE" val="138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athbf {s} = \mathbf{U} \mathbf {x}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92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69.96016"/>
  <p:tag name="PICTUREFILESIZE" val="136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~\mathcal{N}(\mathbf{s}^\top \mathbf{t},\beta^2)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92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103.9802"/>
  <p:tag name="PICTUREFILESIZE" val="35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U) = \prod_{k=1}^K \prod_{i=1}^n \mathcal{N}(u_{ki}|\mu_{ki}, \sigma^2_{ki})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92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291.9606"/>
  <p:tag name="PICTUREFILESIZE" val="1267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r|\mathbf{s},\mathbf{t}) = \mathcal{N}(r|\mathbf{s}^\top \mathbf{t},\beta^2)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92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225.0005"/>
  <p:tag name="PICTUREFILESIZE" val="678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athbf {t} = \mathbf{V} \mathbf {y}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92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69.96016"/>
  <p:tag name="PICTUREFILESIZE" val="138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athbf {s} = \mathbf{U} \mathbf {x}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92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69.96016"/>
  <p:tag name="PICTUREFILESIZE" val="136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V) = \prod_{k=1}^K \prod_{i=1}^n \mathcal{N}(v_{ki}|\mu_{ki}, \sigma^2_{ki})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92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291.0006"/>
  <p:tag name="PICTUREFILESIZE" val="1271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textcolor{blue}{&#10;\begin{eqnarray*}&#10;p(\mathbf{s}|\mathbf{y}) &amp;\propto&amp;p(y_1|s_1,s_3)p(y_2|s_1,s_4)p(y_3|s_1,s_5)p(y_4|s_2,s_6)p(y_5|s_2,s_5)\cdot \prod_i p(s_i)\\&#10;\end{eqnarray*}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1163"/>
  <p:tag name="BOXHEIGHT" val="346"/>
  <p:tag name="BOXFONT" val="10"/>
  <p:tag name="BOXWRAP" val="False"/>
  <p:tag name="WORKAROUNDTRANSPARENCYBUG" val="False"/>
  <p:tag name="ALLOWFONTSUBSTITUTION" val="False"/>
  <p:tag name="BITMAPFORMAT" val="png16m"/>
  <p:tag name="ORIGWIDTH" val="720"/>
  <p:tag name="PICTUREFILESIZE" val="4814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fonts}&#10;\begin{document}&#10;\[&#10;p(y|d)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81"/>
  <p:tag name="BOXFONT" val="10"/>
  <p:tag name="BOXWRAP" val="False"/>
  <p:tag name="WORKAROUNDTRANSPARENCYBUG" val="False"/>
  <p:tag name="ALLOWFONTSUBSTITUTION" val="False"/>
  <p:tag name="BITMAPFORMAT" val="pngmono"/>
  <p:tag name="ORIGWIDTH" val="57.00008"/>
  <p:tag name="PICTUREFILESIZE" val="205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textcolor{blue}{&#10;\begin{eqnarray*}&#10;p(\mathbf{s}|y) &amp;\propto&amp;p(y|\mathbf{s}) \cdot p(\mathbf{s})\\&#10;\end{eqnarray*}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81"/>
  <p:tag name="BOXFONT" val="10"/>
  <p:tag name="BOXWRAP" val="False"/>
  <p:tag name="WORKAROUNDTRANSPARENCYBUG" val="False"/>
  <p:tag name="ALLOWFONTSUBSTITUTION" val="False"/>
  <p:tag name="BITMAPFORMAT" val="png16m"/>
  <p:tag name="ORIGWIDTH" val="213.9605"/>
  <p:tag name="PICTUREFILESIZE" val="1137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y|\mathbf{s})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81"/>
  <p:tag name="BOXFONT" val="10"/>
  <p:tag name="BOXWRAP" val="False"/>
  <p:tag name="WORKAROUNDTRANSPARENCYBUG" val="False"/>
  <p:tag name="ALLOWFONTSUBSTITUTION" val="False"/>
  <p:tag name="BITMAPFORMAT" val="pngmono"/>
  <p:tag name="ORIGWIDTH" val="54.96008"/>
  <p:tag name="PICTUREFILESIZE" val="208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bf{s})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81"/>
  <p:tag name="BOXFONT" val="10"/>
  <p:tag name="BOXWRAP" val="False"/>
  <p:tag name="WORKAROUNDTRANSPARENCYBUG" val="False"/>
  <p:tag name="ALLOWFONTSUBSTITUTION" val="False"/>
  <p:tag name="BITMAPFORMAT" val="pngmono"/>
  <p:tag name="ORIGWIDTH" val="39.00008"/>
  <p:tag name="PICTUREFILESIZE" val="14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textcolor{blue}{&#10;\begin{eqnarray*}&#10;p(\mathbf{s}) &amp;=&amp; p(s_1)\cdot p(s_2)\\&#10;\end{eqnarray*}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81"/>
  <p:tag name="BOXFONT" val="10"/>
  <p:tag name="BOXWRAP" val="False"/>
  <p:tag name="WORKAROUNDTRANSPARENCYBUG" val="False"/>
  <p:tag name="ALLOWFONTSUBSTITUTION" val="False"/>
  <p:tag name="BITMAPFORMAT" val="png16m"/>
  <p:tag name="ORIGWIDTH" val="205.9804"/>
  <p:tag name="PICTUREFILESIZE" val="965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s_2)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81"/>
  <p:tag name="BOXFONT" val="10"/>
  <p:tag name="BOXWRAP" val="False"/>
  <p:tag name="WORKAROUNDTRANSPARENCYBUG" val="False"/>
  <p:tag name="ALLOWFONTSUBSTITUTION" val="False"/>
  <p:tag name="BITMAPFORMAT" val="pngmono"/>
  <p:tag name="ORIGWIDTH" val="49.98008"/>
  <p:tag name="PICTUREFILESIZE" val="18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s_1)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81"/>
  <p:tag name="BOXFONT" val="10"/>
  <p:tag name="BOXWRAP" val="False"/>
  <p:tag name="WORKAROUNDTRANSPARENCYBUG" val="False"/>
  <p:tag name="ALLOWFONTSUBSTITUTION" val="False"/>
  <p:tag name="BITMAPFORMAT" val="pngmono"/>
  <p:tag name="ORIGWIDTH" val="49.98008"/>
  <p:tag name="PICTUREFILESIZE" val="1670"/>
</p:tagLst>
</file>

<file path=ppt/theme/theme1.xml><?xml version="1.0" encoding="utf-8"?>
<a:theme xmlns:a="http://schemas.openxmlformats.org/drawingml/2006/main" name="template">
  <a:themeElements>
    <a:clrScheme name="template 4">
      <a:dk1>
        <a:srgbClr val="4D4D4D"/>
      </a:dk1>
      <a:lt1>
        <a:srgbClr val="FFFFFF"/>
      </a:lt1>
      <a:dk2>
        <a:srgbClr val="4D4D4D"/>
      </a:dk2>
      <a:lt2>
        <a:srgbClr val="003399"/>
      </a:lt2>
      <a:accent1>
        <a:srgbClr val="CC0000"/>
      </a:accent1>
      <a:accent2>
        <a:srgbClr val="6699FF"/>
      </a:accent2>
      <a:accent3>
        <a:srgbClr val="FFFFFF"/>
      </a:accent3>
      <a:accent4>
        <a:srgbClr val="404040"/>
      </a:accent4>
      <a:accent5>
        <a:srgbClr val="E2AAAA"/>
      </a:accent5>
      <a:accent6>
        <a:srgbClr val="5C8AE7"/>
      </a:accent6>
      <a:hlink>
        <a:srgbClr val="99CCFF"/>
      </a:hlink>
      <a:folHlink>
        <a:srgbClr val="DDDDD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FF66CC"/>
        </a:accent1>
        <a:accent2>
          <a:srgbClr val="6699FF"/>
        </a:accent2>
        <a:accent3>
          <a:srgbClr val="FFFFFF"/>
        </a:accent3>
        <a:accent4>
          <a:srgbClr val="404040"/>
        </a:accent4>
        <a:accent5>
          <a:srgbClr val="FFB8E2"/>
        </a:accent5>
        <a:accent6>
          <a:srgbClr val="5C8AE7"/>
        </a:accent6>
        <a:hlink>
          <a:srgbClr val="FFCC9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CC0000"/>
        </a:accent1>
        <a:accent2>
          <a:srgbClr val="6699FF"/>
        </a:accent2>
        <a:accent3>
          <a:srgbClr val="FFFFFF"/>
        </a:accent3>
        <a:accent4>
          <a:srgbClr val="404040"/>
        </a:accent4>
        <a:accent5>
          <a:srgbClr val="E2AAAA"/>
        </a:accent5>
        <a:accent6>
          <a:srgbClr val="5C8AE7"/>
        </a:accent6>
        <a:hlink>
          <a:srgbClr val="33CC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CC0000"/>
        </a:accent1>
        <a:accent2>
          <a:srgbClr val="6699FF"/>
        </a:accent2>
        <a:accent3>
          <a:srgbClr val="FFFFFF"/>
        </a:accent3>
        <a:accent4>
          <a:srgbClr val="404040"/>
        </a:accent4>
        <a:accent5>
          <a:srgbClr val="E2AAAA"/>
        </a:accent5>
        <a:accent6>
          <a:srgbClr val="5C8AE7"/>
        </a:accent6>
        <a:hlink>
          <a:srgbClr val="99CC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22A01A4B482B4492C562760A260B05" ma:contentTypeVersion="0" ma:contentTypeDescription="Create a new document." ma:contentTypeScope="" ma:versionID="6435fff8436840fb7f8892c935b8ce0f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74DDD996-1A21-4116-917D-8AE83EE8AC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0F7DA5-D0B2-47E4-A9D2-549B1F6C0F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D5A956CD-8996-4F45-A50A-20A6D7A23871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9682</TotalTime>
  <Words>769</Words>
  <Application>Microsoft PowerPoint</Application>
  <PresentationFormat>On-screen Show (4:3)</PresentationFormat>
  <Paragraphs>388</Paragraphs>
  <Slides>35</Slides>
  <Notes>1</Notes>
  <HiddenSlides>6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template</vt:lpstr>
      <vt:lpstr>Matchbox  Large Scale Online Bayesian Recommendations</vt:lpstr>
      <vt:lpstr>Overview</vt:lpstr>
      <vt:lpstr>Slide 3</vt:lpstr>
      <vt:lpstr>Large scale personal recommendations</vt:lpstr>
      <vt:lpstr>Collaborative Filtering</vt:lpstr>
      <vt:lpstr>Goals</vt:lpstr>
      <vt:lpstr>factor graphs</vt:lpstr>
      <vt:lpstr>factor graphs</vt:lpstr>
      <vt:lpstr>Slide 9</vt:lpstr>
      <vt:lpstr>Factor Graphs / Trees</vt:lpstr>
      <vt:lpstr>Factor Graphs and Inference</vt:lpstr>
      <vt:lpstr>Gaussian Message Passing</vt:lpstr>
      <vt:lpstr>the model</vt:lpstr>
      <vt:lpstr>Matchbox With Metadata</vt:lpstr>
      <vt:lpstr>Matchbox With Metadata</vt:lpstr>
      <vt:lpstr>User/Item Trait Space</vt:lpstr>
      <vt:lpstr>Incremental Training with ADF</vt:lpstr>
      <vt:lpstr>feedback models</vt:lpstr>
      <vt:lpstr>Feedback Models</vt:lpstr>
      <vt:lpstr>Feedback Models</vt:lpstr>
      <vt:lpstr>accuracy</vt:lpstr>
      <vt:lpstr>Performance and Accuracy</vt:lpstr>
      <vt:lpstr>MovieLens – 1,000,000 ratings </vt:lpstr>
      <vt:lpstr>MovieLens</vt:lpstr>
      <vt:lpstr>Netflix – 100,000,000 ratings</vt:lpstr>
      <vt:lpstr>Training In Parallel</vt:lpstr>
      <vt:lpstr>Parallel Message Passing</vt:lpstr>
      <vt:lpstr>recommendation speed</vt:lpstr>
      <vt:lpstr>Prediction Speed</vt:lpstr>
      <vt:lpstr>Approximate KD Trees</vt:lpstr>
      <vt:lpstr>KD Trees</vt:lpstr>
      <vt:lpstr>Approximation: limit buckets considered.</vt:lpstr>
      <vt:lpstr>Approximate KD Trees</vt:lpstr>
      <vt:lpstr>conclusions</vt:lpstr>
      <vt:lpstr>Conclusions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Ralf Herbrich</dc:creator>
  <cp:lastModifiedBy>David Stern</cp:lastModifiedBy>
  <cp:revision>452</cp:revision>
  <dcterms:created xsi:type="dcterms:W3CDTF">2008-07-12T05:45:29Z</dcterms:created>
  <dcterms:modified xsi:type="dcterms:W3CDTF">2009-04-22T14:17:34Z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0x010100EE22A01A4B482B4492C562760A260B05</vt:lpwstr>
  </property>
</Properties>
</file>